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70" r:id="rId10"/>
    <p:sldId id="264" r:id="rId11"/>
    <p:sldId id="269" r:id="rId12"/>
    <p:sldId id="265" r:id="rId13"/>
    <p:sldId id="272" r:id="rId14"/>
    <p:sldId id="27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66"/>
    <a:srgbClr val="FFCC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A6B23-0CAA-40EC-9D06-439154D35526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DA4E-6454-4A22-B97A-F2B8DB57E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1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Тимошин</a:t>
            </a:r>
            <a:r>
              <a:rPr lang="ru-RU" baseline="0" dirty="0" smtClean="0"/>
              <a:t> Олег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3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-459432"/>
            <a:ext cx="7851648" cy="18288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  <a:effectLst/>
              </a:rPr>
              <a:t>Работаем акварелью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5883" y="5328392"/>
            <a:ext cx="7854696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0066"/>
                </a:solidFill>
              </a:rPr>
              <a:t>Изобразительное искусство. 2 класс</a:t>
            </a:r>
          </a:p>
          <a:p>
            <a:r>
              <a:rPr lang="ru-RU" sz="2000" dirty="0" smtClean="0">
                <a:solidFill>
                  <a:srgbClr val="000066"/>
                </a:solidFill>
              </a:rPr>
              <a:t>Урок 25</a:t>
            </a:r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6429" y="6020026"/>
            <a:ext cx="2514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© </a:t>
            </a:r>
            <a:r>
              <a:rPr lang="en-US" dirty="0">
                <a:solidFill>
                  <a:srgbClr val="002060"/>
                </a:solidFill>
              </a:rPr>
              <a:t>ООО </a:t>
            </a: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Баласс</a:t>
            </a:r>
            <a:r>
              <a:rPr lang="ru-RU" dirty="0">
                <a:solidFill>
                  <a:srgbClr val="002060"/>
                </a:solidFill>
              </a:rPr>
              <a:t>», 2012</a:t>
            </a:r>
          </a:p>
        </p:txBody>
      </p:sp>
      <p:pic>
        <p:nvPicPr>
          <p:cNvPr id="1026" name="Picture 2" descr="C:\Users\SONYA\Desktop\презентации\картинки\24\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07" y="1556792"/>
            <a:ext cx="558165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ova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6" y="4149080"/>
            <a:ext cx="21304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7416" y="2492896"/>
            <a:ext cx="7560840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Какие секреты есть у акварельных красок?</a:t>
            </a:r>
          </a:p>
        </p:txBody>
      </p:sp>
    </p:spTree>
    <p:extLst>
      <p:ext uri="{BB962C8B-B14F-4D97-AF65-F5344CB8AC3E}">
        <p14:creationId xmlns:p14="http://schemas.microsoft.com/office/powerpoint/2010/main" val="1381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SONYA\Desktop\презентации\картинки\24\Снимок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31" y="3785182"/>
            <a:ext cx="3322687" cy="27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ONYA\Desktop\презентации\картинки\24\СнимокAS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16" y="1867335"/>
            <a:ext cx="3888432" cy="330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ONYA\Desktop\презентации\картинки\24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31" y="744819"/>
            <a:ext cx="3322687" cy="269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853304" y="2091669"/>
            <a:ext cx="1942832" cy="1193316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851920" y="3284984"/>
            <a:ext cx="1944216" cy="136815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2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57606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FF66"/>
                </a:solidFill>
                <a:effectLst/>
              </a:rPr>
              <a:t>Дарья </a:t>
            </a:r>
            <a:r>
              <a:rPr lang="ru-RU" sz="4400" dirty="0" err="1" smtClean="0">
                <a:solidFill>
                  <a:srgbClr val="FFFF66"/>
                </a:solidFill>
                <a:effectLst/>
              </a:rPr>
              <a:t>Рудич</a:t>
            </a:r>
            <a:r>
              <a:rPr lang="ru-RU" sz="4400" dirty="0" smtClean="0">
                <a:solidFill>
                  <a:srgbClr val="FFFF66"/>
                </a:solidFill>
                <a:effectLst/>
              </a:rPr>
              <a:t> «Фрукты»</a:t>
            </a:r>
            <a:endParaRPr lang="ru-RU" sz="4400" dirty="0">
              <a:solidFill>
                <a:srgbClr val="FFFF66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204913"/>
            <a:ext cx="7772400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si\Downloads\Дарья руд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5642"/>
            <a:ext cx="7917520" cy="53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400" dirty="0" smtClean="0">
                <a:effectLst/>
              </a:rPr>
              <a:t>Николай Белов «Яблоки»</a:t>
            </a:r>
            <a:endParaRPr lang="ru-RU" sz="4400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msi\Downloads\николай бел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0168"/>
            <a:ext cx="8040250" cy="545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1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Рефлексия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7835208" cy="504056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Оцените свою работу на уроке:</a:t>
            </a:r>
          </a:p>
          <a:p>
            <a:r>
              <a:rPr lang="ru-RU" sz="3200" dirty="0">
                <a:solidFill>
                  <a:srgbClr val="FFC000"/>
                </a:solidFill>
              </a:rPr>
              <a:t>– Что тебе нужно было сделать?</a:t>
            </a:r>
          </a:p>
          <a:p>
            <a:r>
              <a:rPr lang="ru-RU" sz="3200" dirty="0">
                <a:solidFill>
                  <a:srgbClr val="FFFF66"/>
                </a:solidFill>
              </a:rPr>
              <a:t>– Задание выполнено в полном объёме? Без ошибок?</a:t>
            </a:r>
          </a:p>
          <a:p>
            <a:r>
              <a:rPr lang="ru-RU" sz="3200" dirty="0">
                <a:solidFill>
                  <a:srgbClr val="92D050"/>
                </a:solidFill>
              </a:rPr>
              <a:t>– Ты выполнил работу самостоятельно или с помощью? С чьей? </a:t>
            </a:r>
          </a:p>
          <a:p>
            <a:r>
              <a:rPr lang="ru-RU" sz="3200" dirty="0">
                <a:solidFill>
                  <a:srgbClr val="0070C0"/>
                </a:solidFill>
              </a:rPr>
              <a:t>– Как бы ты оценил свою работу</a:t>
            </a:r>
            <a:r>
              <a:rPr lang="ru-RU" sz="3200" dirty="0" smtClean="0">
                <a:solidFill>
                  <a:srgbClr val="0070C0"/>
                </a:solidFill>
              </a:rPr>
              <a:t>?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Домашнее задание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2132856"/>
            <a:ext cx="7704856" cy="30963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Принести альбом, Рабочую тетрадь, карандаш, акварельные краски, кисти (№ 2, № 4, № 6), губку. </a:t>
            </a:r>
          </a:p>
        </p:txBody>
      </p:sp>
    </p:spTree>
    <p:extLst>
      <p:ext uri="{BB962C8B-B14F-4D97-AF65-F5344CB8AC3E}">
        <p14:creationId xmlns:p14="http://schemas.microsoft.com/office/powerpoint/2010/main" val="31538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146104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SONYA\Desktop\презентации\картинки\25\20206158_97807364241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755576"/>
            <a:ext cx="6320542" cy="92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824536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2060848"/>
            <a:ext cx="7560840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Какие секреты есть у акварельных красок?</a:t>
            </a:r>
          </a:p>
        </p:txBody>
      </p:sp>
    </p:spTree>
    <p:extLst>
      <p:ext uri="{BB962C8B-B14F-4D97-AF65-F5344CB8AC3E}">
        <p14:creationId xmlns:p14="http://schemas.microsoft.com/office/powerpoint/2010/main" val="37133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ONYA\Desktop\презентации\картинки\24\Снимокxzccz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0" y="548680"/>
            <a:ext cx="4758443" cy="3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NYA\Desktop\презентации\картинки\24\СнимокZX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4861544" cy="31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748864"/>
            <a:ext cx="8496944" cy="540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Техника заливки</a:t>
            </a:r>
            <a:r>
              <a:rPr lang="ru-RU" sz="2800" dirty="0">
                <a:solidFill>
                  <a:srgbClr val="000066"/>
                </a:solidFill>
              </a:rPr>
              <a:t> обычно используется, когда надо передать плавные переходы цветов. Так рисуют небо, воду, горы.</a:t>
            </a:r>
          </a:p>
          <a:p>
            <a:pPr algn="ctr"/>
            <a:r>
              <a:rPr lang="ru-RU" sz="2800" b="1" dirty="0">
                <a:solidFill>
                  <a:srgbClr val="000066"/>
                </a:solidFill>
              </a:rPr>
              <a:t>Техника «</a:t>
            </a:r>
            <a:r>
              <a:rPr lang="ru-RU" sz="2800" b="1" dirty="0" err="1">
                <a:solidFill>
                  <a:srgbClr val="000066"/>
                </a:solidFill>
              </a:rPr>
              <a:t>по-сырому</a:t>
            </a:r>
            <a:r>
              <a:rPr lang="ru-RU" sz="2800" b="1" dirty="0">
                <a:solidFill>
                  <a:srgbClr val="000066"/>
                </a:solidFill>
              </a:rPr>
              <a:t>» </a:t>
            </a:r>
            <a:r>
              <a:rPr lang="ru-RU" sz="2800" dirty="0">
                <a:solidFill>
                  <a:srgbClr val="000066"/>
                </a:solidFill>
              </a:rPr>
              <a:t>позволяет создавать мягкие цветовые переходы  и интересные цветовые эффекты.</a:t>
            </a:r>
          </a:p>
          <a:p>
            <a:pPr algn="ctr"/>
            <a:r>
              <a:rPr lang="ru-RU" sz="2800" b="1" dirty="0">
                <a:solidFill>
                  <a:srgbClr val="000066"/>
                </a:solidFill>
              </a:rPr>
              <a:t>Техника </a:t>
            </a:r>
            <a:r>
              <a:rPr lang="ru-RU" sz="2800" b="1" dirty="0" err="1">
                <a:solidFill>
                  <a:srgbClr val="000066"/>
                </a:solidFill>
              </a:rPr>
              <a:t>набрызга</a:t>
            </a:r>
            <a:r>
              <a:rPr lang="ru-RU" sz="2800" b="1" dirty="0">
                <a:solidFill>
                  <a:srgbClr val="000066"/>
                </a:solidFill>
              </a:rPr>
              <a:t> </a:t>
            </a:r>
            <a:r>
              <a:rPr lang="ru-RU" sz="2800" dirty="0">
                <a:solidFill>
                  <a:srgbClr val="000066"/>
                </a:solidFill>
              </a:rPr>
              <a:t>используется для получения эффекта растекания брызг по листу. В такой технике может получится интересное изображение звездного неба, луга с цветами или снежинок.</a:t>
            </a:r>
          </a:p>
        </p:txBody>
      </p:sp>
    </p:spTree>
    <p:extLst>
      <p:ext uri="{BB962C8B-B14F-4D97-AF65-F5344CB8AC3E}">
        <p14:creationId xmlns:p14="http://schemas.microsoft.com/office/powerpoint/2010/main" val="26911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412776"/>
            <a:ext cx="7848872" cy="17281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Для чего используют технику заливки? Для чего используют технику «</a:t>
            </a:r>
            <a:r>
              <a:rPr lang="ru-RU" sz="3200" dirty="0" err="1">
                <a:solidFill>
                  <a:srgbClr val="000066"/>
                </a:solidFill>
              </a:rPr>
              <a:t>по-сырому</a:t>
            </a:r>
            <a:r>
              <a:rPr lang="ru-RU" sz="3200" dirty="0">
                <a:solidFill>
                  <a:srgbClr val="000066"/>
                </a:solidFill>
              </a:rPr>
              <a:t>»?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645024"/>
            <a:ext cx="7848872" cy="17281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66"/>
                </a:solidFill>
              </a:rPr>
              <a:t>Для чего используют технику </a:t>
            </a:r>
            <a:r>
              <a:rPr lang="ru-RU" sz="4400" dirty="0" err="1">
                <a:solidFill>
                  <a:srgbClr val="000066"/>
                </a:solidFill>
              </a:rPr>
              <a:t>набрызга</a:t>
            </a:r>
            <a:r>
              <a:rPr lang="ru-RU" sz="4400" dirty="0">
                <a:solidFill>
                  <a:srgbClr val="00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07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24744"/>
            <a:ext cx="8352928" cy="540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1.Смочить </a:t>
            </a:r>
            <a:r>
              <a:rPr lang="ru-RU" sz="2800" dirty="0">
                <a:solidFill>
                  <a:srgbClr val="000066"/>
                </a:solidFill>
              </a:rPr>
              <a:t>губкой лист бумаги.</a:t>
            </a:r>
          </a:p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2.Залить </a:t>
            </a:r>
            <a:r>
              <a:rPr lang="ru-RU" sz="2800" dirty="0">
                <a:solidFill>
                  <a:srgbClr val="000066"/>
                </a:solidFill>
              </a:rPr>
              <a:t>широкой кистью форму яблока общим цветом (желтым, </a:t>
            </a:r>
            <a:r>
              <a:rPr lang="ru-RU" sz="2800" dirty="0" smtClean="0">
                <a:solidFill>
                  <a:srgbClr val="000066"/>
                </a:solidFill>
              </a:rPr>
              <a:t>светло-зеленым </a:t>
            </a:r>
            <a:r>
              <a:rPr lang="ru-RU" sz="2800" dirty="0">
                <a:solidFill>
                  <a:srgbClr val="000066"/>
                </a:solidFill>
              </a:rPr>
              <a:t>или розовым).</a:t>
            </a:r>
          </a:p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3.Обвести </a:t>
            </a:r>
            <a:r>
              <a:rPr lang="ru-RU" sz="2800" dirty="0">
                <a:solidFill>
                  <a:srgbClr val="000066"/>
                </a:solidFill>
              </a:rPr>
              <a:t>яблоко  по контуру краской этого же, но более густого, или другого родственного цвета. Можно повторить эту операцию 2-3 раза, каждый раз углубляя используемый цвет и уменьшая толщину мазка или размер кисти.</a:t>
            </a:r>
          </a:p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4.Отложить </a:t>
            </a:r>
            <a:r>
              <a:rPr lang="ru-RU" sz="2800" dirty="0">
                <a:solidFill>
                  <a:srgbClr val="000066"/>
                </a:solidFill>
              </a:rPr>
              <a:t>работу на просушку.</a:t>
            </a:r>
          </a:p>
        </p:txBody>
      </p:sp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ONYA\Desktop\презентации\картинки\24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1"/>
            <a:ext cx="4104456" cy="45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24744"/>
            <a:ext cx="8352928" cy="540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1.Смочить </a:t>
            </a:r>
            <a:r>
              <a:rPr lang="ru-RU" sz="2800" dirty="0">
                <a:solidFill>
                  <a:srgbClr val="000066"/>
                </a:solidFill>
              </a:rPr>
              <a:t>губкой лист бумаги.</a:t>
            </a:r>
          </a:p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2.Залить </a:t>
            </a:r>
            <a:r>
              <a:rPr lang="ru-RU" sz="2800" dirty="0">
                <a:solidFill>
                  <a:srgbClr val="000066"/>
                </a:solidFill>
              </a:rPr>
              <a:t>широкой кистью форму яблока общим цветом (желтым, </a:t>
            </a:r>
            <a:r>
              <a:rPr lang="ru-RU" sz="2800" dirty="0" smtClean="0">
                <a:solidFill>
                  <a:srgbClr val="000066"/>
                </a:solidFill>
              </a:rPr>
              <a:t>светло-зеленым </a:t>
            </a:r>
            <a:r>
              <a:rPr lang="ru-RU" sz="2800" dirty="0">
                <a:solidFill>
                  <a:srgbClr val="000066"/>
                </a:solidFill>
              </a:rPr>
              <a:t>или розовым).</a:t>
            </a:r>
          </a:p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3.Обвести </a:t>
            </a:r>
            <a:r>
              <a:rPr lang="ru-RU" sz="2800" dirty="0">
                <a:solidFill>
                  <a:srgbClr val="000066"/>
                </a:solidFill>
              </a:rPr>
              <a:t>яблоко  по контуру краской этого же, но более густого, или другого родственного цвета. Можно повторить эту операцию 2-3 раза, каждый раз углубляя используемый цвет и уменьшая толщину мазка или размер кисти.</a:t>
            </a:r>
          </a:p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4.Отложить </a:t>
            </a:r>
            <a:r>
              <a:rPr lang="ru-RU" sz="2800" dirty="0">
                <a:solidFill>
                  <a:srgbClr val="000066"/>
                </a:solidFill>
              </a:rPr>
              <a:t>работу на просушку.</a:t>
            </a:r>
          </a:p>
        </p:txBody>
      </p:sp>
    </p:spTree>
    <p:extLst>
      <p:ext uri="{BB962C8B-B14F-4D97-AF65-F5344CB8AC3E}">
        <p14:creationId xmlns:p14="http://schemas.microsoft.com/office/powerpoint/2010/main" val="31636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334</Words>
  <Application>Microsoft Office PowerPoint</Application>
  <PresentationFormat>Экран (4:3)</PresentationFormat>
  <Paragraphs>44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Работаем акварелью</vt:lpstr>
      <vt:lpstr>Презентация PowerPoint</vt:lpstr>
      <vt:lpstr>Формулирование проблемы</vt:lpstr>
      <vt:lpstr>Презентация PowerPoint</vt:lpstr>
      <vt:lpstr>Презентация PowerPoint</vt:lpstr>
      <vt:lpstr>Презентация PowerPoint</vt:lpstr>
      <vt:lpstr>Поиск решения проблемы</vt:lpstr>
      <vt:lpstr>Поиск решения проблемы</vt:lpstr>
      <vt:lpstr>Поиск решения проблемы</vt:lpstr>
      <vt:lpstr>Выражение решения проблемы</vt:lpstr>
      <vt:lpstr>Презентация PowerPoint</vt:lpstr>
      <vt:lpstr>Дарья Рудич «Фрукты»</vt:lpstr>
      <vt:lpstr>Николай Белов «Яблоки»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12</cp:revision>
  <dcterms:created xsi:type="dcterms:W3CDTF">2012-09-17T15:13:52Z</dcterms:created>
  <dcterms:modified xsi:type="dcterms:W3CDTF">2013-03-24T19:07:11Z</dcterms:modified>
</cp:coreProperties>
</file>