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6" r:id="rId3"/>
    <p:sldId id="265" r:id="rId4"/>
    <p:sldId id="267" r:id="rId5"/>
    <p:sldId id="272" r:id="rId6"/>
    <p:sldId id="273" r:id="rId7"/>
    <p:sldId id="269" r:id="rId8"/>
    <p:sldId id="275" r:id="rId9"/>
    <p:sldId id="274" r:id="rId10"/>
    <p:sldId id="276" r:id="rId11"/>
    <p:sldId id="277" r:id="rId12"/>
    <p:sldId id="278" r:id="rId13"/>
    <p:sldId id="270" r:id="rId14"/>
    <p:sldId id="279" r:id="rId15"/>
    <p:sldId id="268" r:id="rId16"/>
    <p:sldId id="271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49" autoAdjust="0"/>
    <p:restoredTop sz="99283" autoAdjust="0"/>
  </p:normalViewPr>
  <p:slideViewPr>
    <p:cSldViewPr>
      <p:cViewPr varScale="1">
        <p:scale>
          <a:sx n="106" d="100"/>
          <a:sy n="106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49054BB-F175-4EC9-8F8C-4D143949DD8F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9FBA64-D3FE-4545-948A-28AB70C14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Luxor07(js).jpg?uselang=ru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http://egypt.bn.by/images/pharaoh.gif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фона (скарабеев) - </a:t>
            </a:r>
            <a:r>
              <a:rPr lang="en-US" smtClean="0"/>
              <a:t>http://egypt.bn.by/images/logo_1.gif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09C7FA-0429-418D-B991-4D4AC5CF80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3D4D56-0FF2-415E-85DD-CCE04D431FD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FF7BD0-F688-468F-97A8-9E622185BD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F1B3A4-5B98-459B-A5CA-31326D271D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http://www.easyvectors.com/assets/images/vectors/afbig/maat-clip-art.jpg</a:t>
            </a:r>
            <a:r>
              <a:rPr lang="ru-RU" smtClean="0"/>
              <a:t> (свободная лицензия)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325473-56EA-473E-95BD-430BFCD79EA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A41601-B20E-4C0E-8E57-C126FD2002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со стр. 62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D5F6EF-A23E-4AFA-9D4F-928138D4E6C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http://upload.wikimedia.org/wikipedia/commons/thumb/7/7a/Luxor07%28js%29.jpg/800px-Luxor07%28js%29.jpg</a:t>
            </a:r>
            <a:r>
              <a:rPr lang="ru-RU" smtClean="0"/>
              <a:t>.</a:t>
            </a:r>
          </a:p>
          <a:p>
            <a:pPr>
              <a:spcBef>
                <a:spcPct val="0"/>
              </a:spcBef>
            </a:pPr>
            <a:r>
              <a:rPr lang="ru-RU" smtClean="0"/>
              <a:t>Автор </a:t>
            </a:r>
            <a:r>
              <a:rPr lang="en-US" smtClean="0"/>
              <a:t>Jerzy Strzelecki</a:t>
            </a:r>
            <a:r>
              <a:rPr lang="ru-RU" smtClean="0"/>
              <a:t>. Лицензия на стр. </a:t>
            </a:r>
            <a:r>
              <a:rPr lang="en-US" smtClean="0">
                <a:hlinkClick r:id="rId3"/>
              </a:rPr>
              <a:t>http://commons.wikimedia.org/wiki/File:Luxor07(js).jpg?uselang=ru</a:t>
            </a: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8F47EF-1F07-4409-BADA-7B0BD838E5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 - гиперссылка на скрытый слайд (№12) с изображением верховной триады Древнего Египта – Осирис, Исида, Гор.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55A29B-A22A-44E0-BB63-8A6C1ED76A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http://www.spbfoto.spb.ru/foto/data/media/32/statuets3.jpg</a:t>
            </a:r>
            <a:r>
              <a:rPr lang="ru-RU" smtClean="0"/>
              <a:t> (Эрмитаж. Зал Древнего Египта)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33B822-0D0F-4BC4-A55E-56C97F3C5B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рисунка: </a:t>
            </a:r>
            <a:r>
              <a:rPr lang="en-US" smtClean="0"/>
              <a:t>http://upload.wikimedia.org/wikipedia/commons/a/a6/Bookdead.jpg</a:t>
            </a:r>
            <a:r>
              <a:rPr lang="ru-RU" smtClean="0"/>
              <a:t> (рисунок в общественном достоянии)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971BCC-2AFB-4BFF-A1BB-93707541C37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C58C9-9CB0-4F08-BDA0-48759B5154D6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4A45D-3D22-44C0-9ACB-97DE15065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54B4E-635E-497C-86A0-5861B9D4E20A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A26B3-7660-44B4-AE52-3B28CF698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A7B33-B573-487D-B67A-3E517DC142E1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6EED6-30B7-4CF1-88B3-6E08757D7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34EE-8BA7-4556-831E-248576021794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5F02F-A95E-4E53-899D-C330D3857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2D417-D49E-4B34-BADA-E825EFB1E3BC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8D86D-5AE6-48A0-A67D-E12AB9C5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889F-4746-4E7F-BEE9-EE0C37AE39B4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20E71-1475-49FC-BA1A-0B0C0E4A4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800DC-5EC3-4702-AA50-A1B91A72A51D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A7514-698F-488C-BFEF-7176516E9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DC1E9-C017-4CDF-8D79-6F13FA60CFF7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B2416-660B-4AA7-A5DC-1917026F9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5ED55-CD91-40C6-82D1-834BE070C324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820BF-EE51-4FEF-B988-AB1FCA7A8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34024-FB1F-4FE2-9248-7E72ED472A9E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BFA42-B3F5-40DC-9C0D-4B923C542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CE56-3E6A-4551-8F41-A7B7D72115D4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EF0B-7E05-4E57-969A-C280014DD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6CF05-8EFC-4D3C-9B43-6058D9CE5DD7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DB2F03-1CA2-428B-8C75-02DBA5F19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4950" y="3132138"/>
            <a:ext cx="1031875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БОГИ ДРЕВНЕГО ЕГИПТА</a:t>
            </a:r>
            <a:endParaRPr lang="ru-RU" dirty="0"/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§8.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22"/>
          <p:cNvGrpSpPr>
            <a:grpSpLocks/>
          </p:cNvGrpSpPr>
          <p:nvPr/>
        </p:nvGrpSpPr>
        <p:grpSpPr bwMode="auto">
          <a:xfrm>
            <a:off x="252413" y="941388"/>
            <a:ext cx="8639175" cy="1192212"/>
            <a:chOff x="252000" y="2780928"/>
            <a:chExt cx="8640000" cy="119181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52000" y="2780928"/>
              <a:ext cx="8640000" cy="1191816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Зачем египтяне строили храмы? Сделай вывод по проблеме.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2991888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867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ЖИВОЙ БОГ ЕГИПТА</a:t>
            </a:r>
            <a:endParaRPr lang="ru-RU" dirty="0"/>
          </a:p>
        </p:txBody>
      </p:sp>
      <p:pic>
        <p:nvPicPr>
          <p:cNvPr id="1026" name="Picture 2" descr="File:Luxor07(js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539120" y="2204864"/>
            <a:ext cx="6065759" cy="3942744"/>
          </a:xfrm>
          <a:prstGeom prst="roundRect">
            <a:avLst>
              <a:gd name="adj" fmla="val 7088"/>
            </a:avLst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292350" y="6254750"/>
            <a:ext cx="4511675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Ворота </a:t>
            </a:r>
            <a:r>
              <a:rPr lang="ru-RU" sz="2400" dirty="0" err="1">
                <a:latin typeface="+mn-lt"/>
              </a:rPr>
              <a:t>Луксорского</a:t>
            </a:r>
            <a:r>
              <a:rPr lang="ru-RU" sz="2400" dirty="0">
                <a:latin typeface="+mn-lt"/>
              </a:rPr>
              <a:t> храма.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12515"/>
            <a:ext cx="4724400" cy="2676525"/>
          </a:xfrm>
          <a:prstGeom prst="roundRect">
            <a:avLst>
              <a:gd name="adj" fmla="val 873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072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ЖИВОЙ БОГ ЕГИПТА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9956" y="3888000"/>
            <a:ext cx="3722524" cy="2678400"/>
          </a:xfrm>
          <a:prstGeom prst="roundRect">
            <a:avLst>
              <a:gd name="adj" fmla="val 935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Скругленный прямоугольник 18"/>
          <p:cNvSpPr/>
          <p:nvPr/>
        </p:nvSpPr>
        <p:spPr>
          <a:xfrm>
            <a:off x="395288" y="3860800"/>
            <a:ext cx="4427537" cy="1328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Заклание и очищение жертвенного быка.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Древнеегипетский рисунок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19700" y="2460625"/>
            <a:ext cx="3614738" cy="1328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Жрец в маске Анубиса готовит мумию.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Из «Книги мёртвых»</a:t>
            </a:r>
            <a:endParaRPr lang="ru-RU" sz="2400" dirty="0">
              <a:latin typeface="+mn-lt"/>
            </a:endParaRPr>
          </a:p>
        </p:txBody>
      </p:sp>
      <p:sp>
        <p:nvSpPr>
          <p:cNvPr id="4" name="Управляющая кнопка: сведения 3">
            <a:hlinkClick r:id="rId7" action="ppaction://hlinksldjump" highlightClick="1"/>
          </p:cNvPr>
          <p:cNvSpPr/>
          <p:nvPr/>
        </p:nvSpPr>
        <p:spPr>
          <a:xfrm>
            <a:off x="206239" y="6021288"/>
            <a:ext cx="508788" cy="545112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ЖИВОЙ БОГ ЕГИПТА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98861" y="836712"/>
            <a:ext cx="4405387" cy="5221199"/>
          </a:xfrm>
          <a:prstGeom prst="roundRect">
            <a:avLst>
              <a:gd name="adj" fmla="val 583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1331913" y="6186488"/>
            <a:ext cx="6408737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Боги Древнего Египта. Осирис и Исида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«КНИГА МЁРТВЫХ»</a:t>
            </a:r>
            <a:endParaRPr lang="ru-RU" dirty="0"/>
          </a:p>
        </p:txBody>
      </p:sp>
      <p:grpSp>
        <p:nvGrpSpPr>
          <p:cNvPr id="34820" name="Группа 24"/>
          <p:cNvGrpSpPr>
            <a:grpSpLocks/>
          </p:cNvGrpSpPr>
          <p:nvPr/>
        </p:nvGrpSpPr>
        <p:grpSpPr bwMode="auto">
          <a:xfrm>
            <a:off x="220663" y="2011363"/>
            <a:ext cx="8697912" cy="2882900"/>
            <a:chOff x="219456" y="2011680"/>
            <a:chExt cx="8698992" cy="288340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2042854"/>
              <a:ext cx="8640000" cy="282630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Насколько совпадает твоё (человека XXI века) понимание добра и зла с представлениями древних египтян?</a:t>
              </a:r>
            </a:p>
            <a:p>
              <a:r>
                <a:rPr lang="ru-RU" sz="3200">
                  <a:latin typeface="Comic Sans MS" pitchFamily="66" charset="0"/>
                </a:rPr>
                <a:t>	Сделай вывод: почему египтяне боялись умереть на чужбине?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2348880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  <p:sp>
          <p:nvSpPr>
            <p:cNvPr id="24" name="Овал 23"/>
            <p:cNvSpPr>
              <a:spLocks noChangeAspect="1"/>
            </p:cNvSpPr>
            <p:nvPr/>
          </p:nvSpPr>
          <p:spPr>
            <a:xfrm>
              <a:off x="828000" y="378904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1052736"/>
            <a:ext cx="8640000" cy="4458462"/>
          </a:xfrm>
          <a:prstGeom prst="roundRect">
            <a:avLst>
              <a:gd name="adj" fmla="val 627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«КНИГА МЁРТВЫХ»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550" y="5589588"/>
            <a:ext cx="7196138" cy="911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Тот и Анубис взвешивают сердце покойного.</a:t>
            </a:r>
          </a:p>
          <a:p>
            <a:pPr algn="ctr"/>
            <a:r>
              <a:rPr lang="ru-RU" sz="2400">
                <a:latin typeface="Comic Sans MS" pitchFamily="66" charset="0"/>
              </a:rPr>
              <a:t>Древнеегипетская «Книга мёртвых».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550069"/>
            <a:ext cx="7920000" cy="3847862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ЯЗЫЧЕСКАЯ РЕЛИГИЯ ДРЕВНИХ ЕГИПТЯН УЧИЛА ПРАВИЛАМ ЖИЗНИ В ПРИРОДЕ И ОБЩЕСТВЕ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89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89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Группа 3"/>
          <p:cNvGrpSpPr>
            <a:grpSpLocks/>
          </p:cNvGrpSpPr>
          <p:nvPr/>
        </p:nvGrpSpPr>
        <p:grpSpPr bwMode="auto">
          <a:xfrm>
            <a:off x="220663" y="998538"/>
            <a:ext cx="8697912" cy="1592262"/>
            <a:chOff x="219456" y="875894"/>
            <a:chExt cx="8698992" cy="159105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51999" y="908720"/>
              <a:ext cx="8640000" cy="1532334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Чем религиозные представления египтян отличаются от верований первобытных охотников ледникового периода? (§3)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972000" y="110893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/>
              </a:extLst>
            </a:blip>
            <a:stretch/>
          </p:blipFill>
          <p:spPr>
            <a:xfrm>
              <a:off x="468000" y="1072902"/>
              <a:ext cx="324000" cy="324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993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7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7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2413" y="4056063"/>
          <a:ext cx="8639175" cy="246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Религии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Различие</a:t>
                      </a:r>
                    </a:p>
                    <a:p>
                      <a:pPr algn="ctr"/>
                      <a:r>
                        <a:rPr lang="ru-RU" sz="2400" dirty="0" smtClean="0"/>
                        <a:t>богов и людей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Судьба после</a:t>
                      </a:r>
                    </a:p>
                    <a:p>
                      <a:pPr algn="ctr"/>
                      <a:r>
                        <a:rPr lang="ru-RU" sz="2400" dirty="0" smtClean="0"/>
                        <a:t>смерти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Зачем обращаются</a:t>
                      </a:r>
                    </a:p>
                    <a:p>
                      <a:pPr algn="ctr"/>
                      <a:r>
                        <a:rPr lang="ru-RU" sz="2400" dirty="0" smtClean="0"/>
                        <a:t>к богам?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Древний Египет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9963" name="Группа 4"/>
          <p:cNvGrpSpPr>
            <a:grpSpLocks/>
          </p:cNvGrpSpPr>
          <p:nvPr/>
        </p:nvGrpSpPr>
        <p:grpSpPr bwMode="auto">
          <a:xfrm>
            <a:off x="252413" y="2781300"/>
            <a:ext cx="8639175" cy="1055688"/>
            <a:chOff x="252000" y="2877448"/>
            <a:chExt cx="8640000" cy="105560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52000" y="2877448"/>
              <a:ext cx="8640000" cy="1055608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800000"/>
                  </a:solidFill>
                  <a:latin typeface="+mn-lt"/>
                </a:rPr>
                <a:t>	В </a:t>
              </a:r>
              <a:r>
                <a:rPr lang="ru-RU" sz="2800" dirty="0">
                  <a:solidFill>
                    <a:srgbClr val="800000"/>
                  </a:solidFill>
                  <a:latin typeface="+mn-lt"/>
                </a:rPr>
                <a:t>своей тетради или текстовом редакторе на компьютере начни заполнять таблицу: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306896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/>
              </a:extLst>
            </a:blip>
            <a:stretch/>
          </p:blipFill>
          <p:spPr>
            <a:xfrm>
              <a:off x="468000" y="3038993"/>
              <a:ext cx="324000" cy="31799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4669" y="881186"/>
            <a:ext cx="8640000" cy="3699942"/>
          </a:xfrm>
          <a:prstGeom prst="roundRect">
            <a:avLst>
              <a:gd name="adj" fmla="val 10220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36000" rIns="72000" bIns="36000"/>
          <a:lstStyle/>
          <a:p>
            <a:pPr indent="358775"/>
            <a:r>
              <a:rPr lang="ru-RU" sz="2800">
                <a:latin typeface="Comic Sans MS" pitchFamily="66" charset="0"/>
              </a:rPr>
              <a:t>Насколько совпадают твои (человека XXI века) представления о добре и зле и представления древних египтян?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в таблицу своё мнение и приведи один аргумент в его поддержку.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Приведи два-три аргумента в поддержку своего мнения.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0985" name="Group 25"/>
          <p:cNvGraphicFramePr>
            <a:graphicFrameLocks noGrp="1"/>
          </p:cNvGraphicFramePr>
          <p:nvPr/>
        </p:nvGraphicFramePr>
        <p:xfrm>
          <a:off x="265113" y="4724400"/>
          <a:ext cx="8639175" cy="1779588"/>
        </p:xfrm>
        <a:graphic>
          <a:graphicData uri="http://schemas.openxmlformats.org/drawingml/2006/table">
            <a:tbl>
              <a:tblPr/>
              <a:tblGrid>
                <a:gridCol w="2146300"/>
                <a:gridCol w="6492875"/>
              </a:tblGrid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Я считаю, что______________________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потому что 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600450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Люди везде и всегда думают одинаково! Так что древние египтяне думали точно, как мы, не было никаких отличий.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600450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А ты знаешь, что египтяне больше всего на свете ценили свои гробницы и ради них были готовы идти на любой риск?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22" name="Овал 2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2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7" name="Овал 2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2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181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29"/>
          <p:cNvSpPr>
            <a:spLocks noChangeArrowheads="1"/>
          </p:cNvSpPr>
          <p:nvPr/>
        </p:nvSpPr>
        <p:spPr bwMode="auto">
          <a:xfrm>
            <a:off x="415925" y="5013325"/>
            <a:ext cx="8332788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Какое противоречие смутило Антошку?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4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ЕГИПТЯНЕ БОЯЛИСЬ ПОГРЕБЕНИЯ НА ЧУЖБИНЕ?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ОПРЕДЕЛЯЕМ ПРОБЛЕМУ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pSp>
        <p:nvGrpSpPr>
          <p:cNvPr id="18436" name="Группа 25"/>
          <p:cNvGrpSpPr>
            <a:grpSpLocks/>
          </p:cNvGrpSpPr>
          <p:nvPr/>
        </p:nvGrpSpPr>
        <p:grpSpPr bwMode="auto">
          <a:xfrm>
            <a:off x="220663" y="2243138"/>
            <a:ext cx="8697912" cy="2339975"/>
            <a:chOff x="219456" y="3179432"/>
            <a:chExt cx="8698992" cy="2340864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3212976"/>
              <a:ext cx="8640000" cy="228147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Что и почему обожествляли первобытные охотники (§3), земледельцы? (§5) От каких сил природы зависела жизнь египтян? (§7)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684000" y="3465032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97" name="Group 41"/>
          <p:cNvGraphicFramePr>
            <a:graphicFrameLocks noGrp="1"/>
          </p:cNvGraphicFramePr>
          <p:nvPr/>
        </p:nvGraphicFramePr>
        <p:xfrm>
          <a:off x="252413" y="1104900"/>
          <a:ext cx="8640762" cy="5284788"/>
        </p:xfrm>
        <a:graphic>
          <a:graphicData uri="http://schemas.openxmlformats.org/drawingml/2006/table">
            <a:tbl>
              <a:tblPr/>
              <a:tblGrid>
                <a:gridCol w="1684337"/>
                <a:gridCol w="1171575"/>
                <a:gridCol w="578485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Миф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Дом бога-покровителя.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Наследник колдунов, человек, умеющий разговаривать с богами.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982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Жрец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Вера людей в Бога или богов, в  сверхъестественные силы, чудеса, а также в то, что у человека есть душа, продолжающая существование после смерти.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74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Храм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Легендарное сказание о героях, богах, явлениях природы, общественных событиях.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12313" y="2377455"/>
            <a:ext cx="8640000" cy="282630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3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grpSp>
        <p:nvGrpSpPr>
          <p:cNvPr id="194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2000" y="1700808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ВЗГЛЯД НА МИР ИЗ ДРЕВНЕГО ЕГИПТА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3429000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ЖИВОЙ БОГ ЕГИПТА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4581128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«КНИГА МЁРТВЫХ»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20"/>
          <p:cNvGrpSpPr>
            <a:grpSpLocks/>
          </p:cNvGrpSpPr>
          <p:nvPr/>
        </p:nvGrpSpPr>
        <p:grpSpPr bwMode="auto">
          <a:xfrm>
            <a:off x="252413" y="1341438"/>
            <a:ext cx="8639175" cy="1190625"/>
            <a:chOff x="252000" y="2276872"/>
            <a:chExt cx="8640000" cy="1191816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52000" y="2276872"/>
              <a:ext cx="8640000" cy="1191816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latin typeface="+mn-lt"/>
                </a:rPr>
                <a:t>	</a:t>
              </a:r>
              <a:r>
                <a:rPr lang="ru-RU" sz="3200" dirty="0">
                  <a:latin typeface="+mn-lt"/>
                </a:rPr>
                <a:t>Каких богов и почему египтяне почитали больше всего?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49289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253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ВЗГЛЯД НА МИР</a:t>
            </a:r>
            <a:endParaRPr lang="ru-RU" sz="3600" dirty="0"/>
          </a:p>
        </p:txBody>
      </p:sp>
      <p:pic>
        <p:nvPicPr>
          <p:cNvPr id="22533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4088" y="3005138"/>
            <a:ext cx="3163887" cy="351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1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8563" y="3005138"/>
            <a:ext cx="3163887" cy="351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3475038"/>
          <a:ext cx="8642350" cy="283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2520280"/>
                <a:gridCol w="2520280"/>
              </a:tblGrid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Религиозные</a:t>
                      </a:r>
                    </a:p>
                    <a:p>
                      <a:pPr algn="ctr"/>
                      <a:r>
                        <a:rPr lang="ru-RU" sz="2400" b="0" dirty="0" smtClean="0"/>
                        <a:t>представления египтян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Верования</a:t>
                      </a:r>
                    </a:p>
                    <a:p>
                      <a:pPr algn="ctr"/>
                      <a:r>
                        <a:rPr lang="ru-RU" sz="2400" b="0" dirty="0" smtClean="0"/>
                        <a:t>первобытных охотников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Что и почему</a:t>
                      </a:r>
                    </a:p>
                    <a:p>
                      <a:r>
                        <a:rPr lang="ru-RU" sz="2400" dirty="0" smtClean="0"/>
                        <a:t>обожествляли?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От каких сил природы зависела их жизнь?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459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9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ВЗГЛЯД НА МИР</a:t>
            </a:r>
            <a:endParaRPr lang="ru-RU" sz="3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1520" y="1131907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учебника, запиши, чем отличались религиозные представления египтян от верований первобытных охотников.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1872000" y="828000"/>
            <a:ext cx="5400000" cy="5976000"/>
          </a:xfrm>
          <a:prstGeom prst="roundRect">
            <a:avLst>
              <a:gd name="adj" fmla="val 5255"/>
            </a:avLst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2662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ВЗГЛЯД НА МИР</a:t>
            </a:r>
            <a:endParaRPr lang="ru-RU" sz="3600" dirty="0"/>
          </a:p>
        </p:txBody>
      </p:sp>
      <p:grpSp>
        <p:nvGrpSpPr>
          <p:cNvPr id="39" name="Группа 38"/>
          <p:cNvGrpSpPr>
            <a:grpSpLocks/>
          </p:cNvGrpSpPr>
          <p:nvPr/>
        </p:nvGrpSpPr>
        <p:grpSpPr bwMode="auto">
          <a:xfrm>
            <a:off x="250825" y="2259013"/>
            <a:ext cx="8640763" cy="2825750"/>
            <a:chOff x="251520" y="2636912"/>
            <a:chExt cx="8640000" cy="2826306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251520" y="2636912"/>
              <a:ext cx="8640000" cy="2826306"/>
            </a:xfrm>
            <a:prstGeom prst="roundRect">
              <a:avLst/>
            </a:prstGeom>
            <a:blipFill>
              <a:blip r:embed="rId6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На какие части делили мир египтяне?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Определи, каким богам должны были молиться египтяне ради урожая, за души умерших родителей.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37" name="Овал 36"/>
            <p:cNvSpPr>
              <a:spLocks noChangeAspect="1"/>
            </p:cNvSpPr>
            <p:nvPr/>
          </p:nvSpPr>
          <p:spPr>
            <a:xfrm>
              <a:off x="828000" y="2960976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38" name="Овал 37"/>
            <p:cNvSpPr>
              <a:spLocks noChangeAspect="1"/>
            </p:cNvSpPr>
            <p:nvPr/>
          </p:nvSpPr>
          <p:spPr>
            <a:xfrm>
              <a:off x="828000" y="393305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4117</TotalTime>
  <Words>486</Words>
  <Application>Microsoft Office PowerPoint</Application>
  <PresentationFormat>Экран (4:3)</PresentationFormat>
  <Paragraphs>83</Paragraphs>
  <Slides>17</Slides>
  <Notes>11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БОГИ ДРЕВНЕГО ЕГИПТА</dc:title>
  <dc:creator>Telli</dc:creator>
  <cp:lastModifiedBy>Admin</cp:lastModifiedBy>
  <cp:revision>199</cp:revision>
  <dcterms:created xsi:type="dcterms:W3CDTF">2012-04-06T18:00:09Z</dcterms:created>
  <dcterms:modified xsi:type="dcterms:W3CDTF">2012-09-20T12:57:17Z</dcterms:modified>
</cp:coreProperties>
</file>