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6"/>
  </p:notesMasterIdLst>
  <p:sldIdLst>
    <p:sldId id="305" r:id="rId2"/>
    <p:sldId id="400" r:id="rId3"/>
    <p:sldId id="401" r:id="rId4"/>
    <p:sldId id="404" r:id="rId5"/>
    <p:sldId id="402" r:id="rId6"/>
    <p:sldId id="406" r:id="rId7"/>
    <p:sldId id="407" r:id="rId8"/>
    <p:sldId id="405" r:id="rId9"/>
    <p:sldId id="309" r:id="rId10"/>
    <p:sldId id="403" r:id="rId11"/>
    <p:sldId id="409" r:id="rId12"/>
    <p:sldId id="408" r:id="rId13"/>
    <p:sldId id="410" r:id="rId14"/>
    <p:sldId id="313"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CCFF99"/>
    <a:srgbClr val="CCFF33"/>
    <a:srgbClr val="66FF33"/>
    <a:srgbClr val="99FF33"/>
    <a:srgbClr val="CCFF66"/>
    <a:srgbClr val="FFFF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892" autoAdjust="0"/>
    <p:restoredTop sz="87207" autoAdjust="0"/>
  </p:normalViewPr>
  <p:slideViewPr>
    <p:cSldViewPr>
      <p:cViewPr varScale="1">
        <p:scale>
          <a:sx n="50" d="100"/>
          <a:sy n="50" d="100"/>
        </p:scale>
        <p:origin x="-1416" y="-102"/>
      </p:cViewPr>
      <p:guideLst>
        <p:guide orient="horz" pos="2160"/>
        <p:guide pos="2880"/>
      </p:guideLst>
    </p:cSldViewPr>
  </p:slideViewPr>
  <p:notesTextViewPr>
    <p:cViewPr>
      <p:scale>
        <a:sx n="1" d="1"/>
        <a:sy n="1" d="1"/>
      </p:scale>
      <p:origin x="0" y="0"/>
    </p:cViewPr>
  </p:notesTextViewPr>
  <p:sorterViewPr>
    <p:cViewPr>
      <p:scale>
        <a:sx n="100" d="100"/>
        <a:sy n="100" d="100"/>
      </p:scale>
      <p:origin x="0" y="17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73DCBD00-8C98-47B3-9AC3-5A0FF82739F6}" type="datetimeFigureOut">
              <a:rPr lang="ru-RU"/>
              <a:pPr>
                <a:defRPr/>
              </a:pPr>
              <a:t>16.01.2014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8CD8540-C856-4B7C-92D5-4618AD3D87BC}" type="slidenum">
              <a:rPr lang="ru-RU"/>
              <a:pPr>
                <a:defRPr/>
              </a:pPr>
              <a:t>‹#›</a:t>
            </a:fld>
            <a:endParaRPr lang="ru-RU"/>
          </a:p>
        </p:txBody>
      </p:sp>
    </p:spTree>
    <p:extLst>
      <p:ext uri="{BB962C8B-B14F-4D97-AF65-F5344CB8AC3E}">
        <p14:creationId xmlns:p14="http://schemas.microsoft.com/office/powerpoint/2010/main" val="347274845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noFill/>
          <a:ln>
            <a:solidFill>
              <a:srgbClr val="000000"/>
            </a:solidFill>
            <a:miter lim="800000"/>
            <a:headEnd/>
            <a:tailEnd/>
          </a:ln>
        </p:spPr>
      </p:sp>
      <p:sp>
        <p:nvSpPr>
          <p:cNvPr id="1536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Рисунок – </a:t>
            </a:r>
            <a:r>
              <a:rPr lang="sq-AL" smtClean="0"/>
              <a:t>http://</a:t>
            </a:r>
            <a:endParaRPr lang="ru-RU" smtClean="0"/>
          </a:p>
        </p:txBody>
      </p:sp>
      <p:sp>
        <p:nvSpPr>
          <p:cNvPr id="1536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CAB06D-1B58-45F1-A83C-6BAB6171D73C}" type="slidenum">
              <a:rPr lang="ru-RU"/>
              <a:pPr fontAlgn="base">
                <a:spcBef>
                  <a:spcPct val="0"/>
                </a:spcBef>
                <a:spcAft>
                  <a:spcPct val="0"/>
                </a:spcAft>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Образ слайда 1"/>
          <p:cNvSpPr>
            <a:spLocks noGrp="1" noRot="1" noChangeAspect="1"/>
          </p:cNvSpPr>
          <p:nvPr>
            <p:ph type="sldImg"/>
          </p:nvPr>
        </p:nvSpPr>
        <p:spPr bwMode="auto">
          <a:noFill/>
          <a:ln>
            <a:solidFill>
              <a:srgbClr val="000000"/>
            </a:solidFill>
            <a:miter lim="800000"/>
            <a:headEnd/>
            <a:tailEnd/>
          </a:ln>
        </p:spPr>
      </p:sp>
      <p:sp>
        <p:nvSpPr>
          <p:cNvPr id="3379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379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09D8B1-AFC4-4AE7-B2C7-43433BE66BAF}" type="slidenum">
              <a:rPr lang="ru-RU"/>
              <a:pPr fontAlgn="base">
                <a:spcBef>
                  <a:spcPct val="0"/>
                </a:spcBef>
                <a:spcAft>
                  <a:spcPct val="0"/>
                </a:spcAft>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Образ слайда 1"/>
          <p:cNvSpPr>
            <a:spLocks noGrp="1" noRot="1" noChangeAspect="1"/>
          </p:cNvSpPr>
          <p:nvPr>
            <p:ph type="sldImg"/>
          </p:nvPr>
        </p:nvSpPr>
        <p:spPr bwMode="auto">
          <a:noFill/>
          <a:ln>
            <a:solidFill>
              <a:srgbClr val="000000"/>
            </a:solidFill>
            <a:miter lim="800000"/>
            <a:headEnd/>
            <a:tailEnd/>
          </a:ln>
        </p:spPr>
      </p:sp>
      <p:sp>
        <p:nvSpPr>
          <p:cNvPr id="3584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584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608087-23A7-4FE1-974C-02C7B59B5AB1}" type="slidenum">
              <a:rPr lang="ru-RU"/>
              <a:pPr fontAlgn="base">
                <a:spcBef>
                  <a:spcPct val="0"/>
                </a:spcBef>
                <a:spcAft>
                  <a:spcPct val="0"/>
                </a:spcAft>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Образ слайда 1"/>
          <p:cNvSpPr>
            <a:spLocks noGrp="1" noRot="1" noChangeAspect="1"/>
          </p:cNvSpPr>
          <p:nvPr>
            <p:ph type="sldImg"/>
          </p:nvPr>
        </p:nvSpPr>
        <p:spPr bwMode="auto">
          <a:noFill/>
          <a:ln>
            <a:solidFill>
              <a:srgbClr val="000000"/>
            </a:solidFill>
            <a:miter lim="800000"/>
            <a:headEnd/>
            <a:tailEnd/>
          </a:ln>
        </p:spPr>
      </p:sp>
      <p:sp>
        <p:nvSpPr>
          <p:cNvPr id="3789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789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277A30-4389-4590-B030-EA8AF46B442F}" type="slidenum">
              <a:rPr lang="ru-RU"/>
              <a:pPr fontAlgn="base">
                <a:spcBef>
                  <a:spcPct val="0"/>
                </a:spcBef>
                <a:spcAft>
                  <a:spcPct val="0"/>
                </a:spcAft>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Образ слайда 1"/>
          <p:cNvSpPr>
            <a:spLocks noGrp="1" noRot="1" noChangeAspect="1"/>
          </p:cNvSpPr>
          <p:nvPr>
            <p:ph type="sldImg"/>
          </p:nvPr>
        </p:nvSpPr>
        <p:spPr bwMode="auto">
          <a:noFill/>
          <a:ln>
            <a:solidFill>
              <a:srgbClr val="000000"/>
            </a:solidFill>
            <a:miter lim="800000"/>
            <a:headEnd/>
            <a:tailEnd/>
          </a:ln>
        </p:spPr>
      </p:sp>
      <p:sp>
        <p:nvSpPr>
          <p:cNvPr id="3993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поставлена на щелчок. Происходит выцветание задания и появление рисунков со стр. 14-15. Подписи к рисункам там же. </a:t>
            </a:r>
          </a:p>
        </p:txBody>
      </p:sp>
      <p:sp>
        <p:nvSpPr>
          <p:cNvPr id="3993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03B36D-E964-4C9E-AA98-504EA16A4D18}" type="slidenum">
              <a:rPr lang="ru-RU"/>
              <a:pPr fontAlgn="base">
                <a:spcBef>
                  <a:spcPct val="0"/>
                </a:spcBef>
                <a:spcAft>
                  <a:spcPct val="0"/>
                </a:spcAft>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Образ слайда 1"/>
          <p:cNvSpPr>
            <a:spLocks noGrp="1" noRot="1" noChangeAspect="1"/>
          </p:cNvSpPr>
          <p:nvPr>
            <p:ph type="sldImg"/>
          </p:nvPr>
        </p:nvSpPr>
        <p:spPr bwMode="auto">
          <a:noFill/>
          <a:ln>
            <a:solidFill>
              <a:srgbClr val="000000"/>
            </a:solidFill>
            <a:miter lim="800000"/>
            <a:headEnd/>
            <a:tailEnd/>
          </a:ln>
        </p:spPr>
      </p:sp>
      <p:sp>
        <p:nvSpPr>
          <p:cNvPr id="4198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4198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F3AA70-0B12-46DF-AA92-E9838463EA63}" type="slidenum">
              <a:rPr lang="ru-RU"/>
              <a:pPr fontAlgn="base">
                <a:spcBef>
                  <a:spcPct val="0"/>
                </a:spcBef>
                <a:spcAft>
                  <a:spcPct val="0"/>
                </a:spcAft>
              </a:pPr>
              <a:t>14</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Образ слайда 1"/>
          <p:cNvSpPr>
            <a:spLocks noGrp="1" noRot="1" noChangeAspect="1"/>
          </p:cNvSpPr>
          <p:nvPr>
            <p:ph type="sldImg"/>
          </p:nvPr>
        </p:nvSpPr>
        <p:spPr bwMode="auto">
          <a:noFill/>
          <a:ln>
            <a:solidFill>
              <a:srgbClr val="000000"/>
            </a:solidFill>
            <a:miter lim="800000"/>
            <a:headEnd/>
            <a:tailEnd/>
          </a:ln>
        </p:spPr>
      </p:sp>
      <p:sp>
        <p:nvSpPr>
          <p:cNvPr id="1741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построена на триггерах. Щелчок по документу (справа) выводит на слайд увеличенную копию документа. Щелчок по увеличенному документу сворачивает его. Смена вопросов происходит  по щелчку на тексте вопроса. Переход на следующий слайд – щелчок за пределами текстовых блоков</a:t>
            </a:r>
          </a:p>
        </p:txBody>
      </p:sp>
      <p:sp>
        <p:nvSpPr>
          <p:cNvPr id="1741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4DFFB6-3AEE-4D78-B144-03AE79747195}" type="slidenum">
              <a:rPr lang="ru-RU"/>
              <a:pPr fontAlgn="base">
                <a:spcBef>
                  <a:spcPct val="0"/>
                </a:spcBef>
                <a:spcAft>
                  <a:spcPct val="0"/>
                </a:spcAft>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Образ слайда 1"/>
          <p:cNvSpPr>
            <a:spLocks noGrp="1" noRot="1" noChangeAspect="1"/>
          </p:cNvSpPr>
          <p:nvPr>
            <p:ph type="sldImg"/>
          </p:nvPr>
        </p:nvSpPr>
        <p:spPr bwMode="auto">
          <a:noFill/>
          <a:ln>
            <a:solidFill>
              <a:srgbClr val="000000"/>
            </a:solidFill>
            <a:miter lim="800000"/>
            <a:headEnd/>
            <a:tailEnd/>
          </a:ln>
        </p:spPr>
      </p:sp>
      <p:sp>
        <p:nvSpPr>
          <p:cNvPr id="1945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поставлена на щелчок. Вопрос исчезает, возникает авторская формулировка проблемной ситуации</a:t>
            </a:r>
          </a:p>
          <a:p>
            <a:pPr>
              <a:spcBef>
                <a:spcPct val="0"/>
              </a:spcBef>
            </a:pPr>
            <a:endParaRPr lang="ru-RU" smtClean="0"/>
          </a:p>
        </p:txBody>
      </p:sp>
      <p:sp>
        <p:nvSpPr>
          <p:cNvPr id="1945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59B29D-594F-4CDC-B373-C8F40B81A7DD}" type="slidenum">
              <a:rPr lang="ru-RU"/>
              <a:pPr fontAlgn="base">
                <a:spcBef>
                  <a:spcPct val="0"/>
                </a:spcBef>
                <a:spcAft>
                  <a:spcPct val="0"/>
                </a:spcAft>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раз слайда 1"/>
          <p:cNvSpPr>
            <a:spLocks noGrp="1" noRot="1" noChangeAspect="1"/>
          </p:cNvSpPr>
          <p:nvPr>
            <p:ph type="sldImg"/>
          </p:nvPr>
        </p:nvSpPr>
        <p:spPr bwMode="auto">
          <a:noFill/>
          <a:ln>
            <a:solidFill>
              <a:srgbClr val="000000"/>
            </a:solidFill>
            <a:miter lim="800000"/>
            <a:headEnd/>
            <a:tailEnd/>
          </a:ln>
        </p:spPr>
      </p:sp>
      <p:sp>
        <p:nvSpPr>
          <p:cNvPr id="2150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поставлена на щелчок. Происходит выцветание задания и появление таблицы.</a:t>
            </a:r>
          </a:p>
          <a:p>
            <a:pPr>
              <a:spcBef>
                <a:spcPct val="0"/>
              </a:spcBef>
            </a:pPr>
            <a:r>
              <a:rPr lang="ru-RU" smtClean="0">
                <a:ea typeface="Calibri" pitchFamily="34" charset="0"/>
                <a:cs typeface="Times New Roman" pitchFamily="18" charset="0"/>
              </a:rPr>
              <a:t>Для выполнения задания необходимо воспользоваться встроенными средствами </a:t>
            </a:r>
            <a:r>
              <a:rPr lang="en-US" smtClean="0">
                <a:ea typeface="Calibri" pitchFamily="34" charset="0"/>
                <a:cs typeface="Times New Roman" pitchFamily="18" charset="0"/>
              </a:rPr>
              <a:t>Microsoft  PPT</a:t>
            </a:r>
            <a:r>
              <a:rPr lang="ru-RU" smtClean="0">
                <a:ea typeface="Calibri" pitchFamily="34" charset="0"/>
                <a:cs typeface="Times New Roman" pitchFamily="18" charset="0"/>
              </a:rPr>
              <a:t> в режиме просмотра (инструмент «ПЕРО»)</a:t>
            </a:r>
          </a:p>
          <a:p>
            <a:pPr>
              <a:spcBef>
                <a:spcPct val="0"/>
              </a:spcBef>
            </a:pPr>
            <a:endParaRPr lang="ru-RU" smtClean="0"/>
          </a:p>
        </p:txBody>
      </p:sp>
      <p:sp>
        <p:nvSpPr>
          <p:cNvPr id="2150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F7B709-2543-4663-AEC5-8999C41F9AF3}" type="slidenum">
              <a:rPr lang="ru-RU"/>
              <a:pPr fontAlgn="base">
                <a:spcBef>
                  <a:spcPct val="0"/>
                </a:spcBef>
                <a:spcAft>
                  <a:spcPct val="0"/>
                </a:spcAft>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Образ слайда 1"/>
          <p:cNvSpPr>
            <a:spLocks noGrp="1" noRot="1" noChangeAspect="1"/>
          </p:cNvSpPr>
          <p:nvPr>
            <p:ph type="sldImg"/>
          </p:nvPr>
        </p:nvSpPr>
        <p:spPr bwMode="auto">
          <a:noFill/>
          <a:ln>
            <a:solidFill>
              <a:srgbClr val="000000"/>
            </a:solidFill>
            <a:miter lim="800000"/>
            <a:headEnd/>
            <a:tailEnd/>
          </a:ln>
        </p:spPr>
      </p:sp>
      <p:sp>
        <p:nvSpPr>
          <p:cNvPr id="2355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Выполнение задания в режиме просмотра происходит при использовании встроенных средств </a:t>
            </a:r>
            <a:r>
              <a:rPr lang="en-US" smtClean="0"/>
              <a:t>Microsoft PPT</a:t>
            </a:r>
            <a:r>
              <a:rPr lang="ru-RU" smtClean="0"/>
              <a:t>. Необходимо раскрасить слова, соответствующие термину нужным цветом</a:t>
            </a:r>
          </a:p>
        </p:txBody>
      </p:sp>
      <p:sp>
        <p:nvSpPr>
          <p:cNvPr id="2355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B14141-A20E-4165-829F-FAA923E5EF3E}" type="slidenum">
              <a:rPr lang="ru-RU"/>
              <a:pPr fontAlgn="base">
                <a:spcBef>
                  <a:spcPct val="0"/>
                </a:spcBef>
                <a:spcAft>
                  <a:spcPct val="0"/>
                </a:spcAft>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Образ слайда 1"/>
          <p:cNvSpPr>
            <a:spLocks noGrp="1" noRot="1" noChangeAspect="1"/>
          </p:cNvSpPr>
          <p:nvPr>
            <p:ph type="sldImg"/>
          </p:nvPr>
        </p:nvSpPr>
        <p:spPr bwMode="auto">
          <a:noFill/>
          <a:ln>
            <a:solidFill>
              <a:srgbClr val="000000"/>
            </a:solidFill>
            <a:miter lim="800000"/>
            <a:headEnd/>
            <a:tailEnd/>
          </a:ln>
        </p:spPr>
      </p:sp>
      <p:sp>
        <p:nvSpPr>
          <p:cNvPr id="2560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Выполнение задания в режиме просмотра происходит при использовании встроенных средств </a:t>
            </a:r>
            <a:r>
              <a:rPr lang="en-US" smtClean="0"/>
              <a:t>Microsoft PPT</a:t>
            </a:r>
            <a:r>
              <a:rPr lang="ru-RU" smtClean="0"/>
              <a:t>. Необходимо раскрасить слова, соответствующие термину нужным цветом</a:t>
            </a:r>
          </a:p>
        </p:txBody>
      </p:sp>
      <p:sp>
        <p:nvSpPr>
          <p:cNvPr id="2560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837EC0-BF18-4665-8026-053428632CF1}" type="slidenum">
              <a:rPr lang="ru-RU"/>
              <a:pPr fontAlgn="base">
                <a:spcBef>
                  <a:spcPct val="0"/>
                </a:spcBef>
                <a:spcAft>
                  <a:spcPct val="0"/>
                </a:spcAft>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Образ слайда 1"/>
          <p:cNvSpPr>
            <a:spLocks noGrp="1" noRot="1" noChangeAspect="1"/>
          </p:cNvSpPr>
          <p:nvPr>
            <p:ph type="sldImg"/>
          </p:nvPr>
        </p:nvSpPr>
        <p:spPr bwMode="auto">
          <a:noFill/>
          <a:ln>
            <a:solidFill>
              <a:srgbClr val="000000"/>
            </a:solidFill>
            <a:miter lim="800000"/>
            <a:headEnd/>
            <a:tailEnd/>
          </a:ln>
        </p:spPr>
      </p:sp>
      <p:sp>
        <p:nvSpPr>
          <p:cNvPr id="2765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Выполнение задания в режиме просмотра происходит при использовании встроенных средств </a:t>
            </a:r>
            <a:r>
              <a:rPr lang="en-US" smtClean="0"/>
              <a:t>Microsoft PPT</a:t>
            </a:r>
            <a:r>
              <a:rPr lang="ru-RU" smtClean="0"/>
              <a:t>. Необходимо раскрасить слова, соответствующие термину нужным цветом</a:t>
            </a:r>
          </a:p>
        </p:txBody>
      </p:sp>
      <p:sp>
        <p:nvSpPr>
          <p:cNvPr id="2765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B6A84C-C64C-4DF1-BFF8-5A8036D60A14}" type="slidenum">
              <a:rPr lang="ru-RU"/>
              <a:pPr fontAlgn="base">
                <a:spcBef>
                  <a:spcPct val="0"/>
                </a:spcBef>
                <a:spcAft>
                  <a:spcPct val="0"/>
                </a:spcAft>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Образ слайда 1"/>
          <p:cNvSpPr>
            <a:spLocks noGrp="1" noRot="1" noChangeAspect="1"/>
          </p:cNvSpPr>
          <p:nvPr>
            <p:ph type="sldImg"/>
          </p:nvPr>
        </p:nvSpPr>
        <p:spPr bwMode="auto">
          <a:noFill/>
          <a:ln>
            <a:solidFill>
              <a:srgbClr val="000000"/>
            </a:solidFill>
            <a:miter lim="800000"/>
            <a:headEnd/>
            <a:tailEnd/>
          </a:ln>
        </p:spPr>
      </p:sp>
      <p:sp>
        <p:nvSpPr>
          <p:cNvPr id="2969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построена при помощи триггеров. Щелчок по названию экспедиции выводит на экран соответствующий материал. Щелчок по тексту убирает его.</a:t>
            </a:r>
          </a:p>
          <a:p>
            <a:pPr>
              <a:spcBef>
                <a:spcPct val="0"/>
              </a:spcBef>
            </a:pPr>
            <a:r>
              <a:rPr lang="ru-RU" smtClean="0"/>
              <a:t>Адреса рисунков – </a:t>
            </a:r>
          </a:p>
          <a:p>
            <a:pPr>
              <a:spcBef>
                <a:spcPct val="0"/>
              </a:spcBef>
            </a:pPr>
            <a:r>
              <a:rPr lang="ru-RU" smtClean="0"/>
              <a:t>Центральный рисунок - </a:t>
            </a:r>
            <a:r>
              <a:rPr lang="sq-AL" smtClean="0"/>
              <a:t>http://4.bp.blogspot.com/_i3myB63cYqs/TDegrT5V4LI/AAAAAAAAB0Y/0K7AzwgxjI0/s320/archaeology.gif</a:t>
            </a:r>
            <a:r>
              <a:rPr lang="ru-RU" smtClean="0"/>
              <a:t> </a:t>
            </a:r>
          </a:p>
          <a:p>
            <a:pPr>
              <a:spcBef>
                <a:spcPct val="0"/>
              </a:spcBef>
            </a:pPr>
            <a:r>
              <a:rPr lang="ru-RU" smtClean="0"/>
              <a:t>Рисунок слева - </a:t>
            </a:r>
            <a:r>
              <a:rPr lang="sq-AL" smtClean="0"/>
              <a:t>http://www.crystalinks.com/archaeologistm.gif</a:t>
            </a:r>
            <a:r>
              <a:rPr lang="ru-RU" smtClean="0"/>
              <a:t> </a:t>
            </a:r>
          </a:p>
          <a:p>
            <a:pPr>
              <a:spcBef>
                <a:spcPct val="0"/>
              </a:spcBef>
            </a:pPr>
            <a:r>
              <a:rPr lang="ru-RU" smtClean="0"/>
              <a:t>Рисунок справа - </a:t>
            </a:r>
            <a:r>
              <a:rPr lang="sq-AL" smtClean="0"/>
              <a:t>http://www.crystalinks.com/archaeologistw.gif</a:t>
            </a:r>
            <a:endParaRPr lang="ru-RU" smtClean="0"/>
          </a:p>
        </p:txBody>
      </p:sp>
      <p:sp>
        <p:nvSpPr>
          <p:cNvPr id="2969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8E8F53-152D-4E0A-9207-D549F62238ED}" type="slidenum">
              <a:rPr lang="ru-RU"/>
              <a:pPr fontAlgn="base">
                <a:spcBef>
                  <a:spcPct val="0"/>
                </a:spcBef>
                <a:spcAft>
                  <a:spcPct val="0"/>
                </a:spcAft>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Образ слайда 1"/>
          <p:cNvSpPr>
            <a:spLocks noGrp="1" noRot="1" noChangeAspect="1"/>
          </p:cNvSpPr>
          <p:nvPr>
            <p:ph type="sldImg"/>
          </p:nvPr>
        </p:nvSpPr>
        <p:spPr bwMode="auto">
          <a:noFill/>
          <a:ln>
            <a:solidFill>
              <a:srgbClr val="000000"/>
            </a:solidFill>
            <a:miter lim="800000"/>
            <a:headEnd/>
            <a:tailEnd/>
          </a:ln>
        </p:spPr>
      </p:sp>
      <p:sp>
        <p:nvSpPr>
          <p:cNvPr id="3174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174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87562C-DDFD-43C6-9519-0999C823F606}" type="slidenum">
              <a:rPr lang="ru-RU"/>
              <a:pPr fontAlgn="base">
                <a:spcBef>
                  <a:spcPct val="0"/>
                </a:spcBef>
                <a:spcAft>
                  <a:spcPct val="0"/>
                </a:spcAft>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7AA08685-595D-43FC-BDA5-5E677A40230B}" type="datetimeFigureOut">
              <a:rPr lang="ru-RU"/>
              <a:pPr>
                <a:defRPr/>
              </a:pPr>
              <a:t>16.01.2014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838402D-4DE9-463D-BAA6-1FAC338B3AAE}"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DA93372-FDEB-4478-96EA-3FEC0B0DDEE7}" type="datetimeFigureOut">
              <a:rPr lang="ru-RU"/>
              <a:pPr>
                <a:defRPr/>
              </a:pPr>
              <a:t>16.01.2014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F00C1A1-16FA-4B64-BAE9-997F2BE4DCEE}"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45D0876-AFCE-4CBA-AAFA-90E55BF639AC}" type="datetimeFigureOut">
              <a:rPr lang="ru-RU"/>
              <a:pPr>
                <a:defRPr/>
              </a:pPr>
              <a:t>16.01.2014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C7E424D-3DEE-40D6-9751-8B240DAC288A}"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Заголовок 1"/>
          <p:cNvSpPr txBox="1">
            <a:spLocks/>
          </p:cNvSpPr>
          <p:nvPr userDrawn="1"/>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5" name="Picture 12"/>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199188"/>
            <a:ext cx="9144000" cy="658812"/>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720000"/>
          </a:xfrm>
        </p:spPr>
        <p:txBody>
          <a:bodyPr anchor="ct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A59C107F-20AF-4D70-A468-BB396A61FCB9}" type="datetimeFigureOut">
              <a:rPr lang="ru-RU"/>
              <a:pPr>
                <a:defRPr/>
              </a:pPr>
              <a:t>16.01.2014</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8278C6CC-4109-47FF-8F2F-D92F34A0DED0}"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F9D691A-80CC-411C-8FEB-1F9DE17B75EF}" type="datetimeFigureOut">
              <a:rPr lang="ru-RU"/>
              <a:pPr>
                <a:defRPr/>
              </a:pPr>
              <a:t>16.01.2014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F862EF8-3B5F-4CDC-A966-FC046D7B4374}"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6" name="Picture 12"/>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199188"/>
            <a:ext cx="9144000" cy="658812"/>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720000"/>
          </a:xfrm>
        </p:spPr>
        <p:txBody>
          <a:bodyPr anchor="ctr"/>
          <a:lstStyle/>
          <a:p>
            <a:r>
              <a:rPr lang="ru-RU" smtClean="0"/>
              <a:t>Образец заголовка</a:t>
            </a:r>
            <a:endParaRPr lang="ru-RU" dirty="0"/>
          </a:p>
        </p:txBody>
      </p:sp>
      <p:sp>
        <p:nvSpPr>
          <p:cNvPr id="3" name="Объект 2"/>
          <p:cNvSpPr>
            <a:spLocks noGrp="1"/>
          </p:cNvSpPr>
          <p:nvPr>
            <p:ph sz="half" idx="1"/>
          </p:nvPr>
        </p:nvSpPr>
        <p:spPr>
          <a:xfrm>
            <a:off x="252000" y="980727"/>
            <a:ext cx="3600000" cy="5688000"/>
          </a:xfrm>
          <a:prstGeom prst="roundRect">
            <a:avLst>
              <a:gd name="adj" fmla="val 10317"/>
            </a:avLst>
          </a:prstGeom>
          <a:ln w="44450">
            <a:solidFill>
              <a:srgbClr val="FF0000"/>
            </a:solidFill>
          </a:ln>
        </p:spPr>
        <p:txBody>
          <a:bodyPr/>
          <a:lstStyle>
            <a:lvl1pPr marL="90000" indent="360000">
              <a:spcBef>
                <a:spcPts val="0"/>
              </a:spcBef>
              <a:buFont typeface="Comic Sans MS" pitchFamily="66" charset="0"/>
              <a:buChar char="—"/>
              <a:defRPr sz="2800"/>
            </a:lvl1pPr>
            <a:lvl2pPr marL="90000" indent="360000">
              <a:spcBef>
                <a:spcPts val="0"/>
              </a:spcBef>
              <a:buFont typeface="Comic Sans MS" pitchFamily="66" charset="0"/>
              <a:buChar char="—"/>
              <a:defRPr sz="2400"/>
            </a:lvl2pPr>
            <a:lvl3pPr marL="90000" indent="360000">
              <a:spcBef>
                <a:spcPts val="0"/>
              </a:spcBef>
              <a:buFont typeface="Comic Sans MS" pitchFamily="66" charset="0"/>
              <a:buChar char="—"/>
              <a:defRPr sz="2000"/>
            </a:lvl3pPr>
            <a:lvl4pPr marL="90000" indent="360000">
              <a:spcBef>
                <a:spcPts val="0"/>
              </a:spcBef>
              <a:buFont typeface="Comic Sans MS" pitchFamily="66" charset="0"/>
              <a:buChar char="—"/>
              <a:defRPr sz="1800"/>
            </a:lvl4pPr>
            <a:lvl5pPr marL="90000" indent="360000">
              <a:spcBef>
                <a:spcPts val="0"/>
              </a:spcBef>
              <a:buFont typeface="Comic Sans MS" pitchFamily="66" charset="0"/>
              <a:buChar cha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256000" y="980727"/>
            <a:ext cx="3600000" cy="5688000"/>
          </a:xfrm>
          <a:prstGeom prst="roundRect">
            <a:avLst>
              <a:gd name="adj" fmla="val 9259"/>
            </a:avLst>
          </a:prstGeom>
          <a:ln w="44450">
            <a:solidFill>
              <a:srgbClr val="00CC00"/>
            </a:solidFill>
          </a:ln>
        </p:spPr>
        <p:txBody>
          <a:bodyPr/>
          <a:lstStyle>
            <a:lvl1pPr marL="90000" indent="360000">
              <a:spcBef>
                <a:spcPts val="0"/>
              </a:spcBef>
              <a:buFont typeface="Comic Sans MS" pitchFamily="66" charset="0"/>
              <a:buChar char="—"/>
              <a:defRPr sz="2800"/>
            </a:lvl1pPr>
            <a:lvl2pPr marL="90000" indent="360000">
              <a:spcBef>
                <a:spcPts val="0"/>
              </a:spcBef>
              <a:buFont typeface="Comic Sans MS" pitchFamily="66" charset="0"/>
              <a:buChar char="—"/>
              <a:defRPr sz="2400"/>
            </a:lvl2pPr>
            <a:lvl3pPr marL="90000" indent="360000">
              <a:spcBef>
                <a:spcPts val="0"/>
              </a:spcBef>
              <a:buFont typeface="Comic Sans MS" pitchFamily="66" charset="0"/>
              <a:buChar char="—"/>
              <a:defRPr sz="2000"/>
            </a:lvl3pPr>
            <a:lvl4pPr marL="90000" indent="360000">
              <a:spcBef>
                <a:spcPts val="0"/>
              </a:spcBef>
              <a:buFont typeface="Comic Sans MS" pitchFamily="66" charset="0"/>
              <a:buChar char="—"/>
              <a:defRPr sz="1800"/>
            </a:lvl4pPr>
            <a:lvl5pPr marL="90000" indent="360000">
              <a:spcBef>
                <a:spcPts val="0"/>
              </a:spcBef>
              <a:buFont typeface="Comic Sans MS" pitchFamily="66" charset="0"/>
              <a:buChar cha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4"/>
          <p:cNvSpPr>
            <a:spLocks noGrp="1"/>
          </p:cNvSpPr>
          <p:nvPr>
            <p:ph type="dt" sz="half" idx="10"/>
          </p:nvPr>
        </p:nvSpPr>
        <p:spPr/>
        <p:txBody>
          <a:bodyPr/>
          <a:lstStyle>
            <a:lvl1pPr>
              <a:defRPr/>
            </a:lvl1pPr>
          </a:lstStyle>
          <a:p>
            <a:pPr>
              <a:defRPr/>
            </a:pPr>
            <a:fld id="{BC95D7E8-78FF-4B45-9709-B82CCFF93191}" type="datetimeFigureOut">
              <a:rPr lang="ru-RU"/>
              <a:pPr>
                <a:defRPr/>
              </a:pPr>
              <a:t>16.01.2014</a:t>
            </a:fld>
            <a:endParaRPr lang="ru-RU"/>
          </a:p>
        </p:txBody>
      </p:sp>
      <p:sp>
        <p:nvSpPr>
          <p:cNvPr id="8" name="Нижний колонтитул 5"/>
          <p:cNvSpPr>
            <a:spLocks noGrp="1"/>
          </p:cNvSpPr>
          <p:nvPr>
            <p:ph type="ftr" sz="quarter" idx="11"/>
          </p:nvPr>
        </p:nvSpPr>
        <p:spPr/>
        <p:txBody>
          <a:bodyPr/>
          <a:lstStyle>
            <a:lvl1pPr>
              <a:defRPr/>
            </a:lvl1pPr>
          </a:lstStyle>
          <a:p>
            <a:pPr>
              <a:defRPr/>
            </a:pPr>
            <a:endParaRPr lang="ru-RU"/>
          </a:p>
        </p:txBody>
      </p:sp>
      <p:sp>
        <p:nvSpPr>
          <p:cNvPr id="9" name="Номер слайда 6"/>
          <p:cNvSpPr>
            <a:spLocks noGrp="1"/>
          </p:cNvSpPr>
          <p:nvPr>
            <p:ph type="sldNum" sz="quarter" idx="12"/>
          </p:nvPr>
        </p:nvSpPr>
        <p:spPr/>
        <p:txBody>
          <a:bodyPr/>
          <a:lstStyle>
            <a:lvl1pPr>
              <a:defRPr/>
            </a:lvl1pPr>
          </a:lstStyle>
          <a:p>
            <a:pPr>
              <a:defRPr/>
            </a:pPr>
            <a:fld id="{8A74404E-2361-4AAA-9DD2-8689150230B8}"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6A7F755B-0CD4-467B-93E6-E82D106AE4DF}" type="datetimeFigureOut">
              <a:rPr lang="ru-RU"/>
              <a:pPr>
                <a:defRPr/>
              </a:pPr>
              <a:t>16.01.2014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3921ECA0-D928-4258-863A-7FE9ABB2CDA8}"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4" name="Picture 12"/>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199188"/>
            <a:ext cx="9144000" cy="658812"/>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720000"/>
          </a:xfrm>
        </p:spPr>
        <p:txBody>
          <a:bodyPr anchor="ctr"/>
          <a:lstStyle/>
          <a:p>
            <a:r>
              <a:rPr lang="ru-RU" smtClean="0"/>
              <a:t>Образец заголовка</a:t>
            </a:r>
            <a:endParaRPr lang="ru-RU"/>
          </a:p>
        </p:txBody>
      </p:sp>
      <p:sp>
        <p:nvSpPr>
          <p:cNvPr id="5" name="Дата 2"/>
          <p:cNvSpPr>
            <a:spLocks noGrp="1"/>
          </p:cNvSpPr>
          <p:nvPr>
            <p:ph type="dt" sz="half" idx="10"/>
          </p:nvPr>
        </p:nvSpPr>
        <p:spPr/>
        <p:txBody>
          <a:bodyPr/>
          <a:lstStyle>
            <a:lvl1pPr>
              <a:defRPr/>
            </a:lvl1pPr>
          </a:lstStyle>
          <a:p>
            <a:pPr>
              <a:defRPr/>
            </a:pPr>
            <a:fld id="{5BAB65B4-21B1-489B-B813-E871EEBB110F}" type="datetimeFigureOut">
              <a:rPr lang="ru-RU"/>
              <a:pPr>
                <a:defRPr/>
              </a:pPr>
              <a:t>16.01.2014</a:t>
            </a:fld>
            <a:endParaRPr lang="ru-RU"/>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0B9CA03D-8B87-41BE-A253-5B8D31B0BB2D}"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Заголовок 1"/>
          <p:cNvSpPr txBox="1">
            <a:spLocks/>
          </p:cNvSpPr>
          <p:nvPr userDrawn="1"/>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3" name="Picture 12"/>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199188"/>
            <a:ext cx="9144000" cy="658812"/>
          </a:xfrm>
          <a:prstGeom prst="rect">
            <a:avLst/>
          </a:prstGeom>
          <a:noFill/>
          <a:ln w="9525">
            <a:noFill/>
            <a:miter lim="800000"/>
            <a:headEnd/>
            <a:tailEnd/>
          </a:ln>
        </p:spPr>
      </p:pic>
      <p:sp>
        <p:nvSpPr>
          <p:cNvPr id="4" name="Дата 1"/>
          <p:cNvSpPr>
            <a:spLocks noGrp="1"/>
          </p:cNvSpPr>
          <p:nvPr>
            <p:ph type="dt" sz="half" idx="10"/>
          </p:nvPr>
        </p:nvSpPr>
        <p:spPr/>
        <p:txBody>
          <a:bodyPr/>
          <a:lstStyle>
            <a:lvl1pPr>
              <a:defRPr/>
            </a:lvl1pPr>
          </a:lstStyle>
          <a:p>
            <a:pPr>
              <a:defRPr/>
            </a:pPr>
            <a:fld id="{94DF5346-D039-42A5-BA5A-BB0BA57D4123}" type="datetimeFigureOut">
              <a:rPr lang="ru-RU"/>
              <a:pPr>
                <a:defRPr/>
              </a:pPr>
              <a:t>16.01.2014</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3"/>
          <p:cNvSpPr>
            <a:spLocks noGrp="1"/>
          </p:cNvSpPr>
          <p:nvPr>
            <p:ph type="sldNum" sz="quarter" idx="12"/>
          </p:nvPr>
        </p:nvSpPr>
        <p:spPr/>
        <p:txBody>
          <a:bodyPr/>
          <a:lstStyle>
            <a:lvl1pPr>
              <a:defRPr/>
            </a:lvl1pPr>
          </a:lstStyle>
          <a:p>
            <a:pPr>
              <a:defRPr/>
            </a:pPr>
            <a:fld id="{E1958F19-8EAE-4378-93F7-1AB9A0F60D95}"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A8B459E-CC2E-43FE-94AB-03EF9481CD9B}" type="datetimeFigureOut">
              <a:rPr lang="ru-RU"/>
              <a:pPr>
                <a:defRPr/>
              </a:pPr>
              <a:t>16.01.2014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E293D57-BA78-4CA8-850D-54D0301573A5}"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3A59485-6A28-4D28-8243-AC60F70075DD}" type="datetimeFigureOut">
              <a:rPr lang="ru-RU"/>
              <a:pPr>
                <a:defRPr/>
              </a:pPr>
              <a:t>16.01.2014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A396A94-67FF-4C3E-8F5F-CF8999888893}"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169863"/>
            <a:ext cx="8642350" cy="1196975"/>
          </a:xfrm>
          <a:prstGeom prst="rect">
            <a:avLst/>
          </a:prstGeom>
        </p:spPr>
        <p:txBody>
          <a:bodyPr vert="horz" lIns="91440" tIns="45720" rIns="91440" bIns="45720" rtlCol="0" anchor="t" anchorCtr="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mtClean="0"/>
              <a:t>Образец заголовка</a:t>
            </a:r>
            <a:endParaRPr lang="ru-RU"/>
          </a:p>
        </p:txBody>
      </p:sp>
      <p:sp>
        <p:nvSpPr>
          <p:cNvPr id="1027" name="Текст 2"/>
          <p:cNvSpPr>
            <a:spLocks noGrp="1"/>
          </p:cNvSpPr>
          <p:nvPr>
            <p:ph type="body" idx="1"/>
          </p:nvPr>
        </p:nvSpPr>
        <p:spPr bwMode="auto">
          <a:xfrm>
            <a:off x="250825" y="1495425"/>
            <a:ext cx="8642350" cy="4741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E1940DBA-58F2-4B7A-870A-5A58389F8221}" type="datetimeFigureOut">
              <a:rPr lang="ru-RU"/>
              <a:pPr>
                <a:defRPr/>
              </a:pPr>
              <a:t>16.01.2014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D13B0234-6D92-45ED-8089-E973B3E82E9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0" r:id="rId3"/>
    <p:sldLayoutId id="2147483733" r:id="rId4"/>
    <p:sldLayoutId id="2147483729" r:id="rId5"/>
    <p:sldLayoutId id="2147483734" r:id="rId6"/>
    <p:sldLayoutId id="2147483735" r:id="rId7"/>
    <p:sldLayoutId id="2147483728" r:id="rId8"/>
    <p:sldLayoutId id="2147483727" r:id="rId9"/>
    <p:sldLayoutId id="2147483726" r:id="rId10"/>
    <p:sldLayoutId id="2147483725" r:id="rId11"/>
  </p:sldLayoutIdLst>
  <p:txStyles>
    <p:titleStyle>
      <a:lvl1pPr algn="ctr" rtl="0" fontAlgn="base">
        <a:spcBef>
          <a:spcPct val="0"/>
        </a:spcBef>
        <a:spcAft>
          <a:spcPct val="0"/>
        </a:spcAft>
        <a:defRPr sz="4400" b="1" kern="120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vl2pPr algn="ctr" rtl="0" fontAlgn="base">
        <a:spcBef>
          <a:spcPct val="0"/>
        </a:spcBef>
        <a:spcAft>
          <a:spcPct val="0"/>
        </a:spcAft>
        <a:defRPr sz="4400" b="1">
          <a:solidFill>
            <a:schemeClr val="tx1"/>
          </a:solidFill>
          <a:latin typeface="Comic Sans MS" pitchFamily="66" charset="0"/>
        </a:defRPr>
      </a:lvl2pPr>
      <a:lvl3pPr algn="ctr" rtl="0" fontAlgn="base">
        <a:spcBef>
          <a:spcPct val="0"/>
        </a:spcBef>
        <a:spcAft>
          <a:spcPct val="0"/>
        </a:spcAft>
        <a:defRPr sz="4400" b="1">
          <a:solidFill>
            <a:schemeClr val="tx1"/>
          </a:solidFill>
          <a:latin typeface="Comic Sans MS" pitchFamily="66" charset="0"/>
        </a:defRPr>
      </a:lvl3pPr>
      <a:lvl4pPr algn="ctr" rtl="0" fontAlgn="base">
        <a:spcBef>
          <a:spcPct val="0"/>
        </a:spcBef>
        <a:spcAft>
          <a:spcPct val="0"/>
        </a:spcAft>
        <a:defRPr sz="4400" b="1">
          <a:solidFill>
            <a:schemeClr val="tx1"/>
          </a:solidFill>
          <a:latin typeface="Comic Sans MS" pitchFamily="66" charset="0"/>
        </a:defRPr>
      </a:lvl4pPr>
      <a:lvl5pPr algn="ctr" rtl="0" fontAlgn="base">
        <a:spcBef>
          <a:spcPct val="0"/>
        </a:spcBef>
        <a:spcAft>
          <a:spcPct val="0"/>
        </a:spcAft>
        <a:defRPr sz="4400" b="1">
          <a:solidFill>
            <a:schemeClr val="tx1"/>
          </a:solidFill>
          <a:latin typeface="Comic Sans MS" pitchFamily="66" charset="0"/>
        </a:defRPr>
      </a:lvl5pPr>
      <a:lvl6pPr marL="457200" algn="ctr" rtl="0" fontAlgn="base">
        <a:spcBef>
          <a:spcPct val="0"/>
        </a:spcBef>
        <a:spcAft>
          <a:spcPct val="0"/>
        </a:spcAft>
        <a:defRPr sz="4400" b="1">
          <a:solidFill>
            <a:schemeClr val="tx1"/>
          </a:solidFill>
          <a:latin typeface="Comic Sans MS" pitchFamily="66" charset="0"/>
        </a:defRPr>
      </a:lvl6pPr>
      <a:lvl7pPr marL="914400" algn="ctr" rtl="0" fontAlgn="base">
        <a:spcBef>
          <a:spcPct val="0"/>
        </a:spcBef>
        <a:spcAft>
          <a:spcPct val="0"/>
        </a:spcAft>
        <a:defRPr sz="4400" b="1">
          <a:solidFill>
            <a:schemeClr val="tx1"/>
          </a:solidFill>
          <a:latin typeface="Comic Sans MS" pitchFamily="66" charset="0"/>
        </a:defRPr>
      </a:lvl7pPr>
      <a:lvl8pPr marL="1371600" algn="ctr" rtl="0" fontAlgn="base">
        <a:spcBef>
          <a:spcPct val="0"/>
        </a:spcBef>
        <a:spcAft>
          <a:spcPct val="0"/>
        </a:spcAft>
        <a:defRPr sz="4400" b="1">
          <a:solidFill>
            <a:schemeClr val="tx1"/>
          </a:solidFill>
          <a:latin typeface="Comic Sans MS" pitchFamily="66" charset="0"/>
        </a:defRPr>
      </a:lvl8pPr>
      <a:lvl9pPr marL="1828800" algn="ctr" rtl="0" fontAlgn="base">
        <a:spcBef>
          <a:spcPct val="0"/>
        </a:spcBef>
        <a:spcAft>
          <a:spcPct val="0"/>
        </a:spcAft>
        <a:defRPr sz="4400" b="1">
          <a:solidFill>
            <a:schemeClr val="tx1"/>
          </a:solidFill>
          <a:latin typeface="Comic Sans MS" pitchFamily="66"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28.png"/><Relationship Id="rId12" Type="http://schemas.openxmlformats.org/officeDocument/2006/relationships/image" Target="../media/image33.jpeg"/><Relationship Id="rId2" Type="http://schemas.openxmlformats.org/officeDocument/2006/relationships/notesSlide" Target="../notesSlides/notesSlide13.xml"/><Relationship Id="rId16"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jpe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jpe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jpe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Прямоугольник 3"/>
          <p:cNvSpPr>
            <a:spLocks noChangeArrowheads="1"/>
          </p:cNvSpPr>
          <p:nvPr/>
        </p:nvSpPr>
        <p:spPr bwMode="auto">
          <a:xfrm>
            <a:off x="6394450" y="6488113"/>
            <a:ext cx="2787650" cy="366712"/>
          </a:xfrm>
          <a:prstGeom prst="rect">
            <a:avLst/>
          </a:prstGeom>
          <a:noFill/>
          <a:ln w="9525">
            <a:noFill/>
            <a:miter lim="800000"/>
            <a:headEnd/>
            <a:tailEnd/>
          </a:ln>
        </p:spPr>
        <p:txBody>
          <a:bodyPr wrap="none">
            <a:spAutoFit/>
          </a:bodyPr>
          <a:lstStyle/>
          <a:p>
            <a:r>
              <a:rPr lang="ru-RU">
                <a:latin typeface="Comic Sans MS" pitchFamily="66" charset="0"/>
              </a:rPr>
              <a:t>© ООО «Баласс», 2013</a:t>
            </a:r>
            <a:r>
              <a:rPr lang="ru-RU"/>
              <a:t>.</a:t>
            </a:r>
          </a:p>
        </p:txBody>
      </p:sp>
      <p:sp>
        <p:nvSpPr>
          <p:cNvPr id="5" name="Подзаголовок 2"/>
          <p:cNvSpPr txBox="1">
            <a:spLocks/>
          </p:cNvSpPr>
          <p:nvPr/>
        </p:nvSpPr>
        <p:spPr>
          <a:xfrm>
            <a:off x="0" y="6240463"/>
            <a:ext cx="5940425" cy="639762"/>
          </a:xfrm>
          <a:prstGeom prst="rect">
            <a:avLst/>
          </a:prstGeom>
        </p:spPr>
        <p:txBody>
          <a:bodyPr anchor="ctr">
            <a:spAutoFit/>
          </a:bodyPr>
          <a:lstStyle/>
          <a:p>
            <a:pPr>
              <a:buFont typeface="Arial" charset="0"/>
              <a:buNone/>
            </a:pPr>
            <a:r>
              <a:rPr lang="ru-RU" sz="1200">
                <a:solidFill>
                  <a:srgbClr val="400000"/>
                </a:solidFill>
                <a:latin typeface="Comic Sans MS" pitchFamily="66" charset="0"/>
              </a:rPr>
              <a:t>Образовательная система «Школа 2100». </a:t>
            </a:r>
          </a:p>
          <a:p>
            <a:pPr>
              <a:buFont typeface="Arial" charset="0"/>
              <a:buNone/>
            </a:pPr>
            <a:r>
              <a:rPr lang="ru-RU" sz="1200">
                <a:solidFill>
                  <a:srgbClr val="400000"/>
                </a:solidFill>
                <a:latin typeface="Comic Sans MS" pitchFamily="66" charset="0"/>
              </a:rPr>
              <a:t>Данилов Д.Д. и др. Всеобщая история. </a:t>
            </a:r>
            <a:r>
              <a:rPr lang="en-US" sz="1200">
                <a:solidFill>
                  <a:srgbClr val="400000"/>
                </a:solidFill>
                <a:latin typeface="Comic Sans MS" pitchFamily="66" charset="0"/>
              </a:rPr>
              <a:t>6</a:t>
            </a:r>
            <a:r>
              <a:rPr lang="ru-RU" sz="1200">
                <a:solidFill>
                  <a:srgbClr val="400000"/>
                </a:solidFill>
                <a:latin typeface="Comic Sans MS" pitchFamily="66" charset="0"/>
              </a:rPr>
              <a:t> класс. История России</a:t>
            </a:r>
          </a:p>
          <a:p>
            <a:pPr>
              <a:buFont typeface="Arial" charset="0"/>
              <a:buNone/>
            </a:pPr>
            <a:r>
              <a:rPr lang="ru-RU" sz="1200">
                <a:solidFill>
                  <a:srgbClr val="400000"/>
                </a:solidFill>
                <a:latin typeface="Comic Sans MS" pitchFamily="66" charset="0"/>
              </a:rPr>
              <a:t>Автор презентации: Казаринова Н.В. (учитель, г. Йошкар-Ола)</a:t>
            </a:r>
          </a:p>
        </p:txBody>
      </p:sp>
      <p:pic>
        <p:nvPicPr>
          <p:cNvPr id="14339" name="Picture 12"/>
          <p:cNvPicPr>
            <a:picLocks noChangeArrowheads="1"/>
          </p:cNvPicPr>
          <p:nvPr/>
        </p:nvPicPr>
        <p:blipFill>
          <a:blip r:embed="rId3">
            <a:clrChange>
              <a:clrFrom>
                <a:srgbClr val="FFFFFF"/>
              </a:clrFrom>
              <a:clrTo>
                <a:srgbClr val="FFFFFF">
                  <a:alpha val="0"/>
                </a:srgbClr>
              </a:clrTo>
            </a:clrChange>
          </a:blip>
          <a:srcRect/>
          <a:stretch>
            <a:fillRect/>
          </a:stretch>
        </p:blipFill>
        <p:spPr bwMode="auto">
          <a:xfrm>
            <a:off x="0" y="0"/>
            <a:ext cx="9144000" cy="658813"/>
          </a:xfrm>
          <a:prstGeom prst="rect">
            <a:avLst/>
          </a:prstGeom>
          <a:noFill/>
          <a:ln w="9525">
            <a:noFill/>
            <a:miter lim="800000"/>
            <a:headEnd/>
            <a:tailEnd/>
          </a:ln>
        </p:spPr>
      </p:pic>
      <p:sp>
        <p:nvSpPr>
          <p:cNvPr id="2" name="Заголовок 1"/>
          <p:cNvSpPr>
            <a:spLocks noGrp="1"/>
          </p:cNvSpPr>
          <p:nvPr>
            <p:ph type="ctrTitle"/>
          </p:nvPr>
        </p:nvSpPr>
        <p:spPr>
          <a:xfrm>
            <a:off x="251520" y="4983311"/>
            <a:ext cx="8640960" cy="1470025"/>
          </a:xfrm>
        </p:spPr>
        <p:txBody>
          <a:bodyPr lIns="36000" rIns="36000"/>
          <a:lstStyle/>
          <a:p>
            <a:pPr fontAlgn="auto">
              <a:spcAft>
                <a:spcPts val="0"/>
              </a:spcAft>
              <a:defRPr/>
            </a:pPr>
            <a:r>
              <a:rPr lang="ru-RU" sz="4000" dirty="0" smtClean="0"/>
              <a:t>ЭТАПЫ РАЗВИТИЯ ЧЕЛОВЕЧЕСКОЙ ЦИВИЛИЗАЦИИ</a:t>
            </a:r>
            <a:endParaRPr lang="ru-RU" sz="4000" dirty="0"/>
          </a:p>
        </p:txBody>
      </p:sp>
      <p:pic>
        <p:nvPicPr>
          <p:cNvPr id="14341" name="Picture 2"/>
          <p:cNvPicPr>
            <a:picLocks noChangeAspect="1" noChangeArrowheads="1"/>
          </p:cNvPicPr>
          <p:nvPr/>
        </p:nvPicPr>
        <p:blipFill>
          <a:blip r:embed="rId4"/>
          <a:srcRect/>
          <a:stretch>
            <a:fillRect/>
          </a:stretch>
        </p:blipFill>
        <p:spPr bwMode="auto">
          <a:xfrm>
            <a:off x="3200400" y="404813"/>
            <a:ext cx="2740025" cy="4643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252000" y="976169"/>
            <a:ext cx="8640000" cy="1660743"/>
          </a:xfrm>
          <a:prstGeom prst="roundRect">
            <a:avLst>
              <a:gd name="adj" fmla="val 10887"/>
            </a:avLst>
          </a:prstGeom>
          <a:blipFill>
            <a:blip r:embed="rId3"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8775"/>
            <a:r>
              <a:rPr lang="ru-RU" sz="2400" b="1">
                <a:solidFill>
                  <a:srgbClr val="0070C0"/>
                </a:solidFill>
                <a:latin typeface="Comic Sans MS" pitchFamily="66" charset="0"/>
              </a:rPr>
              <a:t>Необходимый уровень.</a:t>
            </a:r>
            <a:r>
              <a:rPr lang="ru-RU" sz="2400">
                <a:solidFill>
                  <a:srgbClr val="0070C0"/>
                </a:solidFill>
                <a:latin typeface="Comic Sans MS" pitchFamily="66" charset="0"/>
              </a:rPr>
              <a:t> </a:t>
            </a:r>
            <a:r>
              <a:rPr lang="ru-RU" sz="2400">
                <a:latin typeface="Comic Sans MS" pitchFamily="66" charset="0"/>
              </a:rPr>
              <a:t>Заполни схему, вписав названия основных сфер жизни общества. Определи значение каждой сферы жизни общества, впиши в схему</a:t>
            </a:r>
            <a:r>
              <a:rPr lang="ru-RU" sz="2400"/>
              <a:t>.</a:t>
            </a:r>
          </a:p>
        </p:txBody>
      </p:sp>
      <p:pic>
        <p:nvPicPr>
          <p:cNvPr id="32772"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5" name="Полилиния 4"/>
          <p:cNvSpPr/>
          <p:nvPr/>
        </p:nvSpPr>
        <p:spPr>
          <a:xfrm>
            <a:off x="2051717" y="3789237"/>
            <a:ext cx="5040564" cy="1727995"/>
          </a:xfrm>
          <a:custGeom>
            <a:avLst/>
            <a:gdLst>
              <a:gd name="connsiteX0" fmla="*/ 0 w 5040564"/>
              <a:gd name="connsiteY0" fmla="*/ 863998 h 1727995"/>
              <a:gd name="connsiteX1" fmla="*/ 2520282 w 5040564"/>
              <a:gd name="connsiteY1" fmla="*/ 0 h 1727995"/>
              <a:gd name="connsiteX2" fmla="*/ 5040564 w 5040564"/>
              <a:gd name="connsiteY2" fmla="*/ 863998 h 1727995"/>
              <a:gd name="connsiteX3" fmla="*/ 2520282 w 5040564"/>
              <a:gd name="connsiteY3" fmla="*/ 1727996 h 1727995"/>
              <a:gd name="connsiteX4" fmla="*/ 0 w 5040564"/>
              <a:gd name="connsiteY4" fmla="*/ 863998 h 1727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0564" h="1727995">
                <a:moveTo>
                  <a:pt x="0" y="863998"/>
                </a:moveTo>
                <a:cubicBezTo>
                  <a:pt x="0" y="386825"/>
                  <a:pt x="1128369" y="0"/>
                  <a:pt x="2520282" y="0"/>
                </a:cubicBezTo>
                <a:cubicBezTo>
                  <a:pt x="3912195" y="0"/>
                  <a:pt x="5040564" y="386825"/>
                  <a:pt x="5040564" y="863998"/>
                </a:cubicBezTo>
                <a:cubicBezTo>
                  <a:pt x="5040564" y="1341171"/>
                  <a:pt x="3912195" y="1727996"/>
                  <a:pt x="2520282" y="1727996"/>
                </a:cubicBezTo>
                <a:cubicBezTo>
                  <a:pt x="1128369" y="1727996"/>
                  <a:pt x="0" y="1341171"/>
                  <a:pt x="0" y="863998"/>
                </a:cubicBezTo>
                <a:close/>
              </a:path>
            </a:pathLst>
          </a:custGeom>
          <a:gradFill>
            <a:gsLst>
              <a:gs pos="0">
                <a:schemeClr val="accent4">
                  <a:lumMod val="60000"/>
                  <a:lumOff val="40000"/>
                </a:schemeClr>
              </a:gs>
              <a:gs pos="80000">
                <a:schemeClr val="accent4">
                  <a:lumMod val="40000"/>
                  <a:lumOff val="60000"/>
                </a:schemeClr>
              </a:gs>
              <a:gs pos="100000">
                <a:schemeClr val="accent4">
                  <a:lumMod val="60000"/>
                  <a:lumOff val="40000"/>
                </a:schemeClr>
              </a:gs>
            </a:gsLst>
          </a:gradFill>
          <a:ln>
            <a:solidFill>
              <a:schemeClr val="bg1">
                <a:lumMod val="50000"/>
              </a:schemeClr>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819454" tIns="334339" rIns="819454" bIns="334339" spcCol="1270" anchor="ctr"/>
          <a:lstStyle/>
          <a:p>
            <a:pPr algn="ctr" defTabSz="2844800" fontAlgn="auto">
              <a:lnSpc>
                <a:spcPct val="90000"/>
              </a:lnSpc>
              <a:spcAft>
                <a:spcPct val="35000"/>
              </a:spcAft>
              <a:defRPr/>
            </a:pPr>
            <a:r>
              <a:rPr lang="ru-RU" sz="2800" dirty="0"/>
              <a:t>_____________________________________________</a:t>
            </a:r>
          </a:p>
        </p:txBody>
      </p:sp>
      <p:sp>
        <p:nvSpPr>
          <p:cNvPr id="15" name="Месяц 14"/>
          <p:cNvSpPr/>
          <p:nvPr/>
        </p:nvSpPr>
        <p:spPr>
          <a:xfrm>
            <a:off x="373862" y="3861048"/>
            <a:ext cx="2052010" cy="1568272"/>
          </a:xfrm>
          <a:prstGeom prst="moon">
            <a:avLst>
              <a:gd name="adj" fmla="val 59127"/>
            </a:avLst>
          </a:prstGeom>
          <a:gradFill>
            <a:gsLst>
              <a:gs pos="0">
                <a:schemeClr val="accent5">
                  <a:lumMod val="60000"/>
                  <a:lumOff val="40000"/>
                </a:schemeClr>
              </a:gs>
              <a:gs pos="80000">
                <a:schemeClr val="accent5">
                  <a:lumMod val="40000"/>
                  <a:lumOff val="60000"/>
                </a:schemeClr>
              </a:gs>
              <a:gs pos="100000">
                <a:schemeClr val="accent5">
                  <a:lumMod val="60000"/>
                  <a:lumOff val="40000"/>
                </a:schemeClr>
              </a:gs>
            </a:gsLst>
          </a:gradFill>
          <a:ln>
            <a:solidFill>
              <a:schemeClr val="bg1">
                <a:lumMod val="50000"/>
              </a:schemeClr>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78482" tIns="357733" rIns="178482" bIns="357733" spcCol="1270" anchor="ctr"/>
          <a:lstStyle/>
          <a:p>
            <a:pPr algn="ctr" defTabSz="711200" fontAlgn="auto">
              <a:lnSpc>
                <a:spcPct val="90000"/>
              </a:lnSpc>
              <a:spcAft>
                <a:spcPct val="35000"/>
              </a:spcAft>
              <a:defRPr/>
            </a:pPr>
            <a:endParaRPr lang="ru-RU" sz="1600"/>
          </a:p>
        </p:txBody>
      </p:sp>
      <p:sp>
        <p:nvSpPr>
          <p:cNvPr id="16" name="Месяц 15"/>
          <p:cNvSpPr/>
          <p:nvPr/>
        </p:nvSpPr>
        <p:spPr>
          <a:xfrm flipH="1">
            <a:off x="6660232" y="3861048"/>
            <a:ext cx="2052000" cy="1568272"/>
          </a:xfrm>
          <a:prstGeom prst="moon">
            <a:avLst>
              <a:gd name="adj" fmla="val 59127"/>
            </a:avLst>
          </a:prstGeom>
          <a:gradFill>
            <a:gsLst>
              <a:gs pos="0">
                <a:schemeClr val="accent5">
                  <a:lumMod val="60000"/>
                  <a:lumOff val="40000"/>
                </a:schemeClr>
              </a:gs>
              <a:gs pos="80000">
                <a:schemeClr val="accent5">
                  <a:lumMod val="40000"/>
                  <a:lumOff val="60000"/>
                </a:schemeClr>
              </a:gs>
              <a:gs pos="100000">
                <a:schemeClr val="accent5">
                  <a:lumMod val="60000"/>
                  <a:lumOff val="40000"/>
                </a:schemeClr>
              </a:gs>
            </a:gsLst>
          </a:gradFill>
          <a:ln>
            <a:solidFill>
              <a:schemeClr val="bg1">
                <a:lumMod val="50000"/>
              </a:schemeClr>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78482" tIns="357733" rIns="178482" bIns="357733" spcCol="1270" anchor="ctr"/>
          <a:lstStyle/>
          <a:p>
            <a:pPr algn="ctr" defTabSz="711200" fontAlgn="auto">
              <a:lnSpc>
                <a:spcPct val="90000"/>
              </a:lnSpc>
              <a:spcAft>
                <a:spcPct val="35000"/>
              </a:spcAft>
              <a:defRPr/>
            </a:pPr>
            <a:endParaRPr lang="ru-RU" sz="1600"/>
          </a:p>
        </p:txBody>
      </p:sp>
      <p:sp>
        <p:nvSpPr>
          <p:cNvPr id="17" name="Месяц 16"/>
          <p:cNvSpPr/>
          <p:nvPr/>
        </p:nvSpPr>
        <p:spPr>
          <a:xfrm rot="5400000">
            <a:off x="4103996" y="1520836"/>
            <a:ext cx="864000" cy="3384376"/>
          </a:xfrm>
          <a:prstGeom prst="moon">
            <a:avLst>
              <a:gd name="adj" fmla="val 74963"/>
            </a:avLst>
          </a:prstGeom>
          <a:gradFill>
            <a:gsLst>
              <a:gs pos="0">
                <a:schemeClr val="accent5">
                  <a:lumMod val="60000"/>
                  <a:lumOff val="40000"/>
                </a:schemeClr>
              </a:gs>
              <a:gs pos="80000">
                <a:schemeClr val="accent5">
                  <a:lumMod val="40000"/>
                  <a:lumOff val="60000"/>
                </a:schemeClr>
              </a:gs>
              <a:gs pos="100000">
                <a:schemeClr val="accent5">
                  <a:lumMod val="60000"/>
                  <a:lumOff val="40000"/>
                </a:schemeClr>
              </a:gs>
            </a:gsLst>
          </a:gradFill>
          <a:ln>
            <a:solidFill>
              <a:schemeClr val="bg1">
                <a:lumMod val="50000"/>
              </a:schemeClr>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78482" tIns="357733" rIns="178482" bIns="357733" spcCol="1270" anchor="ctr"/>
          <a:lstStyle/>
          <a:p>
            <a:pPr algn="ctr" defTabSz="711200" fontAlgn="auto">
              <a:lnSpc>
                <a:spcPct val="90000"/>
              </a:lnSpc>
              <a:spcAft>
                <a:spcPct val="35000"/>
              </a:spcAft>
              <a:defRPr/>
            </a:pPr>
            <a:endParaRPr lang="ru-RU" sz="1600"/>
          </a:p>
        </p:txBody>
      </p:sp>
      <p:sp>
        <p:nvSpPr>
          <p:cNvPr id="18" name="Месяц 17"/>
          <p:cNvSpPr/>
          <p:nvPr/>
        </p:nvSpPr>
        <p:spPr>
          <a:xfrm rot="-5400000">
            <a:off x="4140000" y="4490670"/>
            <a:ext cx="864000" cy="3384376"/>
          </a:xfrm>
          <a:prstGeom prst="moon">
            <a:avLst>
              <a:gd name="adj" fmla="val 74963"/>
            </a:avLst>
          </a:prstGeom>
          <a:gradFill>
            <a:gsLst>
              <a:gs pos="0">
                <a:schemeClr val="accent5">
                  <a:lumMod val="60000"/>
                  <a:lumOff val="40000"/>
                </a:schemeClr>
              </a:gs>
              <a:gs pos="80000">
                <a:schemeClr val="accent5">
                  <a:lumMod val="40000"/>
                  <a:lumOff val="60000"/>
                </a:schemeClr>
              </a:gs>
              <a:gs pos="100000">
                <a:schemeClr val="accent5">
                  <a:lumMod val="60000"/>
                  <a:lumOff val="40000"/>
                </a:schemeClr>
              </a:gs>
            </a:gsLst>
          </a:gradFill>
          <a:ln>
            <a:solidFill>
              <a:schemeClr val="bg1">
                <a:lumMod val="50000"/>
              </a:schemeClr>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78482" tIns="357733" rIns="178482" bIns="357733" spcCol="1270" anchor="ctr"/>
          <a:lstStyle/>
          <a:p>
            <a:pPr algn="ctr" defTabSz="711200" fontAlgn="auto">
              <a:lnSpc>
                <a:spcPct val="90000"/>
              </a:lnSpc>
              <a:spcAft>
                <a:spcPct val="35000"/>
              </a:spcAft>
              <a:defRPr/>
            </a:pPr>
            <a:endParaRPr lang="ru-RU" sz="1600"/>
          </a:p>
        </p:txBody>
      </p:sp>
      <p:sp>
        <p:nvSpPr>
          <p:cNvPr id="2" name="Заголовок 1"/>
          <p:cNvSpPr>
            <a:spLocks noGrp="1"/>
          </p:cNvSpPr>
          <p:nvPr>
            <p:ph type="title"/>
          </p:nvPr>
        </p:nvSpPr>
        <p:spPr/>
        <p:txBody>
          <a:bodyPr>
            <a:normAutofit fontScale="90000"/>
          </a:bodyPr>
          <a:lstStyle/>
          <a:p>
            <a:pPr fontAlgn="auto">
              <a:spcAft>
                <a:spcPts val="0"/>
              </a:spcAft>
              <a:defRPr/>
            </a:pPr>
            <a:r>
              <a:rPr lang="ru-RU" sz="3600" dirty="0" smtClean="0"/>
              <a:t>ЭТАПЫ РАЗВИТИЯ ЦИВИЛИЗАЦИИ</a:t>
            </a:r>
            <a:endParaRPr lang="ru-RU" sz="3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252000" y="980728"/>
            <a:ext cx="8640000" cy="879217"/>
          </a:xfrm>
          <a:prstGeom prst="roundRect">
            <a:avLst>
              <a:gd name="adj" fmla="val 10887"/>
            </a:avLst>
          </a:prstGeom>
          <a:blipFill>
            <a:blip r:embed="rId3"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8775"/>
            <a:r>
              <a:rPr lang="ru-RU" sz="2400" b="1">
                <a:solidFill>
                  <a:srgbClr val="0070C0"/>
                </a:solidFill>
                <a:latin typeface="Comic Sans MS" pitchFamily="66" charset="0"/>
              </a:rPr>
              <a:t>Необходимый уровень.</a:t>
            </a:r>
            <a:r>
              <a:rPr lang="ru-RU" sz="2400">
                <a:solidFill>
                  <a:srgbClr val="0070C0"/>
                </a:solidFill>
                <a:latin typeface="Comic Sans MS" pitchFamily="66" charset="0"/>
              </a:rPr>
              <a:t> </a:t>
            </a:r>
            <a:r>
              <a:rPr lang="ru-RU" sz="2400">
                <a:latin typeface="Comic Sans MS" pitchFamily="66" charset="0"/>
              </a:rPr>
              <a:t>Назови основные этапы развития цивилизации</a:t>
            </a:r>
            <a:r>
              <a:rPr lang="ru-RU" sz="2400"/>
              <a:t>.</a:t>
            </a:r>
          </a:p>
        </p:txBody>
      </p:sp>
      <p:pic>
        <p:nvPicPr>
          <p:cNvPr id="34820"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2" name="Заголовок 1"/>
          <p:cNvSpPr>
            <a:spLocks noGrp="1"/>
          </p:cNvSpPr>
          <p:nvPr>
            <p:ph type="title"/>
          </p:nvPr>
        </p:nvSpPr>
        <p:spPr/>
        <p:txBody>
          <a:bodyPr>
            <a:normAutofit fontScale="90000"/>
          </a:bodyPr>
          <a:lstStyle/>
          <a:p>
            <a:pPr fontAlgn="auto">
              <a:spcAft>
                <a:spcPts val="0"/>
              </a:spcAft>
              <a:defRPr/>
            </a:pPr>
            <a:r>
              <a:rPr lang="ru-RU" sz="3600" dirty="0" smtClean="0"/>
              <a:t>ЭТАПЫ РАЗВИТИЯ ЦИВИЛИЗАЦИИ</a:t>
            </a:r>
            <a:endParaRPr lang="ru-RU" sz="3600" dirty="0"/>
          </a:p>
        </p:txBody>
      </p:sp>
      <p:pic>
        <p:nvPicPr>
          <p:cNvPr id="34822" name="Picture 2"/>
          <p:cNvPicPr>
            <a:picLocks noChangeArrowheads="1"/>
          </p:cNvPicPr>
          <p:nvPr/>
        </p:nvPicPr>
        <p:blipFill>
          <a:blip r:embed="rId5"/>
          <a:srcRect/>
          <a:stretch>
            <a:fillRect/>
          </a:stretch>
        </p:blipFill>
        <p:spPr bwMode="auto">
          <a:xfrm>
            <a:off x="252413" y="1860550"/>
            <a:ext cx="8639175" cy="4887913"/>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252000" y="980728"/>
            <a:ext cx="8640000" cy="1269980"/>
          </a:xfrm>
          <a:prstGeom prst="roundRect">
            <a:avLst>
              <a:gd name="adj" fmla="val 10887"/>
            </a:avLst>
          </a:prstGeom>
          <a:blipFill>
            <a:blip r:embed="rId3"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8775"/>
            <a:r>
              <a:rPr lang="ru-RU" sz="2400" b="1">
                <a:solidFill>
                  <a:srgbClr val="0070C0"/>
                </a:solidFill>
                <a:latin typeface="Comic Sans MS" pitchFamily="66" charset="0"/>
              </a:rPr>
              <a:t>Необходимый уровень.</a:t>
            </a:r>
            <a:r>
              <a:rPr lang="ru-RU" sz="2400">
                <a:solidFill>
                  <a:srgbClr val="0070C0"/>
                </a:solidFill>
                <a:latin typeface="Comic Sans MS" pitchFamily="66" charset="0"/>
              </a:rPr>
              <a:t> </a:t>
            </a:r>
            <a:r>
              <a:rPr lang="ru-RU" sz="2400">
                <a:latin typeface="Comic Sans MS" pitchFamily="66" charset="0"/>
              </a:rPr>
              <a:t>Вспомни, что такое исторический источник, какие виды источников тебе известны</a:t>
            </a:r>
            <a:r>
              <a:rPr lang="ru-RU" sz="2400"/>
              <a:t>.</a:t>
            </a:r>
          </a:p>
        </p:txBody>
      </p:sp>
      <p:pic>
        <p:nvPicPr>
          <p:cNvPr id="36868"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2" name="Заголовок 1"/>
          <p:cNvSpPr>
            <a:spLocks noGrp="1"/>
          </p:cNvSpPr>
          <p:nvPr>
            <p:ph type="title"/>
          </p:nvPr>
        </p:nvSpPr>
        <p:spPr/>
        <p:txBody>
          <a:bodyPr>
            <a:normAutofit fontScale="90000"/>
          </a:bodyPr>
          <a:lstStyle/>
          <a:p>
            <a:pPr fontAlgn="auto">
              <a:spcAft>
                <a:spcPts val="0"/>
              </a:spcAft>
              <a:defRPr/>
            </a:pPr>
            <a:r>
              <a:rPr lang="ru-RU" sz="3600" dirty="0" smtClean="0"/>
              <a:t>ИСТОЧНИКИ ПО ИСТОРИИ РОССИИ</a:t>
            </a:r>
            <a:endParaRPr lang="ru-RU" sz="3600" dirty="0"/>
          </a:p>
        </p:txBody>
      </p:sp>
      <p:sp>
        <p:nvSpPr>
          <p:cNvPr id="7" name="Прямоугольник 6"/>
          <p:cNvSpPr/>
          <p:nvPr/>
        </p:nvSpPr>
        <p:spPr>
          <a:xfrm>
            <a:off x="252413" y="2447925"/>
            <a:ext cx="2586037" cy="461963"/>
          </a:xfrm>
          <a:prstGeom prst="rect">
            <a:avLst/>
          </a:prstGeom>
          <a:solidFill>
            <a:schemeClr val="accent4">
              <a:lumMod val="20000"/>
              <a:lumOff val="80000"/>
            </a:schemeClr>
          </a:solidFill>
          <a:ln>
            <a:solidFill>
              <a:schemeClr val="accent5">
                <a:lumMod val="40000"/>
                <a:lumOff val="60000"/>
              </a:schemeClr>
            </a:solidFill>
          </a:ln>
        </p:spPr>
        <p:txBody>
          <a:bodyPr wrap="none">
            <a:spAutoFit/>
          </a:bodyPr>
          <a:lstStyle/>
          <a:p>
            <a:pPr algn="ctr" fontAlgn="auto">
              <a:spcBef>
                <a:spcPts val="0"/>
              </a:spcBef>
              <a:spcAft>
                <a:spcPts val="0"/>
              </a:spcAft>
              <a:defRPr/>
            </a:pPr>
            <a:r>
              <a:rPr lang="ru-RU" sz="2400" dirty="0">
                <a:solidFill>
                  <a:srgbClr val="800000"/>
                </a:solidFill>
                <a:latin typeface="+mn-lt"/>
              </a:rPr>
              <a:t>сохранившийся </a:t>
            </a:r>
            <a:endParaRPr lang="ru-RU" sz="2400" dirty="0">
              <a:latin typeface="+mn-lt"/>
            </a:endParaRPr>
          </a:p>
        </p:txBody>
      </p:sp>
      <p:sp>
        <p:nvSpPr>
          <p:cNvPr id="10" name="Прямоугольник 9"/>
          <p:cNvSpPr/>
          <p:nvPr/>
        </p:nvSpPr>
        <p:spPr>
          <a:xfrm>
            <a:off x="2744788" y="3132138"/>
            <a:ext cx="1682750" cy="461962"/>
          </a:xfrm>
          <a:prstGeom prst="rect">
            <a:avLst/>
          </a:prstGeom>
          <a:solidFill>
            <a:schemeClr val="accent4">
              <a:lumMod val="20000"/>
              <a:lumOff val="80000"/>
            </a:schemeClr>
          </a:solidFill>
          <a:ln>
            <a:solidFill>
              <a:schemeClr val="accent5">
                <a:lumMod val="40000"/>
                <a:lumOff val="60000"/>
              </a:schemeClr>
            </a:solidFill>
          </a:ln>
        </p:spPr>
        <p:txBody>
          <a:bodyPr wrap="none">
            <a:spAutoFit/>
          </a:bodyPr>
          <a:lstStyle/>
          <a:p>
            <a:pPr algn="ctr" fontAlgn="auto">
              <a:spcBef>
                <a:spcPts val="0"/>
              </a:spcBef>
              <a:spcAft>
                <a:spcPts val="0"/>
              </a:spcAft>
              <a:defRPr/>
            </a:pPr>
            <a:r>
              <a:rPr lang="ru-RU" sz="2400" dirty="0">
                <a:solidFill>
                  <a:srgbClr val="800000"/>
                </a:solidFill>
                <a:latin typeface="+mn-lt"/>
              </a:rPr>
              <a:t>прошлых </a:t>
            </a:r>
            <a:endParaRPr lang="ru-RU" sz="2400" dirty="0">
              <a:latin typeface="+mn-lt"/>
            </a:endParaRPr>
          </a:p>
        </p:txBody>
      </p:sp>
      <p:sp>
        <p:nvSpPr>
          <p:cNvPr id="11" name="Прямоугольник 10"/>
          <p:cNvSpPr/>
          <p:nvPr/>
        </p:nvSpPr>
        <p:spPr>
          <a:xfrm>
            <a:off x="6213475" y="2447925"/>
            <a:ext cx="1238250" cy="461963"/>
          </a:xfrm>
          <a:prstGeom prst="rect">
            <a:avLst/>
          </a:prstGeom>
          <a:solidFill>
            <a:schemeClr val="accent4">
              <a:lumMod val="20000"/>
              <a:lumOff val="80000"/>
            </a:schemeClr>
          </a:solidFill>
          <a:ln>
            <a:solidFill>
              <a:schemeClr val="accent5">
                <a:lumMod val="40000"/>
                <a:lumOff val="60000"/>
              </a:schemeClr>
            </a:solidFill>
          </a:ln>
        </p:spPr>
        <p:txBody>
          <a:bodyPr wrap="none">
            <a:spAutoFit/>
          </a:bodyPr>
          <a:lstStyle/>
          <a:p>
            <a:pPr algn="ctr" fontAlgn="auto">
              <a:spcBef>
                <a:spcPts val="0"/>
              </a:spcBef>
              <a:spcAft>
                <a:spcPts val="0"/>
              </a:spcAft>
              <a:defRPr/>
            </a:pPr>
            <a:r>
              <a:rPr lang="ru-RU" sz="2400" dirty="0">
                <a:solidFill>
                  <a:srgbClr val="800000"/>
                </a:solidFill>
                <a:latin typeface="+mn-lt"/>
              </a:rPr>
              <a:t>времён</a:t>
            </a:r>
            <a:endParaRPr lang="ru-RU" sz="2400" dirty="0">
              <a:latin typeface="+mn-lt"/>
            </a:endParaRPr>
          </a:p>
        </p:txBody>
      </p:sp>
      <p:sp>
        <p:nvSpPr>
          <p:cNvPr id="12" name="Прямоугольник 11"/>
          <p:cNvSpPr/>
          <p:nvPr/>
        </p:nvSpPr>
        <p:spPr>
          <a:xfrm>
            <a:off x="812800" y="3132138"/>
            <a:ext cx="1184275" cy="461962"/>
          </a:xfrm>
          <a:prstGeom prst="rect">
            <a:avLst/>
          </a:prstGeom>
          <a:solidFill>
            <a:schemeClr val="accent4">
              <a:lumMod val="20000"/>
              <a:lumOff val="80000"/>
            </a:schemeClr>
          </a:solidFill>
          <a:ln>
            <a:solidFill>
              <a:schemeClr val="accent5">
                <a:lumMod val="40000"/>
                <a:lumOff val="60000"/>
              </a:schemeClr>
            </a:solidFill>
          </a:ln>
        </p:spPr>
        <p:txBody>
          <a:bodyPr wrap="none">
            <a:spAutoFit/>
          </a:bodyPr>
          <a:lstStyle/>
          <a:p>
            <a:pPr algn="ctr" fontAlgn="auto">
              <a:spcBef>
                <a:spcPts val="0"/>
              </a:spcBef>
              <a:spcAft>
                <a:spcPts val="0"/>
              </a:spcAft>
              <a:defRPr/>
            </a:pPr>
            <a:r>
              <a:rPr lang="ru-RU" sz="2400" dirty="0">
                <a:solidFill>
                  <a:srgbClr val="800000"/>
                </a:solidFill>
                <a:latin typeface="+mn-lt"/>
              </a:rPr>
              <a:t>объект</a:t>
            </a:r>
            <a:endParaRPr lang="ru-RU" sz="2400" dirty="0">
              <a:latin typeface="+mn-lt"/>
            </a:endParaRPr>
          </a:p>
        </p:txBody>
      </p:sp>
      <p:sp>
        <p:nvSpPr>
          <p:cNvPr id="13" name="Прямоугольник 12"/>
          <p:cNvSpPr/>
          <p:nvPr/>
        </p:nvSpPr>
        <p:spPr>
          <a:xfrm>
            <a:off x="6837363" y="3132138"/>
            <a:ext cx="1479550" cy="461962"/>
          </a:xfrm>
          <a:prstGeom prst="rect">
            <a:avLst/>
          </a:prstGeom>
          <a:solidFill>
            <a:schemeClr val="accent4">
              <a:lumMod val="20000"/>
              <a:lumOff val="80000"/>
            </a:schemeClr>
          </a:solidFill>
          <a:ln>
            <a:solidFill>
              <a:schemeClr val="accent5">
                <a:lumMod val="40000"/>
                <a:lumOff val="60000"/>
              </a:schemeClr>
            </a:solidFill>
          </a:ln>
        </p:spPr>
        <p:txBody>
          <a:bodyPr wrap="none">
            <a:spAutoFit/>
          </a:bodyPr>
          <a:lstStyle/>
          <a:p>
            <a:pPr algn="ctr" fontAlgn="auto">
              <a:spcBef>
                <a:spcPts val="0"/>
              </a:spcBef>
              <a:spcAft>
                <a:spcPts val="0"/>
              </a:spcAft>
              <a:defRPr/>
            </a:pPr>
            <a:r>
              <a:rPr lang="ru-RU" sz="2400" dirty="0">
                <a:solidFill>
                  <a:srgbClr val="800000"/>
                </a:solidFill>
                <a:latin typeface="+mn-lt"/>
              </a:rPr>
              <a:t>несущий</a:t>
            </a:r>
            <a:endParaRPr lang="ru-RU" sz="2400" dirty="0">
              <a:latin typeface="+mn-lt"/>
            </a:endParaRPr>
          </a:p>
        </p:txBody>
      </p:sp>
      <p:sp>
        <p:nvSpPr>
          <p:cNvPr id="14" name="Прямоугольник 13"/>
          <p:cNvSpPr/>
          <p:nvPr/>
        </p:nvSpPr>
        <p:spPr>
          <a:xfrm>
            <a:off x="8551863" y="3132138"/>
            <a:ext cx="339725" cy="461962"/>
          </a:xfrm>
          <a:prstGeom prst="rect">
            <a:avLst/>
          </a:prstGeom>
          <a:solidFill>
            <a:schemeClr val="accent4">
              <a:lumMod val="20000"/>
              <a:lumOff val="80000"/>
            </a:schemeClr>
          </a:solidFill>
          <a:ln>
            <a:solidFill>
              <a:schemeClr val="accent5">
                <a:lumMod val="40000"/>
                <a:lumOff val="60000"/>
              </a:schemeClr>
            </a:solidFill>
          </a:ln>
        </p:spPr>
        <p:txBody>
          <a:bodyPr wrap="none">
            <a:spAutoFit/>
          </a:bodyPr>
          <a:lstStyle/>
          <a:p>
            <a:pPr algn="ctr" fontAlgn="auto">
              <a:spcBef>
                <a:spcPts val="0"/>
              </a:spcBef>
              <a:spcAft>
                <a:spcPts val="0"/>
              </a:spcAft>
              <a:defRPr/>
            </a:pPr>
            <a:r>
              <a:rPr lang="ru-RU" sz="2400" dirty="0">
                <a:solidFill>
                  <a:srgbClr val="800000"/>
                </a:solidFill>
                <a:latin typeface="+mn-lt"/>
              </a:rPr>
              <a:t>в</a:t>
            </a:r>
          </a:p>
        </p:txBody>
      </p:sp>
      <p:sp>
        <p:nvSpPr>
          <p:cNvPr id="15" name="Прямоугольник 14"/>
          <p:cNvSpPr/>
          <p:nvPr/>
        </p:nvSpPr>
        <p:spPr>
          <a:xfrm>
            <a:off x="6316663" y="3132138"/>
            <a:ext cx="342900" cy="461962"/>
          </a:xfrm>
          <a:prstGeom prst="rect">
            <a:avLst/>
          </a:prstGeom>
          <a:solidFill>
            <a:schemeClr val="accent4">
              <a:lumMod val="20000"/>
              <a:lumOff val="80000"/>
            </a:schemeClr>
          </a:solidFill>
          <a:ln>
            <a:solidFill>
              <a:schemeClr val="accent5">
                <a:lumMod val="40000"/>
                <a:lumOff val="60000"/>
              </a:schemeClr>
            </a:solidFill>
          </a:ln>
        </p:spPr>
        <p:txBody>
          <a:bodyPr wrap="none">
            <a:spAutoFit/>
          </a:bodyPr>
          <a:lstStyle/>
          <a:p>
            <a:pPr algn="ctr" fontAlgn="auto">
              <a:spcBef>
                <a:spcPts val="0"/>
              </a:spcBef>
              <a:spcAft>
                <a:spcPts val="0"/>
              </a:spcAft>
              <a:defRPr/>
            </a:pPr>
            <a:r>
              <a:rPr lang="ru-RU" sz="2400" dirty="0">
                <a:solidFill>
                  <a:srgbClr val="800000"/>
                </a:solidFill>
                <a:latin typeface="+mn-lt"/>
              </a:rPr>
              <a:t>с</a:t>
            </a:r>
            <a:endParaRPr lang="ru-RU" sz="2400" dirty="0">
              <a:latin typeface="+mn-lt"/>
            </a:endParaRPr>
          </a:p>
        </p:txBody>
      </p:sp>
      <p:sp>
        <p:nvSpPr>
          <p:cNvPr id="16" name="Прямоугольник 15"/>
          <p:cNvSpPr/>
          <p:nvPr/>
        </p:nvSpPr>
        <p:spPr>
          <a:xfrm>
            <a:off x="4437063" y="2447925"/>
            <a:ext cx="1541462" cy="461963"/>
          </a:xfrm>
          <a:prstGeom prst="rect">
            <a:avLst/>
          </a:prstGeom>
          <a:solidFill>
            <a:schemeClr val="accent4">
              <a:lumMod val="20000"/>
              <a:lumOff val="80000"/>
            </a:schemeClr>
          </a:solidFill>
          <a:ln>
            <a:solidFill>
              <a:schemeClr val="accent5">
                <a:lumMod val="40000"/>
                <a:lumOff val="60000"/>
              </a:schemeClr>
            </a:solidFill>
          </a:ln>
        </p:spPr>
        <p:txBody>
          <a:bodyPr wrap="none">
            <a:spAutoFit/>
          </a:bodyPr>
          <a:lstStyle/>
          <a:p>
            <a:pPr algn="ctr" fontAlgn="auto">
              <a:spcBef>
                <a:spcPts val="0"/>
              </a:spcBef>
              <a:spcAft>
                <a:spcPts val="0"/>
              </a:spcAft>
              <a:defRPr/>
            </a:pPr>
            <a:r>
              <a:rPr lang="ru-RU" sz="2400" dirty="0">
                <a:solidFill>
                  <a:srgbClr val="800000"/>
                </a:solidFill>
                <a:latin typeface="+mn-lt"/>
              </a:rPr>
              <a:t>сведения</a:t>
            </a:r>
            <a:endParaRPr lang="ru-RU" sz="2400" dirty="0">
              <a:latin typeface="+mn-lt"/>
            </a:endParaRPr>
          </a:p>
        </p:txBody>
      </p:sp>
      <p:sp>
        <p:nvSpPr>
          <p:cNvPr id="17" name="Прямоугольник 16"/>
          <p:cNvSpPr/>
          <p:nvPr/>
        </p:nvSpPr>
        <p:spPr>
          <a:xfrm>
            <a:off x="4572000" y="3132138"/>
            <a:ext cx="1576388" cy="461962"/>
          </a:xfrm>
          <a:prstGeom prst="rect">
            <a:avLst/>
          </a:prstGeom>
          <a:solidFill>
            <a:schemeClr val="accent4">
              <a:lumMod val="20000"/>
              <a:lumOff val="80000"/>
            </a:schemeClr>
          </a:solidFill>
          <a:ln>
            <a:solidFill>
              <a:schemeClr val="accent5">
                <a:lumMod val="40000"/>
                <a:lumOff val="60000"/>
              </a:schemeClr>
            </a:solidFill>
          </a:ln>
        </p:spPr>
        <p:txBody>
          <a:bodyPr wrap="none">
            <a:spAutoFit/>
          </a:bodyPr>
          <a:lstStyle/>
          <a:p>
            <a:pPr algn="ctr" fontAlgn="auto">
              <a:spcBef>
                <a:spcPts val="0"/>
              </a:spcBef>
              <a:spcAft>
                <a:spcPts val="0"/>
              </a:spcAft>
              <a:defRPr/>
            </a:pPr>
            <a:r>
              <a:rPr lang="ru-RU" sz="2400" dirty="0">
                <a:solidFill>
                  <a:srgbClr val="800000"/>
                </a:solidFill>
                <a:latin typeface="+mn-lt"/>
              </a:rPr>
              <a:t>прошлом</a:t>
            </a:r>
            <a:endParaRPr lang="ru-RU" sz="2400" dirty="0">
              <a:latin typeface="+mn-lt"/>
            </a:endParaRPr>
          </a:p>
        </p:txBody>
      </p:sp>
      <p:sp>
        <p:nvSpPr>
          <p:cNvPr id="18" name="Прямоугольник 17"/>
          <p:cNvSpPr/>
          <p:nvPr/>
        </p:nvSpPr>
        <p:spPr>
          <a:xfrm>
            <a:off x="2195513" y="3132138"/>
            <a:ext cx="368300" cy="461962"/>
          </a:xfrm>
          <a:prstGeom prst="rect">
            <a:avLst/>
          </a:prstGeom>
          <a:solidFill>
            <a:schemeClr val="accent4">
              <a:lumMod val="20000"/>
              <a:lumOff val="80000"/>
            </a:schemeClr>
          </a:solidFill>
          <a:ln>
            <a:solidFill>
              <a:schemeClr val="accent5">
                <a:lumMod val="40000"/>
                <a:lumOff val="60000"/>
              </a:schemeClr>
            </a:solidFill>
          </a:ln>
        </p:spPr>
        <p:txBody>
          <a:bodyPr wrap="none">
            <a:spAutoFit/>
          </a:bodyPr>
          <a:lstStyle/>
          <a:p>
            <a:pPr algn="ctr" fontAlgn="auto">
              <a:spcBef>
                <a:spcPts val="0"/>
              </a:spcBef>
              <a:spcAft>
                <a:spcPts val="0"/>
              </a:spcAft>
              <a:defRPr/>
            </a:pPr>
            <a:r>
              <a:rPr lang="ru-RU" sz="2400" dirty="0">
                <a:solidFill>
                  <a:srgbClr val="800000"/>
                </a:solidFill>
                <a:latin typeface="+mn-lt"/>
              </a:rPr>
              <a:t>о</a:t>
            </a:r>
            <a:endParaRPr lang="ru-RU" sz="2400" dirty="0">
              <a:latin typeface="+mn-lt"/>
            </a:endParaRPr>
          </a:p>
        </p:txBody>
      </p:sp>
      <p:sp>
        <p:nvSpPr>
          <p:cNvPr id="19" name="Прямоугольник 18"/>
          <p:cNvSpPr/>
          <p:nvPr/>
        </p:nvSpPr>
        <p:spPr>
          <a:xfrm>
            <a:off x="7799388" y="2447925"/>
            <a:ext cx="1092200" cy="461963"/>
          </a:xfrm>
          <a:prstGeom prst="rect">
            <a:avLst/>
          </a:prstGeom>
          <a:solidFill>
            <a:schemeClr val="accent4">
              <a:lumMod val="20000"/>
              <a:lumOff val="80000"/>
            </a:schemeClr>
          </a:solidFill>
          <a:ln>
            <a:solidFill>
              <a:schemeClr val="accent5">
                <a:lumMod val="40000"/>
                <a:lumOff val="60000"/>
              </a:schemeClr>
            </a:solidFill>
          </a:ln>
        </p:spPr>
        <p:txBody>
          <a:bodyPr wrap="none">
            <a:spAutoFit/>
          </a:bodyPr>
          <a:lstStyle/>
          <a:p>
            <a:pPr algn="ctr" fontAlgn="auto">
              <a:spcBef>
                <a:spcPts val="0"/>
              </a:spcBef>
              <a:spcAft>
                <a:spcPts val="0"/>
              </a:spcAft>
              <a:defRPr/>
            </a:pPr>
            <a:r>
              <a:rPr lang="ru-RU" sz="2400" dirty="0">
                <a:solidFill>
                  <a:srgbClr val="800000"/>
                </a:solidFill>
                <a:latin typeface="+mn-lt"/>
              </a:rPr>
              <a:t>жизни</a:t>
            </a:r>
            <a:endParaRPr lang="ru-RU" sz="2400" dirty="0">
              <a:latin typeface="+mn-lt"/>
            </a:endParaRPr>
          </a:p>
        </p:txBody>
      </p:sp>
      <p:sp>
        <p:nvSpPr>
          <p:cNvPr id="20" name="Прямоугольник 19"/>
          <p:cNvSpPr/>
          <p:nvPr/>
        </p:nvSpPr>
        <p:spPr>
          <a:xfrm>
            <a:off x="252413" y="3132138"/>
            <a:ext cx="339725" cy="461962"/>
          </a:xfrm>
          <a:prstGeom prst="rect">
            <a:avLst/>
          </a:prstGeom>
          <a:solidFill>
            <a:schemeClr val="accent4">
              <a:lumMod val="20000"/>
              <a:lumOff val="80000"/>
            </a:schemeClr>
          </a:solidFill>
          <a:ln>
            <a:solidFill>
              <a:schemeClr val="accent5">
                <a:lumMod val="40000"/>
                <a:lumOff val="60000"/>
              </a:schemeClr>
            </a:solidFill>
          </a:ln>
        </p:spPr>
        <p:txBody>
          <a:bodyPr wrap="none">
            <a:spAutoFit/>
          </a:bodyPr>
          <a:lstStyle/>
          <a:p>
            <a:pPr algn="ctr" fontAlgn="auto">
              <a:spcBef>
                <a:spcPts val="0"/>
              </a:spcBef>
              <a:spcAft>
                <a:spcPts val="0"/>
              </a:spcAft>
              <a:defRPr/>
            </a:pPr>
            <a:r>
              <a:rPr lang="ru-RU" sz="2400" dirty="0">
                <a:solidFill>
                  <a:srgbClr val="800000"/>
                </a:solidFill>
                <a:latin typeface="+mn-lt"/>
              </a:rPr>
              <a:t>в</a:t>
            </a:r>
            <a:endParaRPr lang="ru-RU" sz="2400" dirty="0">
              <a:latin typeface="+mn-lt"/>
            </a:endParaRPr>
          </a:p>
        </p:txBody>
      </p:sp>
      <p:sp>
        <p:nvSpPr>
          <p:cNvPr id="21" name="Прямоугольник 20"/>
          <p:cNvSpPr/>
          <p:nvPr/>
        </p:nvSpPr>
        <p:spPr>
          <a:xfrm>
            <a:off x="3252788" y="2447925"/>
            <a:ext cx="841375" cy="461963"/>
          </a:xfrm>
          <a:prstGeom prst="rect">
            <a:avLst/>
          </a:prstGeom>
          <a:solidFill>
            <a:schemeClr val="accent4">
              <a:lumMod val="20000"/>
              <a:lumOff val="80000"/>
            </a:schemeClr>
          </a:solidFill>
          <a:ln>
            <a:solidFill>
              <a:schemeClr val="accent5">
                <a:lumMod val="40000"/>
                <a:lumOff val="60000"/>
              </a:schemeClr>
            </a:solidFill>
          </a:ln>
        </p:spPr>
        <p:txBody>
          <a:bodyPr wrap="none">
            <a:spAutoFit/>
          </a:bodyPr>
          <a:lstStyle/>
          <a:p>
            <a:pPr algn="ctr" fontAlgn="auto">
              <a:spcBef>
                <a:spcPts val="0"/>
              </a:spcBef>
              <a:spcAft>
                <a:spcPts val="0"/>
              </a:spcAft>
              <a:defRPr/>
            </a:pPr>
            <a:r>
              <a:rPr lang="ru-RU" sz="2400" dirty="0">
                <a:solidFill>
                  <a:srgbClr val="800000"/>
                </a:solidFill>
                <a:latin typeface="+mn-lt"/>
              </a:rPr>
              <a:t>себе</a:t>
            </a:r>
            <a:endParaRPr lang="ru-RU" sz="2400" dirty="0">
              <a:latin typeface="+mn-lt"/>
            </a:endParaRPr>
          </a:p>
        </p:txBody>
      </p:sp>
      <p:sp>
        <p:nvSpPr>
          <p:cNvPr id="24" name="Полилиния 23"/>
          <p:cNvSpPr/>
          <p:nvPr/>
        </p:nvSpPr>
        <p:spPr>
          <a:xfrm>
            <a:off x="4480875" y="4759955"/>
            <a:ext cx="2884498" cy="477039"/>
          </a:xfrm>
          <a:custGeom>
            <a:avLst/>
            <a:gdLst/>
            <a:ahLst/>
            <a:cxnLst/>
            <a:rect l="0" t="0" r="0" b="0"/>
            <a:pathLst>
              <a:path>
                <a:moveTo>
                  <a:pt x="0" y="0"/>
                </a:moveTo>
                <a:lnTo>
                  <a:pt x="0" y="325088"/>
                </a:lnTo>
                <a:lnTo>
                  <a:pt x="2884498" y="325088"/>
                </a:lnTo>
                <a:lnTo>
                  <a:pt x="2884498" y="477039"/>
                </a:lnTo>
              </a:path>
            </a:pathLst>
          </a:custGeom>
          <a:noFill/>
          <a:ln>
            <a:solidFill>
              <a:schemeClr val="bg1">
                <a:lumMod val="50000"/>
              </a:schemeClr>
            </a:solidFill>
          </a:ln>
          <a:scene3d>
            <a:camera prst="orthographicFront"/>
            <a:lightRig rig="threePt" dir="t">
              <a:rot lat="0" lon="0" rev="7500000"/>
            </a:lightRig>
          </a:scene3d>
          <a:sp3d z="-40000" prstMaterial="matte"/>
        </p:spPr>
        <p:style>
          <a:lnRef idx="2">
            <a:schemeClr val="accent3">
              <a:shade val="6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25" name="Полилиния 24"/>
          <p:cNvSpPr/>
          <p:nvPr/>
        </p:nvSpPr>
        <p:spPr>
          <a:xfrm>
            <a:off x="4435155" y="4759955"/>
            <a:ext cx="91440" cy="477039"/>
          </a:xfrm>
          <a:custGeom>
            <a:avLst/>
            <a:gdLst/>
            <a:ahLst/>
            <a:cxnLst/>
            <a:rect l="0" t="0" r="0" b="0"/>
            <a:pathLst>
              <a:path>
                <a:moveTo>
                  <a:pt x="45720" y="0"/>
                </a:moveTo>
                <a:lnTo>
                  <a:pt x="45720" y="477039"/>
                </a:lnTo>
              </a:path>
            </a:pathLst>
          </a:custGeom>
          <a:noFill/>
          <a:ln>
            <a:solidFill>
              <a:schemeClr val="bg1">
                <a:lumMod val="50000"/>
              </a:schemeClr>
            </a:solidFill>
          </a:ln>
          <a:scene3d>
            <a:camera prst="orthographicFront"/>
            <a:lightRig rig="threePt" dir="t">
              <a:rot lat="0" lon="0" rev="7500000"/>
            </a:lightRig>
          </a:scene3d>
          <a:sp3d z="-40000" prstMaterial="matte"/>
        </p:spPr>
        <p:style>
          <a:lnRef idx="2">
            <a:schemeClr val="accent3">
              <a:shade val="6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26" name="Полилиния 25"/>
          <p:cNvSpPr/>
          <p:nvPr/>
        </p:nvSpPr>
        <p:spPr>
          <a:xfrm>
            <a:off x="1596376" y="4759955"/>
            <a:ext cx="2884498" cy="477039"/>
          </a:xfrm>
          <a:custGeom>
            <a:avLst/>
            <a:gdLst/>
            <a:ahLst/>
            <a:cxnLst/>
            <a:rect l="0" t="0" r="0" b="0"/>
            <a:pathLst>
              <a:path>
                <a:moveTo>
                  <a:pt x="2884498" y="0"/>
                </a:moveTo>
                <a:lnTo>
                  <a:pt x="2884498" y="325088"/>
                </a:lnTo>
                <a:lnTo>
                  <a:pt x="0" y="325088"/>
                </a:lnTo>
                <a:lnTo>
                  <a:pt x="0" y="477039"/>
                </a:lnTo>
              </a:path>
            </a:pathLst>
          </a:custGeom>
          <a:noFill/>
          <a:ln>
            <a:solidFill>
              <a:schemeClr val="bg1">
                <a:lumMod val="50000"/>
              </a:schemeClr>
            </a:solidFill>
          </a:ln>
          <a:scene3d>
            <a:camera prst="orthographicFront"/>
            <a:lightRig rig="threePt" dir="t">
              <a:rot lat="0" lon="0" rev="7500000"/>
            </a:lightRig>
          </a:scene3d>
          <a:sp3d z="-40000" prstMaterial="matte"/>
        </p:spPr>
        <p:style>
          <a:lnRef idx="2">
            <a:schemeClr val="accent3">
              <a:shade val="6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27" name="Скругленный прямоугольник 26"/>
          <p:cNvSpPr/>
          <p:nvPr/>
        </p:nvSpPr>
        <p:spPr>
          <a:xfrm>
            <a:off x="2518873" y="3718396"/>
            <a:ext cx="3924002" cy="1041558"/>
          </a:xfrm>
          <a:prstGeom prst="roundRect">
            <a:avLst>
              <a:gd name="adj" fmla="val 10000"/>
            </a:avLst>
          </a:prstGeom>
          <a:gradFill>
            <a:gsLst>
              <a:gs pos="0">
                <a:schemeClr val="accent5">
                  <a:lumMod val="60000"/>
                  <a:lumOff val="40000"/>
                </a:schemeClr>
              </a:gs>
              <a:gs pos="80000">
                <a:schemeClr val="accent5">
                  <a:lumMod val="40000"/>
                  <a:lumOff val="60000"/>
                </a:schemeClr>
              </a:gs>
              <a:gs pos="100000">
                <a:schemeClr val="accent5">
                  <a:lumMod val="20000"/>
                  <a:lumOff val="80000"/>
                </a:schemeClr>
              </a:gs>
            </a:gsLst>
          </a:gradFill>
          <a:ln>
            <a:solidFill>
              <a:schemeClr val="bg1">
                <a:lumMod val="50000"/>
              </a:schemeClr>
            </a:solidFill>
          </a:ln>
          <a:scene3d>
            <a:camera prst="orthographicFront"/>
            <a:lightRig rig="threePt" dir="t">
              <a:rot lat="0" lon="0" rev="7500000"/>
            </a:lightRig>
          </a:scene3d>
          <a:sp3d prstMaterial="plastic">
            <a:bevelT w="127000" h="25400" prst="relaxedInset"/>
          </a:sp3d>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8" name="Полилиния 27"/>
          <p:cNvSpPr/>
          <p:nvPr/>
        </p:nvSpPr>
        <p:spPr>
          <a:xfrm>
            <a:off x="2701123" y="3891534"/>
            <a:ext cx="3924002" cy="1041558"/>
          </a:xfrm>
          <a:custGeom>
            <a:avLst/>
            <a:gdLst>
              <a:gd name="connsiteX0" fmla="*/ 0 w 3924002"/>
              <a:gd name="connsiteY0" fmla="*/ 104156 h 1041558"/>
              <a:gd name="connsiteX1" fmla="*/ 104156 w 3924002"/>
              <a:gd name="connsiteY1" fmla="*/ 0 h 1041558"/>
              <a:gd name="connsiteX2" fmla="*/ 3819846 w 3924002"/>
              <a:gd name="connsiteY2" fmla="*/ 0 h 1041558"/>
              <a:gd name="connsiteX3" fmla="*/ 3924002 w 3924002"/>
              <a:gd name="connsiteY3" fmla="*/ 104156 h 1041558"/>
              <a:gd name="connsiteX4" fmla="*/ 3924002 w 3924002"/>
              <a:gd name="connsiteY4" fmla="*/ 937402 h 1041558"/>
              <a:gd name="connsiteX5" fmla="*/ 3819846 w 3924002"/>
              <a:gd name="connsiteY5" fmla="*/ 1041558 h 1041558"/>
              <a:gd name="connsiteX6" fmla="*/ 104156 w 3924002"/>
              <a:gd name="connsiteY6" fmla="*/ 1041558 h 1041558"/>
              <a:gd name="connsiteX7" fmla="*/ 0 w 3924002"/>
              <a:gd name="connsiteY7" fmla="*/ 937402 h 1041558"/>
              <a:gd name="connsiteX8" fmla="*/ 0 w 3924002"/>
              <a:gd name="connsiteY8" fmla="*/ 104156 h 104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4002" h="1041558">
                <a:moveTo>
                  <a:pt x="0" y="104156"/>
                </a:moveTo>
                <a:cubicBezTo>
                  <a:pt x="0" y="46632"/>
                  <a:pt x="46632" y="0"/>
                  <a:pt x="104156" y="0"/>
                </a:cubicBezTo>
                <a:lnTo>
                  <a:pt x="3819846" y="0"/>
                </a:lnTo>
                <a:cubicBezTo>
                  <a:pt x="3877370" y="0"/>
                  <a:pt x="3924002" y="46632"/>
                  <a:pt x="3924002" y="104156"/>
                </a:cubicBezTo>
                <a:lnTo>
                  <a:pt x="3924002" y="937402"/>
                </a:lnTo>
                <a:cubicBezTo>
                  <a:pt x="3924002" y="994926"/>
                  <a:pt x="3877370" y="1041558"/>
                  <a:pt x="3819846" y="1041558"/>
                </a:cubicBezTo>
                <a:lnTo>
                  <a:pt x="104156" y="1041558"/>
                </a:lnTo>
                <a:cubicBezTo>
                  <a:pt x="46632" y="1041558"/>
                  <a:pt x="0" y="994926"/>
                  <a:pt x="0" y="937402"/>
                </a:cubicBezTo>
                <a:lnTo>
                  <a:pt x="0" y="104156"/>
                </a:lnTo>
                <a:close/>
              </a:path>
            </a:pathLst>
          </a:custGeom>
          <a:ln>
            <a:solidFill>
              <a:schemeClr val="bg1">
                <a:lumMod val="50000"/>
              </a:schemeClr>
            </a:solidFill>
          </a:ln>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3">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lIns="121946" tIns="121946" rIns="121946" bIns="121946" spcCol="1270" anchor="ctr"/>
          <a:lstStyle/>
          <a:p>
            <a:pPr algn="ctr" defTabSz="1066800" fontAlgn="auto">
              <a:lnSpc>
                <a:spcPct val="90000"/>
              </a:lnSpc>
              <a:spcAft>
                <a:spcPct val="35000"/>
              </a:spcAft>
              <a:defRPr/>
            </a:pPr>
            <a:r>
              <a:rPr lang="ru-RU" sz="2400" dirty="0"/>
              <a:t>ИСТОРИЧЕСКИЕ ИСТОЧНИКИ</a:t>
            </a:r>
          </a:p>
        </p:txBody>
      </p:sp>
      <p:sp>
        <p:nvSpPr>
          <p:cNvPr id="29" name="Скругленный прямоугольник 28"/>
          <p:cNvSpPr/>
          <p:nvPr/>
        </p:nvSpPr>
        <p:spPr>
          <a:xfrm>
            <a:off x="336377" y="5236994"/>
            <a:ext cx="2519998" cy="1041558"/>
          </a:xfrm>
          <a:prstGeom prst="roundRect">
            <a:avLst>
              <a:gd name="adj" fmla="val 10000"/>
            </a:avLst>
          </a:prstGeom>
          <a:gradFill>
            <a:gsLst>
              <a:gs pos="0">
                <a:schemeClr val="accent5">
                  <a:lumMod val="60000"/>
                  <a:lumOff val="40000"/>
                </a:schemeClr>
              </a:gs>
              <a:gs pos="80000">
                <a:schemeClr val="accent5">
                  <a:lumMod val="40000"/>
                  <a:lumOff val="60000"/>
                </a:schemeClr>
              </a:gs>
              <a:gs pos="100000">
                <a:schemeClr val="accent5">
                  <a:lumMod val="20000"/>
                  <a:lumOff val="80000"/>
                </a:schemeClr>
              </a:gs>
            </a:gsLst>
          </a:gradFill>
          <a:ln>
            <a:solidFill>
              <a:schemeClr val="bg1">
                <a:lumMod val="50000"/>
              </a:schemeClr>
            </a:solidFill>
          </a:ln>
          <a:scene3d>
            <a:camera prst="orthographicFront"/>
            <a:lightRig rig="threePt" dir="t">
              <a:rot lat="0" lon="0" rev="7500000"/>
            </a:lightRig>
          </a:scene3d>
          <a:sp3d prstMaterial="plastic">
            <a:bevelT w="127000" h="25400" prst="relaxedInset"/>
          </a:sp3d>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30" name="Полилиния 29"/>
          <p:cNvSpPr/>
          <p:nvPr/>
        </p:nvSpPr>
        <p:spPr>
          <a:xfrm>
            <a:off x="518627" y="5410132"/>
            <a:ext cx="2519998" cy="1041558"/>
          </a:xfrm>
          <a:custGeom>
            <a:avLst/>
            <a:gdLst>
              <a:gd name="connsiteX0" fmla="*/ 0 w 2519998"/>
              <a:gd name="connsiteY0" fmla="*/ 104156 h 1041558"/>
              <a:gd name="connsiteX1" fmla="*/ 104156 w 2519998"/>
              <a:gd name="connsiteY1" fmla="*/ 0 h 1041558"/>
              <a:gd name="connsiteX2" fmla="*/ 2415842 w 2519998"/>
              <a:gd name="connsiteY2" fmla="*/ 0 h 1041558"/>
              <a:gd name="connsiteX3" fmla="*/ 2519998 w 2519998"/>
              <a:gd name="connsiteY3" fmla="*/ 104156 h 1041558"/>
              <a:gd name="connsiteX4" fmla="*/ 2519998 w 2519998"/>
              <a:gd name="connsiteY4" fmla="*/ 937402 h 1041558"/>
              <a:gd name="connsiteX5" fmla="*/ 2415842 w 2519998"/>
              <a:gd name="connsiteY5" fmla="*/ 1041558 h 1041558"/>
              <a:gd name="connsiteX6" fmla="*/ 104156 w 2519998"/>
              <a:gd name="connsiteY6" fmla="*/ 1041558 h 1041558"/>
              <a:gd name="connsiteX7" fmla="*/ 0 w 2519998"/>
              <a:gd name="connsiteY7" fmla="*/ 937402 h 1041558"/>
              <a:gd name="connsiteX8" fmla="*/ 0 w 2519998"/>
              <a:gd name="connsiteY8" fmla="*/ 104156 h 104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9998" h="1041558">
                <a:moveTo>
                  <a:pt x="0" y="104156"/>
                </a:moveTo>
                <a:cubicBezTo>
                  <a:pt x="0" y="46632"/>
                  <a:pt x="46632" y="0"/>
                  <a:pt x="104156" y="0"/>
                </a:cubicBezTo>
                <a:lnTo>
                  <a:pt x="2415842" y="0"/>
                </a:lnTo>
                <a:cubicBezTo>
                  <a:pt x="2473366" y="0"/>
                  <a:pt x="2519998" y="46632"/>
                  <a:pt x="2519998" y="104156"/>
                </a:cubicBezTo>
                <a:lnTo>
                  <a:pt x="2519998" y="937402"/>
                </a:lnTo>
                <a:cubicBezTo>
                  <a:pt x="2519998" y="994926"/>
                  <a:pt x="2473366" y="1041558"/>
                  <a:pt x="2415842" y="1041558"/>
                </a:cubicBezTo>
                <a:lnTo>
                  <a:pt x="104156" y="1041558"/>
                </a:lnTo>
                <a:cubicBezTo>
                  <a:pt x="46632" y="1041558"/>
                  <a:pt x="0" y="994926"/>
                  <a:pt x="0" y="937402"/>
                </a:cubicBezTo>
                <a:lnTo>
                  <a:pt x="0" y="104156"/>
                </a:lnTo>
                <a:close/>
              </a:path>
            </a:pathLst>
          </a:custGeom>
          <a:ln>
            <a:solidFill>
              <a:schemeClr val="bg1">
                <a:lumMod val="50000"/>
              </a:schemeClr>
            </a:solidFill>
          </a:ln>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3">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lIns="121946" tIns="121946" rIns="121946" bIns="121946" spcCol="1270" anchor="ctr"/>
          <a:lstStyle/>
          <a:p>
            <a:pPr algn="ctr" defTabSz="1066800" fontAlgn="auto">
              <a:lnSpc>
                <a:spcPct val="90000"/>
              </a:lnSpc>
              <a:spcAft>
                <a:spcPct val="35000"/>
              </a:spcAft>
              <a:defRPr/>
            </a:pPr>
            <a:endParaRPr lang="ru-RU" sz="2400"/>
          </a:p>
        </p:txBody>
      </p:sp>
      <p:sp>
        <p:nvSpPr>
          <p:cNvPr id="31" name="Скругленный прямоугольник 30"/>
          <p:cNvSpPr/>
          <p:nvPr/>
        </p:nvSpPr>
        <p:spPr>
          <a:xfrm>
            <a:off x="3220875" y="5236994"/>
            <a:ext cx="2519998" cy="1041558"/>
          </a:xfrm>
          <a:prstGeom prst="roundRect">
            <a:avLst>
              <a:gd name="adj" fmla="val 10000"/>
            </a:avLst>
          </a:prstGeom>
          <a:gradFill>
            <a:gsLst>
              <a:gs pos="0">
                <a:schemeClr val="accent5">
                  <a:lumMod val="60000"/>
                  <a:lumOff val="40000"/>
                </a:schemeClr>
              </a:gs>
              <a:gs pos="80000">
                <a:schemeClr val="accent5">
                  <a:lumMod val="40000"/>
                  <a:lumOff val="60000"/>
                </a:schemeClr>
              </a:gs>
              <a:gs pos="100000">
                <a:schemeClr val="accent5">
                  <a:lumMod val="20000"/>
                  <a:lumOff val="80000"/>
                </a:schemeClr>
              </a:gs>
            </a:gsLst>
          </a:gradFill>
          <a:ln>
            <a:solidFill>
              <a:schemeClr val="bg1">
                <a:lumMod val="50000"/>
              </a:schemeClr>
            </a:solidFill>
          </a:ln>
          <a:scene3d>
            <a:camera prst="orthographicFront"/>
            <a:lightRig rig="threePt" dir="t">
              <a:rot lat="0" lon="0" rev="7500000"/>
            </a:lightRig>
          </a:scene3d>
          <a:sp3d prstMaterial="plastic">
            <a:bevelT w="127000" h="25400" prst="relaxedInset"/>
          </a:sp3d>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32" name="Полилиния 31"/>
          <p:cNvSpPr/>
          <p:nvPr/>
        </p:nvSpPr>
        <p:spPr>
          <a:xfrm>
            <a:off x="3403125" y="5410132"/>
            <a:ext cx="2519998" cy="1041558"/>
          </a:xfrm>
          <a:custGeom>
            <a:avLst/>
            <a:gdLst>
              <a:gd name="connsiteX0" fmla="*/ 0 w 2519998"/>
              <a:gd name="connsiteY0" fmla="*/ 104156 h 1041558"/>
              <a:gd name="connsiteX1" fmla="*/ 104156 w 2519998"/>
              <a:gd name="connsiteY1" fmla="*/ 0 h 1041558"/>
              <a:gd name="connsiteX2" fmla="*/ 2415842 w 2519998"/>
              <a:gd name="connsiteY2" fmla="*/ 0 h 1041558"/>
              <a:gd name="connsiteX3" fmla="*/ 2519998 w 2519998"/>
              <a:gd name="connsiteY3" fmla="*/ 104156 h 1041558"/>
              <a:gd name="connsiteX4" fmla="*/ 2519998 w 2519998"/>
              <a:gd name="connsiteY4" fmla="*/ 937402 h 1041558"/>
              <a:gd name="connsiteX5" fmla="*/ 2415842 w 2519998"/>
              <a:gd name="connsiteY5" fmla="*/ 1041558 h 1041558"/>
              <a:gd name="connsiteX6" fmla="*/ 104156 w 2519998"/>
              <a:gd name="connsiteY6" fmla="*/ 1041558 h 1041558"/>
              <a:gd name="connsiteX7" fmla="*/ 0 w 2519998"/>
              <a:gd name="connsiteY7" fmla="*/ 937402 h 1041558"/>
              <a:gd name="connsiteX8" fmla="*/ 0 w 2519998"/>
              <a:gd name="connsiteY8" fmla="*/ 104156 h 104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9998" h="1041558">
                <a:moveTo>
                  <a:pt x="0" y="104156"/>
                </a:moveTo>
                <a:cubicBezTo>
                  <a:pt x="0" y="46632"/>
                  <a:pt x="46632" y="0"/>
                  <a:pt x="104156" y="0"/>
                </a:cubicBezTo>
                <a:lnTo>
                  <a:pt x="2415842" y="0"/>
                </a:lnTo>
                <a:cubicBezTo>
                  <a:pt x="2473366" y="0"/>
                  <a:pt x="2519998" y="46632"/>
                  <a:pt x="2519998" y="104156"/>
                </a:cubicBezTo>
                <a:lnTo>
                  <a:pt x="2519998" y="937402"/>
                </a:lnTo>
                <a:cubicBezTo>
                  <a:pt x="2519998" y="994926"/>
                  <a:pt x="2473366" y="1041558"/>
                  <a:pt x="2415842" y="1041558"/>
                </a:cubicBezTo>
                <a:lnTo>
                  <a:pt x="104156" y="1041558"/>
                </a:lnTo>
                <a:cubicBezTo>
                  <a:pt x="46632" y="1041558"/>
                  <a:pt x="0" y="994926"/>
                  <a:pt x="0" y="937402"/>
                </a:cubicBezTo>
                <a:lnTo>
                  <a:pt x="0" y="104156"/>
                </a:lnTo>
                <a:close/>
              </a:path>
            </a:pathLst>
          </a:custGeom>
          <a:ln>
            <a:solidFill>
              <a:schemeClr val="bg1">
                <a:lumMod val="50000"/>
              </a:schemeClr>
            </a:solidFill>
          </a:ln>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3">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lIns="121946" tIns="121946" rIns="121946" bIns="121946" spcCol="1270" anchor="ctr"/>
          <a:lstStyle/>
          <a:p>
            <a:pPr algn="ctr" defTabSz="1066800" fontAlgn="auto">
              <a:lnSpc>
                <a:spcPct val="90000"/>
              </a:lnSpc>
              <a:spcAft>
                <a:spcPct val="35000"/>
              </a:spcAft>
              <a:defRPr/>
            </a:pPr>
            <a:endParaRPr lang="ru-RU" sz="2400"/>
          </a:p>
        </p:txBody>
      </p:sp>
      <p:sp>
        <p:nvSpPr>
          <p:cNvPr id="33" name="Скругленный прямоугольник 32"/>
          <p:cNvSpPr/>
          <p:nvPr/>
        </p:nvSpPr>
        <p:spPr>
          <a:xfrm>
            <a:off x="6105374" y="5236994"/>
            <a:ext cx="2519998" cy="1041558"/>
          </a:xfrm>
          <a:prstGeom prst="roundRect">
            <a:avLst>
              <a:gd name="adj" fmla="val 10000"/>
            </a:avLst>
          </a:prstGeom>
          <a:gradFill>
            <a:gsLst>
              <a:gs pos="0">
                <a:schemeClr val="accent5">
                  <a:lumMod val="60000"/>
                  <a:lumOff val="40000"/>
                </a:schemeClr>
              </a:gs>
              <a:gs pos="80000">
                <a:schemeClr val="accent5">
                  <a:lumMod val="40000"/>
                  <a:lumOff val="60000"/>
                </a:schemeClr>
              </a:gs>
              <a:gs pos="100000">
                <a:schemeClr val="accent5">
                  <a:lumMod val="20000"/>
                  <a:lumOff val="80000"/>
                </a:schemeClr>
              </a:gs>
            </a:gsLst>
          </a:gradFill>
          <a:ln>
            <a:solidFill>
              <a:schemeClr val="bg1">
                <a:lumMod val="50000"/>
              </a:schemeClr>
            </a:solidFill>
          </a:ln>
          <a:scene3d>
            <a:camera prst="orthographicFront"/>
            <a:lightRig rig="threePt" dir="t">
              <a:rot lat="0" lon="0" rev="7500000"/>
            </a:lightRig>
          </a:scene3d>
          <a:sp3d prstMaterial="plastic">
            <a:bevelT w="127000" h="25400" prst="relaxedInset"/>
          </a:sp3d>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34" name="Полилиния 33"/>
          <p:cNvSpPr/>
          <p:nvPr/>
        </p:nvSpPr>
        <p:spPr>
          <a:xfrm>
            <a:off x="6287624" y="5410132"/>
            <a:ext cx="2519998" cy="1041558"/>
          </a:xfrm>
          <a:custGeom>
            <a:avLst/>
            <a:gdLst>
              <a:gd name="connsiteX0" fmla="*/ 0 w 2519998"/>
              <a:gd name="connsiteY0" fmla="*/ 104156 h 1041558"/>
              <a:gd name="connsiteX1" fmla="*/ 104156 w 2519998"/>
              <a:gd name="connsiteY1" fmla="*/ 0 h 1041558"/>
              <a:gd name="connsiteX2" fmla="*/ 2415842 w 2519998"/>
              <a:gd name="connsiteY2" fmla="*/ 0 h 1041558"/>
              <a:gd name="connsiteX3" fmla="*/ 2519998 w 2519998"/>
              <a:gd name="connsiteY3" fmla="*/ 104156 h 1041558"/>
              <a:gd name="connsiteX4" fmla="*/ 2519998 w 2519998"/>
              <a:gd name="connsiteY4" fmla="*/ 937402 h 1041558"/>
              <a:gd name="connsiteX5" fmla="*/ 2415842 w 2519998"/>
              <a:gd name="connsiteY5" fmla="*/ 1041558 h 1041558"/>
              <a:gd name="connsiteX6" fmla="*/ 104156 w 2519998"/>
              <a:gd name="connsiteY6" fmla="*/ 1041558 h 1041558"/>
              <a:gd name="connsiteX7" fmla="*/ 0 w 2519998"/>
              <a:gd name="connsiteY7" fmla="*/ 937402 h 1041558"/>
              <a:gd name="connsiteX8" fmla="*/ 0 w 2519998"/>
              <a:gd name="connsiteY8" fmla="*/ 104156 h 104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9998" h="1041558">
                <a:moveTo>
                  <a:pt x="0" y="104156"/>
                </a:moveTo>
                <a:cubicBezTo>
                  <a:pt x="0" y="46632"/>
                  <a:pt x="46632" y="0"/>
                  <a:pt x="104156" y="0"/>
                </a:cubicBezTo>
                <a:lnTo>
                  <a:pt x="2415842" y="0"/>
                </a:lnTo>
                <a:cubicBezTo>
                  <a:pt x="2473366" y="0"/>
                  <a:pt x="2519998" y="46632"/>
                  <a:pt x="2519998" y="104156"/>
                </a:cubicBezTo>
                <a:lnTo>
                  <a:pt x="2519998" y="937402"/>
                </a:lnTo>
                <a:cubicBezTo>
                  <a:pt x="2519998" y="994926"/>
                  <a:pt x="2473366" y="1041558"/>
                  <a:pt x="2415842" y="1041558"/>
                </a:cubicBezTo>
                <a:lnTo>
                  <a:pt x="104156" y="1041558"/>
                </a:lnTo>
                <a:cubicBezTo>
                  <a:pt x="46632" y="1041558"/>
                  <a:pt x="0" y="994926"/>
                  <a:pt x="0" y="937402"/>
                </a:cubicBezTo>
                <a:lnTo>
                  <a:pt x="0" y="104156"/>
                </a:lnTo>
                <a:close/>
              </a:path>
            </a:pathLst>
          </a:custGeom>
          <a:ln>
            <a:solidFill>
              <a:schemeClr val="bg1">
                <a:lumMod val="50000"/>
              </a:schemeClr>
            </a:solidFill>
          </a:ln>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3">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lIns="121946" tIns="121946" rIns="121946" bIns="121946" spcCol="1270" anchor="ctr"/>
          <a:lstStyle/>
          <a:p>
            <a:pPr algn="ctr" defTabSz="1066800" fontAlgn="auto">
              <a:lnSpc>
                <a:spcPct val="90000"/>
              </a:lnSpc>
              <a:spcAft>
                <a:spcPct val="35000"/>
              </a:spcAft>
              <a:defRPr/>
            </a:pPr>
            <a:endParaRPr lang="ru-RU" sz="24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9"/>
          <p:cNvPicPr>
            <a:picLocks noChangeAspect="1" noChangeArrowheads="1"/>
          </p:cNvPicPr>
          <p:nvPr/>
        </p:nvPicPr>
        <p:blipFill>
          <a:blip r:embed="rId3">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2" name="Заголовок 1"/>
          <p:cNvSpPr>
            <a:spLocks noGrp="1"/>
          </p:cNvSpPr>
          <p:nvPr>
            <p:ph type="title"/>
          </p:nvPr>
        </p:nvSpPr>
        <p:spPr/>
        <p:txBody>
          <a:bodyPr>
            <a:normAutofit fontScale="90000"/>
          </a:bodyPr>
          <a:lstStyle/>
          <a:p>
            <a:pPr fontAlgn="auto">
              <a:spcAft>
                <a:spcPts val="0"/>
              </a:spcAft>
              <a:defRPr/>
            </a:pPr>
            <a:r>
              <a:rPr lang="ru-RU" sz="3600" dirty="0" smtClean="0"/>
              <a:t>ИСТОЧНИКИ ПО ИСТОРИИ РОССИИ</a:t>
            </a:r>
            <a:endParaRPr lang="ru-RU" sz="3600" dirty="0"/>
          </a:p>
        </p:txBody>
      </p:sp>
      <p:pic>
        <p:nvPicPr>
          <p:cNvPr id="2063" name="Picture 15"/>
          <p:cNvPicPr>
            <a:picLocks noChangeAspect="1" noChangeArrowheads="1"/>
          </p:cNvPicPr>
          <p:nvPr/>
        </p:nvPicPr>
        <p:blipFill>
          <a:blip r:embed="rId4"/>
          <a:srcRect/>
          <a:stretch>
            <a:fillRect/>
          </a:stretch>
        </p:blipFill>
        <p:spPr bwMode="auto">
          <a:xfrm>
            <a:off x="4532313" y="4932363"/>
            <a:ext cx="2776537" cy="1800225"/>
          </a:xfrm>
          <a:prstGeom prst="rect">
            <a:avLst/>
          </a:prstGeom>
          <a:noFill/>
          <a:ln w="9525">
            <a:solidFill>
              <a:schemeClr val="tx1"/>
            </a:solidFill>
            <a:miter lim="800000"/>
            <a:headEnd/>
            <a:tailEnd/>
          </a:ln>
        </p:spPr>
      </p:pic>
      <p:pic>
        <p:nvPicPr>
          <p:cNvPr id="2064" name="Picture 16"/>
          <p:cNvPicPr>
            <a:picLocks noChangeAspect="1" noChangeArrowheads="1"/>
          </p:cNvPicPr>
          <p:nvPr/>
        </p:nvPicPr>
        <p:blipFill>
          <a:blip r:embed="rId5"/>
          <a:srcRect/>
          <a:stretch>
            <a:fillRect/>
          </a:stretch>
        </p:blipFill>
        <p:spPr bwMode="auto">
          <a:xfrm>
            <a:off x="6480175" y="1008063"/>
            <a:ext cx="2330450" cy="1800225"/>
          </a:xfrm>
          <a:prstGeom prst="rect">
            <a:avLst/>
          </a:prstGeom>
          <a:noFill/>
          <a:ln w="9525">
            <a:solidFill>
              <a:schemeClr val="tx1"/>
            </a:solidFill>
            <a:miter lim="800000"/>
            <a:headEnd/>
            <a:tailEnd/>
          </a:ln>
        </p:spPr>
      </p:pic>
      <p:pic>
        <p:nvPicPr>
          <p:cNvPr id="2065" name="Picture 17"/>
          <p:cNvPicPr>
            <a:picLocks noChangeAspect="1" noChangeArrowheads="1"/>
          </p:cNvPicPr>
          <p:nvPr/>
        </p:nvPicPr>
        <p:blipFill>
          <a:blip r:embed="rId6"/>
          <a:srcRect/>
          <a:stretch>
            <a:fillRect/>
          </a:stretch>
        </p:blipFill>
        <p:spPr bwMode="auto">
          <a:xfrm>
            <a:off x="250825" y="4932363"/>
            <a:ext cx="2597150" cy="1800225"/>
          </a:xfrm>
          <a:prstGeom prst="rect">
            <a:avLst/>
          </a:prstGeom>
          <a:noFill/>
          <a:ln w="9525">
            <a:solidFill>
              <a:schemeClr val="tx1"/>
            </a:solidFill>
            <a:miter lim="800000"/>
            <a:headEnd/>
            <a:tailEnd/>
          </a:ln>
        </p:spPr>
      </p:pic>
      <p:pic>
        <p:nvPicPr>
          <p:cNvPr id="2066" name="Picture 18"/>
          <p:cNvPicPr>
            <a:picLocks noChangeAspect="1" noChangeArrowheads="1"/>
          </p:cNvPicPr>
          <p:nvPr/>
        </p:nvPicPr>
        <p:blipFill>
          <a:blip r:embed="rId7"/>
          <a:srcRect/>
          <a:stretch>
            <a:fillRect/>
          </a:stretch>
        </p:blipFill>
        <p:spPr bwMode="auto">
          <a:xfrm>
            <a:off x="7454900" y="4932363"/>
            <a:ext cx="1438275" cy="1800225"/>
          </a:xfrm>
          <a:prstGeom prst="rect">
            <a:avLst/>
          </a:prstGeom>
          <a:noFill/>
          <a:ln w="9525">
            <a:solidFill>
              <a:schemeClr val="tx1"/>
            </a:solidFill>
            <a:miter lim="800000"/>
            <a:headEnd/>
            <a:tailEnd/>
          </a:ln>
        </p:spPr>
      </p:pic>
      <p:pic>
        <p:nvPicPr>
          <p:cNvPr id="2068" name="Picture 20"/>
          <p:cNvPicPr>
            <a:picLocks noChangeAspect="1" noChangeArrowheads="1"/>
          </p:cNvPicPr>
          <p:nvPr/>
        </p:nvPicPr>
        <p:blipFill>
          <a:blip r:embed="rId8"/>
          <a:srcRect/>
          <a:stretch>
            <a:fillRect/>
          </a:stretch>
        </p:blipFill>
        <p:spPr bwMode="auto">
          <a:xfrm>
            <a:off x="4787900" y="2916238"/>
            <a:ext cx="742950" cy="1800225"/>
          </a:xfrm>
          <a:prstGeom prst="rect">
            <a:avLst/>
          </a:prstGeom>
          <a:noFill/>
          <a:ln w="9525">
            <a:solidFill>
              <a:schemeClr val="tx1"/>
            </a:solidFill>
            <a:miter lim="800000"/>
            <a:headEnd/>
            <a:tailEnd/>
          </a:ln>
        </p:spPr>
      </p:pic>
      <p:pic>
        <p:nvPicPr>
          <p:cNvPr id="2069" name="Picture 21"/>
          <p:cNvPicPr>
            <a:picLocks noChangeAspect="1" noChangeArrowheads="1"/>
          </p:cNvPicPr>
          <p:nvPr/>
        </p:nvPicPr>
        <p:blipFill>
          <a:blip r:embed="rId9"/>
          <a:srcRect/>
          <a:stretch>
            <a:fillRect/>
          </a:stretch>
        </p:blipFill>
        <p:spPr bwMode="auto">
          <a:xfrm>
            <a:off x="971550" y="2916238"/>
            <a:ext cx="3079750" cy="1800225"/>
          </a:xfrm>
          <a:prstGeom prst="rect">
            <a:avLst/>
          </a:prstGeom>
          <a:noFill/>
          <a:ln w="9525">
            <a:solidFill>
              <a:schemeClr val="tx1"/>
            </a:solidFill>
            <a:miter lim="800000"/>
            <a:headEnd/>
            <a:tailEnd/>
          </a:ln>
        </p:spPr>
      </p:pic>
      <p:pic>
        <p:nvPicPr>
          <p:cNvPr id="2070" name="Picture 22"/>
          <p:cNvPicPr>
            <a:picLocks noChangeAspect="1" noChangeArrowheads="1"/>
          </p:cNvPicPr>
          <p:nvPr/>
        </p:nvPicPr>
        <p:blipFill>
          <a:blip r:embed="rId10"/>
          <a:srcRect/>
          <a:stretch>
            <a:fillRect/>
          </a:stretch>
        </p:blipFill>
        <p:spPr bwMode="auto">
          <a:xfrm>
            <a:off x="3276600" y="4932363"/>
            <a:ext cx="892175" cy="1800225"/>
          </a:xfrm>
          <a:prstGeom prst="rect">
            <a:avLst/>
          </a:prstGeom>
          <a:noFill/>
          <a:ln w="9525">
            <a:solidFill>
              <a:schemeClr val="tx1"/>
            </a:solidFill>
            <a:miter lim="800000"/>
            <a:headEnd/>
            <a:tailEnd/>
          </a:ln>
        </p:spPr>
      </p:pic>
      <p:pic>
        <p:nvPicPr>
          <p:cNvPr id="2071" name="Picture 23"/>
          <p:cNvPicPr>
            <a:picLocks noChangeAspect="1" noChangeArrowheads="1"/>
          </p:cNvPicPr>
          <p:nvPr/>
        </p:nvPicPr>
        <p:blipFill>
          <a:blip r:embed="rId11"/>
          <a:srcRect/>
          <a:stretch>
            <a:fillRect/>
          </a:stretch>
        </p:blipFill>
        <p:spPr bwMode="auto">
          <a:xfrm>
            <a:off x="2020888" y="1008063"/>
            <a:ext cx="1908175" cy="1800225"/>
          </a:xfrm>
          <a:prstGeom prst="rect">
            <a:avLst/>
          </a:prstGeom>
          <a:noFill/>
          <a:ln w="9525">
            <a:solidFill>
              <a:schemeClr val="tx1"/>
            </a:solidFill>
            <a:miter lim="800000"/>
            <a:headEnd/>
            <a:tailEnd/>
          </a:ln>
        </p:spPr>
      </p:pic>
      <p:pic>
        <p:nvPicPr>
          <p:cNvPr id="2072" name="Picture 24"/>
          <p:cNvPicPr>
            <a:picLocks noChangeAspect="1" noChangeArrowheads="1"/>
          </p:cNvPicPr>
          <p:nvPr/>
        </p:nvPicPr>
        <p:blipFill>
          <a:blip r:embed="rId12"/>
          <a:srcRect/>
          <a:stretch>
            <a:fillRect/>
          </a:stretch>
        </p:blipFill>
        <p:spPr bwMode="auto">
          <a:xfrm>
            <a:off x="490538" y="1008063"/>
            <a:ext cx="1214437" cy="1800225"/>
          </a:xfrm>
          <a:prstGeom prst="rect">
            <a:avLst/>
          </a:prstGeom>
          <a:noFill/>
          <a:ln w="9525">
            <a:solidFill>
              <a:schemeClr val="tx1"/>
            </a:solidFill>
            <a:miter lim="800000"/>
            <a:headEnd/>
            <a:tailEnd/>
          </a:ln>
        </p:spPr>
      </p:pic>
      <p:pic>
        <p:nvPicPr>
          <p:cNvPr id="2073" name="Picture 25"/>
          <p:cNvPicPr>
            <a:picLocks noChangeAspect="1" noChangeArrowheads="1"/>
          </p:cNvPicPr>
          <p:nvPr/>
        </p:nvPicPr>
        <p:blipFill>
          <a:blip r:embed="rId13"/>
          <a:srcRect/>
          <a:stretch>
            <a:fillRect/>
          </a:stretch>
        </p:blipFill>
        <p:spPr bwMode="auto">
          <a:xfrm>
            <a:off x="4322763" y="1008063"/>
            <a:ext cx="1838325" cy="1800225"/>
          </a:xfrm>
          <a:prstGeom prst="rect">
            <a:avLst/>
          </a:prstGeom>
          <a:noFill/>
          <a:ln w="9525">
            <a:solidFill>
              <a:schemeClr val="tx1"/>
            </a:solidFill>
            <a:miter lim="800000"/>
            <a:headEnd/>
            <a:tailEnd/>
          </a:ln>
        </p:spPr>
      </p:pic>
      <p:grpSp>
        <p:nvGrpSpPr>
          <p:cNvPr id="6" name="Группа 5"/>
          <p:cNvGrpSpPr>
            <a:grpSpLocks/>
          </p:cNvGrpSpPr>
          <p:nvPr/>
        </p:nvGrpSpPr>
        <p:grpSpPr bwMode="auto">
          <a:xfrm>
            <a:off x="6084888" y="2916238"/>
            <a:ext cx="2393950" cy="1800225"/>
            <a:chOff x="4974651" y="3523434"/>
            <a:chExt cx="2395398" cy="1800000"/>
          </a:xfrm>
        </p:grpSpPr>
        <p:pic>
          <p:nvPicPr>
            <p:cNvPr id="38929" name="Picture 19"/>
            <p:cNvPicPr>
              <a:picLocks noChangeAspect="1" noChangeArrowheads="1"/>
            </p:cNvPicPr>
            <p:nvPr/>
          </p:nvPicPr>
          <p:blipFill>
            <a:blip r:embed="rId14"/>
            <a:srcRect/>
            <a:stretch>
              <a:fillRect/>
            </a:stretch>
          </p:blipFill>
          <p:spPr bwMode="auto">
            <a:xfrm>
              <a:off x="4974651" y="3523434"/>
              <a:ext cx="1186129" cy="1800000"/>
            </a:xfrm>
            <a:prstGeom prst="rect">
              <a:avLst/>
            </a:prstGeom>
            <a:noFill/>
            <a:ln w="9525">
              <a:solidFill>
                <a:schemeClr val="tx1"/>
              </a:solidFill>
              <a:miter lim="800000"/>
              <a:headEnd/>
              <a:tailEnd/>
            </a:ln>
          </p:spPr>
        </p:pic>
        <p:pic>
          <p:nvPicPr>
            <p:cNvPr id="38930" name="Picture 26"/>
            <p:cNvPicPr>
              <a:picLocks noChangeAspect="1" noChangeArrowheads="1"/>
            </p:cNvPicPr>
            <p:nvPr/>
          </p:nvPicPr>
          <p:blipFill>
            <a:blip r:embed="rId15"/>
            <a:srcRect/>
            <a:stretch>
              <a:fillRect/>
            </a:stretch>
          </p:blipFill>
          <p:spPr bwMode="auto">
            <a:xfrm>
              <a:off x="6228184" y="3523434"/>
              <a:ext cx="1141865" cy="1800000"/>
            </a:xfrm>
            <a:prstGeom prst="rect">
              <a:avLst/>
            </a:prstGeom>
            <a:noFill/>
            <a:ln w="9525">
              <a:solidFill>
                <a:schemeClr val="tx1"/>
              </a:solidFill>
              <a:miter lim="800000"/>
              <a:headEnd/>
              <a:tailEnd/>
            </a:ln>
          </p:spPr>
        </p:pic>
      </p:grpSp>
      <p:sp>
        <p:nvSpPr>
          <p:cNvPr id="9" name="Скругленный прямоугольник 8"/>
          <p:cNvSpPr/>
          <p:nvPr/>
        </p:nvSpPr>
        <p:spPr>
          <a:xfrm>
            <a:off x="252000" y="2683237"/>
            <a:ext cx="8640000" cy="1465362"/>
          </a:xfrm>
          <a:prstGeom prst="roundRect">
            <a:avLst>
              <a:gd name="adj" fmla="val 10887"/>
            </a:avLst>
          </a:prstGeom>
          <a:blipFill>
            <a:blip r:embed="rId16"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2425"/>
            <a:r>
              <a:rPr lang="ru-RU" sz="2800" b="1">
                <a:solidFill>
                  <a:srgbClr val="0070C0"/>
                </a:solidFill>
                <a:latin typeface="Comic Sans MS" pitchFamily="66" charset="0"/>
              </a:rPr>
              <a:t>Необходимый уровень.</a:t>
            </a:r>
            <a:r>
              <a:rPr lang="ru-RU" sz="2800">
                <a:solidFill>
                  <a:srgbClr val="0070C0"/>
                </a:solidFill>
                <a:latin typeface="Comic Sans MS" pitchFamily="66" charset="0"/>
              </a:rPr>
              <a:t> </a:t>
            </a:r>
            <a:r>
              <a:rPr lang="ru-RU" sz="2800">
                <a:latin typeface="Comic Sans MS" pitchFamily="66" charset="0"/>
              </a:rPr>
              <a:t>Определи, что является источником по древнейшей и средневековой российской истории, а что нет.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063"/>
                                        </p:tgtEl>
                                        <p:attrNameLst>
                                          <p:attrName>style.visibility</p:attrName>
                                        </p:attrNameLst>
                                      </p:cBhvr>
                                      <p:to>
                                        <p:strVal val="visible"/>
                                      </p:to>
                                    </p:set>
                                    <p:animEffect transition="in" filter="fade">
                                      <p:cBhvr>
                                        <p:cTn id="10" dur="500"/>
                                        <p:tgtEl>
                                          <p:spTgt spid="2063"/>
                                        </p:tgtEl>
                                      </p:cBhvr>
                                    </p:animEffect>
                                  </p:childTnLst>
                                </p:cTn>
                              </p:par>
                              <p:par>
                                <p:cTn id="11" presetID="10" presetClass="entr" presetSubtype="0" fill="hold" nodeType="withEffect">
                                  <p:stCondLst>
                                    <p:cond delay="0"/>
                                  </p:stCondLst>
                                  <p:childTnLst>
                                    <p:set>
                                      <p:cBhvr>
                                        <p:cTn id="12" dur="1" fill="hold">
                                          <p:stCondLst>
                                            <p:cond delay="0"/>
                                          </p:stCondLst>
                                        </p:cTn>
                                        <p:tgtEl>
                                          <p:spTgt spid="2064"/>
                                        </p:tgtEl>
                                        <p:attrNameLst>
                                          <p:attrName>style.visibility</p:attrName>
                                        </p:attrNameLst>
                                      </p:cBhvr>
                                      <p:to>
                                        <p:strVal val="visible"/>
                                      </p:to>
                                    </p:set>
                                    <p:animEffect transition="in" filter="fade">
                                      <p:cBhvr>
                                        <p:cTn id="13" dur="500"/>
                                        <p:tgtEl>
                                          <p:spTgt spid="2064"/>
                                        </p:tgtEl>
                                      </p:cBhvr>
                                    </p:animEffect>
                                  </p:childTnLst>
                                </p:cTn>
                              </p:par>
                              <p:par>
                                <p:cTn id="14" presetID="10" presetClass="entr" presetSubtype="0" fill="hold" nodeType="withEffect">
                                  <p:stCondLst>
                                    <p:cond delay="0"/>
                                  </p:stCondLst>
                                  <p:childTnLst>
                                    <p:set>
                                      <p:cBhvr>
                                        <p:cTn id="15" dur="1" fill="hold">
                                          <p:stCondLst>
                                            <p:cond delay="0"/>
                                          </p:stCondLst>
                                        </p:cTn>
                                        <p:tgtEl>
                                          <p:spTgt spid="2066"/>
                                        </p:tgtEl>
                                        <p:attrNameLst>
                                          <p:attrName>style.visibility</p:attrName>
                                        </p:attrNameLst>
                                      </p:cBhvr>
                                      <p:to>
                                        <p:strVal val="visible"/>
                                      </p:to>
                                    </p:set>
                                    <p:animEffect transition="in" filter="fade">
                                      <p:cBhvr>
                                        <p:cTn id="16" dur="500"/>
                                        <p:tgtEl>
                                          <p:spTgt spid="2066"/>
                                        </p:tgtEl>
                                      </p:cBhvr>
                                    </p:animEffect>
                                  </p:childTnLst>
                                </p:cTn>
                              </p:par>
                              <p:par>
                                <p:cTn id="17" presetID="10" presetClass="entr" presetSubtype="0" fill="hold" nodeType="withEffect">
                                  <p:stCondLst>
                                    <p:cond delay="0"/>
                                  </p:stCondLst>
                                  <p:childTnLst>
                                    <p:set>
                                      <p:cBhvr>
                                        <p:cTn id="18" dur="1" fill="hold">
                                          <p:stCondLst>
                                            <p:cond delay="0"/>
                                          </p:stCondLst>
                                        </p:cTn>
                                        <p:tgtEl>
                                          <p:spTgt spid="2068"/>
                                        </p:tgtEl>
                                        <p:attrNameLst>
                                          <p:attrName>style.visibility</p:attrName>
                                        </p:attrNameLst>
                                      </p:cBhvr>
                                      <p:to>
                                        <p:strVal val="visible"/>
                                      </p:to>
                                    </p:set>
                                    <p:animEffect transition="in" filter="fade">
                                      <p:cBhvr>
                                        <p:cTn id="19" dur="500"/>
                                        <p:tgtEl>
                                          <p:spTgt spid="2068"/>
                                        </p:tgtEl>
                                      </p:cBhvr>
                                    </p:animEffect>
                                  </p:childTnLst>
                                </p:cTn>
                              </p:par>
                              <p:par>
                                <p:cTn id="20" presetID="10" presetClass="entr" presetSubtype="0" fill="hold" nodeType="withEffect">
                                  <p:stCondLst>
                                    <p:cond delay="0"/>
                                  </p:stCondLst>
                                  <p:childTnLst>
                                    <p:set>
                                      <p:cBhvr>
                                        <p:cTn id="21" dur="1" fill="hold">
                                          <p:stCondLst>
                                            <p:cond delay="0"/>
                                          </p:stCondLst>
                                        </p:cTn>
                                        <p:tgtEl>
                                          <p:spTgt spid="2069"/>
                                        </p:tgtEl>
                                        <p:attrNameLst>
                                          <p:attrName>style.visibility</p:attrName>
                                        </p:attrNameLst>
                                      </p:cBhvr>
                                      <p:to>
                                        <p:strVal val="visible"/>
                                      </p:to>
                                    </p:set>
                                    <p:animEffect transition="in" filter="fade">
                                      <p:cBhvr>
                                        <p:cTn id="22" dur="500"/>
                                        <p:tgtEl>
                                          <p:spTgt spid="2069"/>
                                        </p:tgtEl>
                                      </p:cBhvr>
                                    </p:animEffect>
                                  </p:childTnLst>
                                </p:cTn>
                              </p:par>
                              <p:par>
                                <p:cTn id="23" presetID="10" presetClass="entr" presetSubtype="0" fill="hold" nodeType="withEffect">
                                  <p:stCondLst>
                                    <p:cond delay="0"/>
                                  </p:stCondLst>
                                  <p:childTnLst>
                                    <p:set>
                                      <p:cBhvr>
                                        <p:cTn id="24" dur="1" fill="hold">
                                          <p:stCondLst>
                                            <p:cond delay="0"/>
                                          </p:stCondLst>
                                        </p:cTn>
                                        <p:tgtEl>
                                          <p:spTgt spid="2070"/>
                                        </p:tgtEl>
                                        <p:attrNameLst>
                                          <p:attrName>style.visibility</p:attrName>
                                        </p:attrNameLst>
                                      </p:cBhvr>
                                      <p:to>
                                        <p:strVal val="visible"/>
                                      </p:to>
                                    </p:set>
                                    <p:animEffect transition="in" filter="fade">
                                      <p:cBhvr>
                                        <p:cTn id="25" dur="500"/>
                                        <p:tgtEl>
                                          <p:spTgt spid="2070"/>
                                        </p:tgtEl>
                                      </p:cBhvr>
                                    </p:animEffect>
                                  </p:childTnLst>
                                </p:cTn>
                              </p:par>
                              <p:par>
                                <p:cTn id="26" presetID="10" presetClass="entr" presetSubtype="0" fill="hold" nodeType="withEffect">
                                  <p:stCondLst>
                                    <p:cond delay="0"/>
                                  </p:stCondLst>
                                  <p:childTnLst>
                                    <p:set>
                                      <p:cBhvr>
                                        <p:cTn id="27" dur="1" fill="hold">
                                          <p:stCondLst>
                                            <p:cond delay="0"/>
                                          </p:stCondLst>
                                        </p:cTn>
                                        <p:tgtEl>
                                          <p:spTgt spid="2071"/>
                                        </p:tgtEl>
                                        <p:attrNameLst>
                                          <p:attrName>style.visibility</p:attrName>
                                        </p:attrNameLst>
                                      </p:cBhvr>
                                      <p:to>
                                        <p:strVal val="visible"/>
                                      </p:to>
                                    </p:set>
                                    <p:animEffect transition="in" filter="fade">
                                      <p:cBhvr>
                                        <p:cTn id="28" dur="500"/>
                                        <p:tgtEl>
                                          <p:spTgt spid="2071"/>
                                        </p:tgtEl>
                                      </p:cBhvr>
                                    </p:animEffect>
                                  </p:childTnLst>
                                </p:cTn>
                              </p:par>
                              <p:par>
                                <p:cTn id="29" presetID="10" presetClass="entr" presetSubtype="0" fill="hold" nodeType="withEffect">
                                  <p:stCondLst>
                                    <p:cond delay="0"/>
                                  </p:stCondLst>
                                  <p:childTnLst>
                                    <p:set>
                                      <p:cBhvr>
                                        <p:cTn id="30" dur="1" fill="hold">
                                          <p:stCondLst>
                                            <p:cond delay="0"/>
                                          </p:stCondLst>
                                        </p:cTn>
                                        <p:tgtEl>
                                          <p:spTgt spid="2072"/>
                                        </p:tgtEl>
                                        <p:attrNameLst>
                                          <p:attrName>style.visibility</p:attrName>
                                        </p:attrNameLst>
                                      </p:cBhvr>
                                      <p:to>
                                        <p:strVal val="visible"/>
                                      </p:to>
                                    </p:set>
                                    <p:animEffect transition="in" filter="fade">
                                      <p:cBhvr>
                                        <p:cTn id="31" dur="500"/>
                                        <p:tgtEl>
                                          <p:spTgt spid="2072"/>
                                        </p:tgtEl>
                                      </p:cBhvr>
                                    </p:animEffect>
                                  </p:childTnLst>
                                </p:cTn>
                              </p:par>
                              <p:par>
                                <p:cTn id="32" presetID="10" presetClass="entr" presetSubtype="0" fill="hold" nodeType="withEffect">
                                  <p:stCondLst>
                                    <p:cond delay="0"/>
                                  </p:stCondLst>
                                  <p:childTnLst>
                                    <p:set>
                                      <p:cBhvr>
                                        <p:cTn id="33" dur="1" fill="hold">
                                          <p:stCondLst>
                                            <p:cond delay="0"/>
                                          </p:stCondLst>
                                        </p:cTn>
                                        <p:tgtEl>
                                          <p:spTgt spid="2073"/>
                                        </p:tgtEl>
                                        <p:attrNameLst>
                                          <p:attrName>style.visibility</p:attrName>
                                        </p:attrNameLst>
                                      </p:cBhvr>
                                      <p:to>
                                        <p:strVal val="visible"/>
                                      </p:to>
                                    </p:set>
                                    <p:animEffect transition="in" filter="fade">
                                      <p:cBhvr>
                                        <p:cTn id="34" dur="500"/>
                                        <p:tgtEl>
                                          <p:spTgt spid="2073"/>
                                        </p:tgtEl>
                                      </p:cBhvr>
                                    </p:animEffect>
                                  </p:childTnLst>
                                </p:cTn>
                              </p:par>
                              <p:par>
                                <p:cTn id="35" presetID="10"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par>
                                <p:cTn id="38" presetID="10" presetClass="entr" presetSubtype="0" fill="hold" nodeType="withEffect">
                                  <p:stCondLst>
                                    <p:cond delay="0"/>
                                  </p:stCondLst>
                                  <p:childTnLst>
                                    <p:set>
                                      <p:cBhvr>
                                        <p:cTn id="39" dur="1" fill="hold">
                                          <p:stCondLst>
                                            <p:cond delay="0"/>
                                          </p:stCondLst>
                                        </p:cTn>
                                        <p:tgtEl>
                                          <p:spTgt spid="2065"/>
                                        </p:tgtEl>
                                        <p:attrNameLst>
                                          <p:attrName>style.visibility</p:attrName>
                                        </p:attrNameLst>
                                      </p:cBhvr>
                                      <p:to>
                                        <p:strVal val="visible"/>
                                      </p:to>
                                    </p:set>
                                    <p:animEffect transition="in" filter="fade">
                                      <p:cBhvr>
                                        <p:cTn id="40" dur="500"/>
                                        <p:tgtEl>
                                          <p:spTgt spid="2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ый прямоугольник 18"/>
          <p:cNvSpPr/>
          <p:nvPr/>
        </p:nvSpPr>
        <p:spPr>
          <a:xfrm>
            <a:off x="252000" y="1800000"/>
            <a:ext cx="8640000" cy="3600000"/>
          </a:xfrm>
          <a:prstGeom prst="roundRect">
            <a:avLst/>
          </a:prstGeom>
          <a:gradFill>
            <a:gsLst>
              <a:gs pos="0">
                <a:schemeClr val="accent4">
                  <a:lumMod val="60000"/>
                  <a:lumOff val="40000"/>
                </a:schemeClr>
              </a:gs>
              <a:gs pos="80000">
                <a:schemeClr val="accent4">
                  <a:lumMod val="40000"/>
                  <a:lumOff val="60000"/>
                </a:schemeClr>
              </a:gs>
              <a:gs pos="100000">
                <a:schemeClr val="accent4">
                  <a:lumMod val="20000"/>
                  <a:lumOff val="80000"/>
                </a:schemeClr>
              </a:gs>
            </a:gsLst>
            <a:lin ang="16200000" scaled="0"/>
          </a:gradFill>
          <a:ln w="12700">
            <a:solidFill>
              <a:schemeClr val="tx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История нашей страны – это история народов, её населяющих, и государств, ими созданных. Это история семей, многие поколения которых выросли на этой земле, история людей, которые </a:t>
            </a:r>
            <a:r>
              <a:rPr lang="ru-RU" sz="32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могут </a:t>
            </a:r>
            <a:r>
              <a:rPr lang="ru-RU" sz="32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сказать: </a:t>
            </a: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«Россия – наша Родина!»</a:t>
            </a:r>
          </a:p>
        </p:txBody>
      </p:sp>
      <p:sp>
        <p:nvSpPr>
          <p:cNvPr id="2" name="Заголовок 1"/>
          <p:cNvSpPr>
            <a:spLocks noGrp="1"/>
          </p:cNvSpPr>
          <p:nvPr>
            <p:ph type="title"/>
          </p:nvPr>
        </p:nvSpPr>
        <p:spPr/>
        <p:txBody>
          <a:bodyPr/>
          <a:lstStyle/>
          <a:p>
            <a:pPr fontAlgn="auto">
              <a:spcAft>
                <a:spcPts val="0"/>
              </a:spcAft>
              <a:defRPr/>
            </a:pPr>
            <a:r>
              <a:rPr lang="ru-RU" sz="3600" spc="0" dirty="0"/>
              <a:t>ОТКРЫВАЕМ НОВЫЕ ЗНАНИЯ</a:t>
            </a:r>
            <a:endParaRPr lang="ru-RU" sz="3600" dirty="0"/>
          </a:p>
        </p:txBody>
      </p:sp>
      <p:pic>
        <p:nvPicPr>
          <p:cNvPr id="40963" name="Picture 9"/>
          <p:cNvPicPr>
            <a:picLocks noChangeAspect="1" noChangeArrowheads="1"/>
          </p:cNvPicPr>
          <p:nvPr/>
        </p:nvPicPr>
        <p:blipFill>
          <a:blip r:embed="rId3">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252000" y="5445224"/>
            <a:ext cx="8640000" cy="1055608"/>
          </a:xfrm>
          <a:prstGeom prst="roundRect">
            <a:avLst/>
          </a:prstGeom>
          <a:blipFill>
            <a:blip r:embed="rId3" cstate="print">
              <a:extLst/>
            </a:blip>
            <a:tile tx="0" ty="0" sx="100000" sy="100000" flip="none" algn="tl"/>
          </a:blipFill>
          <a:ln w="25400">
            <a:solidFill>
              <a:schemeClr val="tx1">
                <a:lumMod val="50000"/>
              </a:schemeClr>
            </a:solidFill>
          </a:ln>
          <a:scene3d>
            <a:camera prst="orthographicFront"/>
            <a:lightRig rig="threePt" dir="t"/>
          </a:scene3d>
          <a:sp3d>
            <a:bevelT prst="angle"/>
          </a:sp3d>
        </p:spPr>
        <p:txBody>
          <a:bodyPr>
            <a:spAutoFit/>
          </a:bodyPr>
          <a:lstStyle/>
          <a:p>
            <a:r>
              <a:rPr lang="ru-RU" sz="2800">
                <a:latin typeface="Comic Sans MS" pitchFamily="66" charset="0"/>
              </a:rPr>
              <a:t>	Как вы думаете, могла ли эта огромная страна развиваться изолированно от соседей?</a:t>
            </a:r>
          </a:p>
        </p:txBody>
      </p:sp>
      <p:sp>
        <p:nvSpPr>
          <p:cNvPr id="3" name="Заголовок 2"/>
          <p:cNvSpPr>
            <a:spLocks noGrp="1"/>
          </p:cNvSpPr>
          <p:nvPr>
            <p:ph type="title"/>
          </p:nvPr>
        </p:nvSpPr>
        <p:spPr/>
        <p:txBody>
          <a:bodyPr>
            <a:normAutofit fontScale="90000"/>
          </a:bodyPr>
          <a:lstStyle/>
          <a:p>
            <a:pPr fontAlgn="auto">
              <a:spcAft>
                <a:spcPts val="0"/>
              </a:spcAft>
              <a:defRPr/>
            </a:pPr>
            <a:r>
              <a:rPr lang="ru-RU" dirty="0"/>
              <a:t>ОПРЕДЕЛЯЕМ ПРОБЛЕМУ</a:t>
            </a:r>
          </a:p>
        </p:txBody>
      </p:sp>
      <p:sp>
        <p:nvSpPr>
          <p:cNvPr id="16389" name="Объект 1"/>
          <p:cNvSpPr>
            <a:spLocks noGrp="1"/>
          </p:cNvSpPr>
          <p:nvPr>
            <p:ph sz="half" idx="1"/>
          </p:nvPr>
        </p:nvSpPr>
        <p:spPr>
          <a:xfrm>
            <a:off x="252413" y="981075"/>
            <a:ext cx="8639175" cy="4319588"/>
          </a:xfrm>
          <a:prstGeom prst="roundRect">
            <a:avLst>
              <a:gd name="adj" fmla="val 10315"/>
            </a:avLst>
          </a:prstGeom>
          <a:blipFill dpi="0" rotWithShape="1">
            <a:blip r:embed="rId3"/>
            <a:srcRect/>
            <a:tile tx="0" ty="0" sx="100000" sy="100000" flip="none" algn="tl"/>
          </a:blipFill>
          <a:ln>
            <a:round/>
          </a:ln>
        </p:spPr>
        <p:txBody>
          <a:bodyPr anchor="ctr"/>
          <a:lstStyle/>
          <a:p>
            <a:pPr marL="88900" indent="0">
              <a:spcBef>
                <a:spcPct val="0"/>
              </a:spcBef>
              <a:buFont typeface="Comic Sans MS" pitchFamily="66" charset="0"/>
              <a:buNone/>
            </a:pPr>
            <a:r>
              <a:rPr lang="ru-RU" sz="3600" smtClean="0"/>
              <a:t>- Когда говорят об Англии, вспоминают холодный дождливый климат, о Франции – красивых женщин и духи. А что, по-вашему,  является главной отличительной особенностью России?</a:t>
            </a:r>
          </a:p>
        </p:txBody>
      </p:sp>
      <p:sp>
        <p:nvSpPr>
          <p:cNvPr id="20" name="Овал 19"/>
          <p:cNvSpPr>
            <a:spLocks noChangeAspect="1"/>
          </p:cNvSpPr>
          <p:nvPr/>
        </p:nvSpPr>
        <p:spPr>
          <a:xfrm>
            <a:off x="827616" y="5589224"/>
            <a:ext cx="288000" cy="288000"/>
          </a:xfrm>
          <a:prstGeom prst="ellipse">
            <a:avLst/>
          </a:prstGeom>
          <a:solidFill>
            <a:schemeClr val="accent1">
              <a:lumMod val="75000"/>
            </a:schemeClr>
          </a:solidFill>
          <a:ln>
            <a:solidFill>
              <a:schemeClr val="tx1">
                <a:lumMod val="50000"/>
              </a:schemeClr>
            </a:solidFill>
          </a:ln>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lIns="10796" tIns="409271" rIns="10794" bIns="409269" spcCol="1270" anchor="ctr"/>
          <a:lstStyle/>
          <a:p>
            <a:pPr algn="ctr" defTabSz="755650" fontAlgn="auto">
              <a:lnSpc>
                <a:spcPct val="90000"/>
              </a:lnSpc>
              <a:spcAft>
                <a:spcPct val="35000"/>
              </a:spcAft>
              <a:defRPr/>
            </a:pPr>
            <a:endParaRPr lang="ru-RU" sz="2300" dirty="0"/>
          </a:p>
        </p:txBody>
      </p:sp>
      <p:pic>
        <p:nvPicPr>
          <p:cNvPr id="16393" name="Picture 11"/>
          <p:cNvPicPr>
            <a:picLocks noChangeAspect="1" noChangeArrowheads="1"/>
          </p:cNvPicPr>
          <p:nvPr/>
        </p:nvPicPr>
        <p:blipFill>
          <a:blip r:embed="rId4">
            <a:clrChange>
              <a:clrFrom>
                <a:srgbClr val="DCE1E2"/>
              </a:clrFrom>
              <a:clrTo>
                <a:srgbClr val="DCE1E2">
                  <a:alpha val="0"/>
                </a:srgbClr>
              </a:clrTo>
            </a:clrChange>
          </a:blip>
          <a:srcRect/>
          <a:stretch>
            <a:fillRect/>
          </a:stretch>
        </p:blipFill>
        <p:spPr bwMode="auto">
          <a:xfrm>
            <a:off x="8528050" y="0"/>
            <a:ext cx="615950" cy="1331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ая прямоугольная выноска 18"/>
          <p:cNvSpPr/>
          <p:nvPr/>
        </p:nvSpPr>
        <p:spPr>
          <a:xfrm>
            <a:off x="252000" y="1800000"/>
            <a:ext cx="8640000" cy="3600000"/>
          </a:xfrm>
          <a:prstGeom prst="wedgeRoundRectCallout">
            <a:avLst>
              <a:gd name="adj1" fmla="val -28896"/>
              <a:gd name="adj2" fmla="val -67988"/>
              <a:gd name="adj3" fmla="val 16667"/>
            </a:avLst>
          </a:prstGeom>
          <a:gradFill>
            <a:gsLst>
              <a:gs pos="0">
                <a:schemeClr val="accent4">
                  <a:lumMod val="60000"/>
                  <a:lumOff val="40000"/>
                </a:schemeClr>
              </a:gs>
              <a:gs pos="80000">
                <a:schemeClr val="accent4">
                  <a:lumMod val="40000"/>
                  <a:lumOff val="60000"/>
                </a:schemeClr>
              </a:gs>
              <a:gs pos="100000">
                <a:schemeClr val="accent4">
                  <a:lumMod val="20000"/>
                  <a:lumOff val="80000"/>
                </a:schemeClr>
              </a:gs>
            </a:gsLst>
            <a:lin ang="16200000" scaled="0"/>
          </a:gradFill>
          <a:ln w="12700">
            <a:solidFill>
              <a:schemeClr val="tx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ЕСТЬ ЛИ ВЗАИМОСВЯЗЬ МЕЖДУ РОССИЙСКОЙ И ВСЕМИРНОЙ ИСТОРИЕЙ?</a:t>
            </a:r>
          </a:p>
        </p:txBody>
      </p:sp>
      <p:sp>
        <p:nvSpPr>
          <p:cNvPr id="21" name="Скругленный прямоугольник 20"/>
          <p:cNvSpPr/>
          <p:nvPr/>
        </p:nvSpPr>
        <p:spPr>
          <a:xfrm>
            <a:off x="252000" y="1800000"/>
            <a:ext cx="8640000" cy="3600000"/>
          </a:xfrm>
          <a:prstGeom prst="roundRect">
            <a:avLst/>
          </a:prstGeom>
          <a:gradFill>
            <a:gsLst>
              <a:gs pos="0">
                <a:schemeClr val="accent6">
                  <a:lumMod val="40000"/>
                  <a:lumOff val="60000"/>
                </a:schemeClr>
              </a:gs>
              <a:gs pos="50000">
                <a:schemeClr val="accent5">
                  <a:lumMod val="40000"/>
                  <a:lumOff val="60000"/>
                </a:schemeClr>
              </a:gs>
              <a:gs pos="100000">
                <a:schemeClr val="accent6">
                  <a:lumMod val="40000"/>
                  <a:lumOff val="60000"/>
                </a:schemeClr>
              </a:gs>
            </a:gsLst>
            <a:lin ang="5400000" scaled="0"/>
          </a:gradFill>
          <a:ln w="12700">
            <a:solidFill>
              <a:schemeClr val="tx1">
                <a:lumMod val="50000"/>
              </a:schemeClr>
            </a:solidFill>
          </a:ln>
          <a:scene3d>
            <a:camera prst="orthographicFront">
              <a:rot lat="0" lon="0" rev="0"/>
            </a:camera>
            <a:lightRig rig="threePt" dir="t">
              <a:rot lat="0" lon="0" rev="1200000"/>
            </a:lightRig>
          </a:scene3d>
          <a:sp3d>
            <a:bevelT w="63500" h="25400" prst="angle"/>
          </a:sp3d>
        </p:spPr>
        <p:style>
          <a:lnRef idx="0">
            <a:schemeClr val="accent1"/>
          </a:lnRef>
          <a:fillRef idx="1001">
            <a:schemeClr val="lt1"/>
          </a:fillRef>
          <a:effectRef idx="3">
            <a:schemeClr val="accent1"/>
          </a:effectRef>
          <a:fontRef idx="minor">
            <a:schemeClr val="lt1"/>
          </a:fontRef>
        </p:style>
        <p:txBody>
          <a:bodyPr anchor="ctr">
            <a:spAutoFit/>
          </a:bodyPr>
          <a:lstStyle/>
          <a:p>
            <a:pPr algn="ctr" fontAlgn="auto">
              <a:spcBef>
                <a:spcPts val="0"/>
              </a:spcBef>
              <a:spcAft>
                <a:spcPts val="0"/>
              </a:spcAft>
              <a:defRPr/>
            </a:pPr>
            <a:r>
              <a:rPr lang="ru-RU" sz="3200" dirty="0">
                <a:solidFill>
                  <a:schemeClr val="tx1"/>
                </a:solidFill>
              </a:rPr>
              <a:t>ВАША ФОРМУЛИРОВКА ПРОБЛЕМЫ МОЖЕТ НЕ СОВПАДАТЬ С АВТОРСКОЙ. ПОЖАЛУЙСТА, ВЫБЕРИТЕ В КЛАССЕ ТУ ФОРМУЛИРОВКУ, КОТОРАЯ ВАМ НАИБОЛЕЕ ИНТЕРЕСНА! </a:t>
            </a:r>
          </a:p>
        </p:txBody>
      </p:sp>
      <p:sp>
        <p:nvSpPr>
          <p:cNvPr id="3" name="Заголовок 2"/>
          <p:cNvSpPr>
            <a:spLocks noGrp="1"/>
          </p:cNvSpPr>
          <p:nvPr>
            <p:ph type="title"/>
          </p:nvPr>
        </p:nvSpPr>
        <p:spPr/>
        <p:txBody>
          <a:bodyPr>
            <a:normAutofit fontScale="90000"/>
          </a:bodyPr>
          <a:lstStyle/>
          <a:p>
            <a:pPr fontAlgn="auto">
              <a:spcAft>
                <a:spcPts val="0"/>
              </a:spcAft>
              <a:defRPr/>
            </a:pPr>
            <a:r>
              <a:rPr lang="ru-RU" dirty="0"/>
              <a:t>ОПРЕДЕЛЯЕМ ПРОБЛЕМУ</a:t>
            </a:r>
          </a:p>
        </p:txBody>
      </p:sp>
      <p:pic>
        <p:nvPicPr>
          <p:cNvPr id="18438" name="Picture 11"/>
          <p:cNvPicPr>
            <a:picLocks noChangeAspect="1" noChangeArrowheads="1"/>
          </p:cNvPicPr>
          <p:nvPr/>
        </p:nvPicPr>
        <p:blipFill>
          <a:blip r:embed="rId3">
            <a:clrChange>
              <a:clrFrom>
                <a:srgbClr val="DCE1E2"/>
              </a:clrFrom>
              <a:clrTo>
                <a:srgbClr val="DCE1E2">
                  <a:alpha val="0"/>
                </a:srgbClr>
              </a:clrTo>
            </a:clrChange>
          </a:blip>
          <a:srcRect/>
          <a:stretch>
            <a:fillRect/>
          </a:stretch>
        </p:blipFill>
        <p:spPr bwMode="auto">
          <a:xfrm>
            <a:off x="8528050" y="0"/>
            <a:ext cx="615950" cy="1331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Таблица 19"/>
          <p:cNvGraphicFramePr>
            <a:graphicFrameLocks noGrp="1"/>
          </p:cNvGraphicFramePr>
          <p:nvPr/>
        </p:nvGraphicFramePr>
        <p:xfrm>
          <a:off x="251998" y="980728"/>
          <a:ext cx="8640480" cy="5828032"/>
        </p:xfrm>
        <a:graphic>
          <a:graphicData uri="http://schemas.openxmlformats.org/drawingml/2006/table">
            <a:tbl>
              <a:tblPr firstRow="1" bandRow="1">
                <a:tableStyleId>{5C22544A-7EE6-4342-B048-85BDC9FD1C3A}</a:tableStyleId>
              </a:tblPr>
              <a:tblGrid>
                <a:gridCol w="719602"/>
                <a:gridCol w="720080"/>
                <a:gridCol w="5760640"/>
                <a:gridCol w="720080"/>
                <a:gridCol w="720078"/>
              </a:tblGrid>
              <a:tr h="416488">
                <a:tc rowSpan="13">
                  <a:txBody>
                    <a:bodyPr/>
                    <a:lstStyle/>
                    <a:p>
                      <a:pPr algn="ctr"/>
                      <a:r>
                        <a:rPr lang="ru-RU" sz="3200" b="1" i="0" u="none" strike="noStrike" kern="1200" baseline="0" dirty="0" smtClean="0">
                          <a:solidFill>
                            <a:schemeClr val="lt1"/>
                          </a:solidFill>
                          <a:latin typeface="+mn-lt"/>
                          <a:ea typeface="+mn-ea"/>
                          <a:cs typeface="+mn-cs"/>
                        </a:rPr>
                        <a:t>Цивилизация </a:t>
                      </a:r>
                      <a:endParaRPr lang="ru-RU" sz="3200" dirty="0"/>
                    </a:p>
                  </a:txBody>
                  <a:tcPr vert="vert270" anchor="ctr">
                    <a:solidFill>
                      <a:schemeClr val="accent4">
                        <a:lumMod val="20000"/>
                        <a:lumOff val="80000"/>
                      </a:schemeClr>
                    </a:solidFill>
                  </a:tcPr>
                </a:tc>
                <a:tc>
                  <a:txBody>
                    <a:bodyPr/>
                    <a:lstStyle/>
                    <a:p>
                      <a:endParaRPr lang="ru-RU" sz="2800" dirty="0"/>
                    </a:p>
                  </a:txBody>
                  <a:tcPr>
                    <a:solidFill>
                      <a:schemeClr val="accent5">
                        <a:lumMod val="20000"/>
                        <a:lumOff val="80000"/>
                      </a:schemeClr>
                    </a:solidFill>
                  </a:tcPr>
                </a:tc>
                <a:tc>
                  <a:txBody>
                    <a:bodyPr/>
                    <a:lstStyle/>
                    <a:p>
                      <a:pPr algn="ctr"/>
                      <a:r>
                        <a:rPr lang="ru-RU" sz="2800" dirty="0" smtClean="0"/>
                        <a:t>Признаки</a:t>
                      </a:r>
                      <a:endParaRPr lang="ru-RU" sz="2800" dirty="0"/>
                    </a:p>
                  </a:txBody>
                  <a:tcPr>
                    <a:solidFill>
                      <a:schemeClr val="accent5">
                        <a:lumMod val="20000"/>
                        <a:lumOff val="80000"/>
                      </a:schemeClr>
                    </a:solidFill>
                  </a:tcPr>
                </a:tc>
                <a:tc>
                  <a:txBody>
                    <a:bodyPr/>
                    <a:lstStyle/>
                    <a:p>
                      <a:endParaRPr lang="ru-RU" sz="2800" dirty="0"/>
                    </a:p>
                  </a:txBody>
                  <a:tcPr>
                    <a:solidFill>
                      <a:schemeClr val="accent5">
                        <a:lumMod val="20000"/>
                        <a:lumOff val="80000"/>
                      </a:schemeClr>
                    </a:solidFill>
                  </a:tcPr>
                </a:tc>
                <a:tc rowSpan="13">
                  <a:txBody>
                    <a:bodyPr/>
                    <a:lstStyle/>
                    <a:p>
                      <a:pPr algn="ctr"/>
                      <a:r>
                        <a:rPr lang="ru-RU" sz="3200" dirty="0" smtClean="0"/>
                        <a:t>Цивилизация </a:t>
                      </a:r>
                      <a:endParaRPr lang="ru-RU" sz="3200" dirty="0"/>
                    </a:p>
                  </a:txBody>
                  <a:tcPr vert="vert270" anchor="ctr">
                    <a:solidFill>
                      <a:schemeClr val="accent4">
                        <a:lumMod val="20000"/>
                        <a:lumOff val="80000"/>
                      </a:schemeClr>
                    </a:solidFill>
                  </a:tcPr>
                </a:tc>
              </a:tr>
              <a:tr h="330740">
                <a:tc vMerge="1">
                  <a:txBody>
                    <a:bodyPr/>
                    <a:lstStyle/>
                    <a:p>
                      <a:endParaRPr lang="ru-RU" dirty="0"/>
                    </a:p>
                  </a:txBody>
                  <a:tcPr>
                    <a:solidFill>
                      <a:schemeClr val="accent4">
                        <a:lumMod val="20000"/>
                        <a:lumOff val="80000"/>
                      </a:schemeClr>
                    </a:solidFill>
                  </a:tcPr>
                </a:tc>
                <a:tc rowSpan="12">
                  <a:txBody>
                    <a:bodyPr/>
                    <a:lstStyle/>
                    <a:p>
                      <a:endParaRPr lang="ru-RU" sz="2800" dirty="0"/>
                    </a:p>
                  </a:txBody>
                  <a:tcP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100" kern="1200" dirty="0" smtClean="0">
                          <a:solidFill>
                            <a:schemeClr val="dk1"/>
                          </a:solidFill>
                          <a:effectLst/>
                          <a:latin typeface="+mn-lt"/>
                          <a:ea typeface="+mn-ea"/>
                          <a:cs typeface="+mn-cs"/>
                        </a:rPr>
                        <a:t>Большая общность людей</a:t>
                      </a:r>
                      <a:endParaRPr lang="ru-RU" sz="2100" dirty="0" smtClean="0">
                        <a:effectLst/>
                      </a:endParaRPr>
                    </a:p>
                  </a:txBody>
                  <a:tcPr>
                    <a:solidFill>
                      <a:schemeClr val="accent4">
                        <a:lumMod val="20000"/>
                        <a:lumOff val="80000"/>
                      </a:schemeClr>
                    </a:solidFill>
                  </a:tcPr>
                </a:tc>
                <a:tc rowSpan="12">
                  <a:txBody>
                    <a:bodyPr/>
                    <a:lstStyle/>
                    <a:p>
                      <a:endParaRPr lang="ru-RU" sz="2800"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r>
              <a:tr h="438512">
                <a:tc vMerge="1">
                  <a:txBody>
                    <a:bodyPr/>
                    <a:lstStyle/>
                    <a:p>
                      <a:endParaRPr lang="ru-RU"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100" kern="1200" dirty="0" smtClean="0">
                          <a:solidFill>
                            <a:schemeClr val="dk1"/>
                          </a:solidFill>
                          <a:effectLst/>
                          <a:latin typeface="+mn-lt"/>
                          <a:ea typeface="+mn-ea"/>
                          <a:cs typeface="+mn-cs"/>
                        </a:rPr>
                        <a:t>Возникновение  городов</a:t>
                      </a:r>
                      <a:endParaRPr lang="ru-RU" sz="2100" dirty="0" smtClean="0">
                        <a:effectLst/>
                      </a:endParaRPr>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r>
              <a:tr h="330740">
                <a:tc vMerge="1">
                  <a:txBody>
                    <a:bodyPr/>
                    <a:lstStyle/>
                    <a:p>
                      <a:endParaRPr lang="ru-RU"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100" kern="1200" dirty="0" smtClean="0">
                          <a:solidFill>
                            <a:schemeClr val="dk1"/>
                          </a:solidFill>
                          <a:effectLst/>
                          <a:latin typeface="+mn-lt"/>
                          <a:ea typeface="+mn-ea"/>
                          <a:cs typeface="+mn-cs"/>
                        </a:rPr>
                        <a:t>Ступень развития общества</a:t>
                      </a:r>
                      <a:endParaRPr lang="ru-RU" sz="2100" dirty="0" smtClean="0">
                        <a:effectLst/>
                      </a:endParaRPr>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r>
              <a:tr h="330740">
                <a:tc vMerge="1">
                  <a:txBody>
                    <a:bodyPr/>
                    <a:lstStyle/>
                    <a:p>
                      <a:endParaRPr lang="ru-RU"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100" kern="1200" dirty="0" smtClean="0">
                          <a:solidFill>
                            <a:schemeClr val="dk1"/>
                          </a:solidFill>
                          <a:effectLst/>
                          <a:latin typeface="+mn-lt"/>
                          <a:ea typeface="+mn-ea"/>
                          <a:cs typeface="+mn-cs"/>
                        </a:rPr>
                        <a:t>Несколько  народов и государств</a:t>
                      </a:r>
                      <a:endParaRPr lang="ru-RU" sz="2100" dirty="0" smtClean="0">
                        <a:effectLst/>
                      </a:endParaRPr>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r>
              <a:tr h="330740">
                <a:tc vMerge="1">
                  <a:txBody>
                    <a:bodyPr/>
                    <a:lstStyle/>
                    <a:p>
                      <a:endParaRPr lang="ru-RU"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100" kern="1200" dirty="0" smtClean="0">
                          <a:solidFill>
                            <a:schemeClr val="dk1"/>
                          </a:solidFill>
                          <a:effectLst/>
                          <a:latin typeface="+mn-lt"/>
                          <a:ea typeface="+mn-ea"/>
                          <a:cs typeface="+mn-cs"/>
                        </a:rPr>
                        <a:t>Отношения</a:t>
                      </a:r>
                      <a:r>
                        <a:rPr lang="ru-RU" sz="2100" kern="1200" baseline="0" dirty="0" smtClean="0">
                          <a:solidFill>
                            <a:schemeClr val="dk1"/>
                          </a:solidFill>
                          <a:effectLst/>
                          <a:latin typeface="+mn-lt"/>
                          <a:ea typeface="+mn-ea"/>
                          <a:cs typeface="+mn-cs"/>
                        </a:rPr>
                        <a:t> </a:t>
                      </a:r>
                      <a:r>
                        <a:rPr lang="ru-RU" sz="2100" kern="1200" dirty="0" smtClean="0">
                          <a:solidFill>
                            <a:schemeClr val="dk1"/>
                          </a:solidFill>
                          <a:effectLst/>
                          <a:latin typeface="+mn-lt"/>
                          <a:ea typeface="+mn-ea"/>
                          <a:cs typeface="+mn-cs"/>
                        </a:rPr>
                        <a:t> между людьми</a:t>
                      </a:r>
                      <a:endParaRPr lang="ru-RU" sz="2100" dirty="0" smtClean="0">
                        <a:effectLst/>
                      </a:endParaRPr>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r>
              <a:tr h="330740">
                <a:tc vMerge="1">
                  <a:txBody>
                    <a:bodyPr/>
                    <a:lstStyle/>
                    <a:p>
                      <a:pPr algn="ctr"/>
                      <a:endParaRPr lang="ru-RU" sz="2800" dirty="0"/>
                    </a:p>
                  </a:txBody>
                  <a:tcPr vert="vert270" anchor="ctr">
                    <a:solidFill>
                      <a:schemeClr val="accent4">
                        <a:lumMod val="20000"/>
                        <a:lumOff val="80000"/>
                      </a:schemeClr>
                    </a:solidFill>
                  </a:tcPr>
                </a:tc>
                <a:tc vMerge="1">
                  <a:txBody>
                    <a:bodyPr/>
                    <a:lstStyle/>
                    <a:p>
                      <a:endParaRPr lang="ru-RU" sz="2800" dirty="0"/>
                    </a:p>
                  </a:txBody>
                  <a:tcP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100" kern="1200" dirty="0" smtClean="0">
                          <a:solidFill>
                            <a:schemeClr val="dk1"/>
                          </a:solidFill>
                          <a:effectLst/>
                          <a:latin typeface="+mn-lt"/>
                          <a:ea typeface="+mn-ea"/>
                          <a:cs typeface="+mn-cs"/>
                        </a:rPr>
                        <a:t>Особенности ведения хозяйства</a:t>
                      </a:r>
                      <a:endParaRPr lang="ru-RU" sz="2100" dirty="0" smtClean="0">
                        <a:effectLst/>
                      </a:endParaRPr>
                    </a:p>
                  </a:txBody>
                  <a:tcPr>
                    <a:solidFill>
                      <a:schemeClr val="accent4">
                        <a:lumMod val="20000"/>
                        <a:lumOff val="80000"/>
                      </a:schemeClr>
                    </a:solidFill>
                  </a:tcPr>
                </a:tc>
                <a:tc vMerge="1">
                  <a:txBody>
                    <a:bodyPr/>
                    <a:lstStyle/>
                    <a:p>
                      <a:endParaRPr lang="ru-RU" sz="2800" dirty="0"/>
                    </a:p>
                  </a:txBody>
                  <a:tcPr>
                    <a:solidFill>
                      <a:schemeClr val="accent4">
                        <a:lumMod val="20000"/>
                        <a:lumOff val="80000"/>
                      </a:schemeClr>
                    </a:solidFill>
                  </a:tcPr>
                </a:tc>
                <a:tc vMerge="1">
                  <a:txBody>
                    <a:bodyPr/>
                    <a:lstStyle/>
                    <a:p>
                      <a:pPr algn="ctr"/>
                      <a:endParaRPr lang="ru-RU" sz="2800" dirty="0"/>
                    </a:p>
                  </a:txBody>
                  <a:tcPr vert="vert270" anchor="ctr">
                    <a:solidFill>
                      <a:schemeClr val="accent4">
                        <a:lumMod val="20000"/>
                        <a:lumOff val="80000"/>
                      </a:schemeClr>
                    </a:solidFill>
                  </a:tcPr>
                </a:tc>
              </a:tr>
              <a:tr h="416488">
                <a:tc vMerge="1">
                  <a:txBody>
                    <a:bodyPr/>
                    <a:lstStyle/>
                    <a:p>
                      <a:pPr algn="ctr"/>
                      <a:endParaRPr lang="ru-RU" sz="3200" dirty="0"/>
                    </a:p>
                  </a:txBody>
                  <a:tcPr vert="vert270" anchor="ctr">
                    <a:solidFill>
                      <a:schemeClr val="accent4">
                        <a:lumMod val="20000"/>
                        <a:lumOff val="80000"/>
                      </a:schemeClr>
                    </a:solidFill>
                  </a:tcPr>
                </a:tc>
                <a:tc vMerge="1">
                  <a:txBody>
                    <a:bodyPr/>
                    <a:lstStyle/>
                    <a:p>
                      <a:endParaRPr lang="ru-RU" sz="2800" dirty="0"/>
                    </a:p>
                  </a:txBody>
                  <a:tcP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100" kern="1200" dirty="0" smtClean="0">
                          <a:solidFill>
                            <a:schemeClr val="dk1"/>
                          </a:solidFill>
                          <a:effectLst/>
                          <a:latin typeface="+mn-lt"/>
                          <a:ea typeface="+mn-ea"/>
                          <a:cs typeface="+mn-cs"/>
                        </a:rPr>
                        <a:t>Создание  государств</a:t>
                      </a:r>
                      <a:endParaRPr lang="ru-RU" sz="2100" dirty="0" smtClean="0">
                        <a:effectLst/>
                      </a:endParaRPr>
                    </a:p>
                  </a:txBody>
                  <a:tcPr>
                    <a:solidFill>
                      <a:schemeClr val="accent4">
                        <a:lumMod val="20000"/>
                        <a:lumOff val="80000"/>
                      </a:schemeClr>
                    </a:solidFill>
                  </a:tcPr>
                </a:tc>
                <a:tc vMerge="1">
                  <a:txBody>
                    <a:bodyPr/>
                    <a:lstStyle/>
                    <a:p>
                      <a:endParaRPr lang="ru-RU" sz="2800" dirty="0"/>
                    </a:p>
                  </a:txBody>
                  <a:tcPr>
                    <a:solidFill>
                      <a:schemeClr val="accent4">
                        <a:lumMod val="20000"/>
                        <a:lumOff val="80000"/>
                      </a:schemeClr>
                    </a:solidFill>
                  </a:tcPr>
                </a:tc>
                <a:tc vMerge="1">
                  <a:txBody>
                    <a:bodyPr/>
                    <a:lstStyle/>
                    <a:p>
                      <a:pPr algn="ctr"/>
                      <a:endParaRPr lang="ru-RU" sz="2800" dirty="0"/>
                    </a:p>
                  </a:txBody>
                  <a:tcPr vert="vert270" anchor="ctr">
                    <a:solidFill>
                      <a:schemeClr val="accent4">
                        <a:lumMod val="20000"/>
                        <a:lumOff val="80000"/>
                      </a:schemeClr>
                    </a:solidFill>
                  </a:tcPr>
                </a:tc>
              </a:tr>
              <a:tr h="416488">
                <a:tc vMerge="1">
                  <a:txBody>
                    <a:bodyPr/>
                    <a:lstStyle/>
                    <a:p>
                      <a:pPr algn="ctr"/>
                      <a:endParaRPr lang="ru-RU" sz="3200" dirty="0"/>
                    </a:p>
                  </a:txBody>
                  <a:tcPr vert="vert270" anchor="ctr">
                    <a:solidFill>
                      <a:schemeClr val="accent4">
                        <a:lumMod val="20000"/>
                        <a:lumOff val="80000"/>
                      </a:schemeClr>
                    </a:solidFill>
                  </a:tcPr>
                </a:tc>
                <a:tc vMerge="1">
                  <a:txBody>
                    <a:bodyPr/>
                    <a:lstStyle/>
                    <a:p>
                      <a:endParaRPr lang="ru-RU" sz="2800" dirty="0"/>
                    </a:p>
                  </a:txBody>
                  <a:tcP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100" kern="1200" dirty="0" smtClean="0">
                          <a:solidFill>
                            <a:schemeClr val="dk1"/>
                          </a:solidFill>
                          <a:effectLst/>
                          <a:latin typeface="+mn-lt"/>
                          <a:ea typeface="+mn-ea"/>
                          <a:cs typeface="+mn-cs"/>
                        </a:rPr>
                        <a:t>Разделение людей на общественные слои</a:t>
                      </a:r>
                      <a:endParaRPr lang="ru-RU" sz="2100" dirty="0" smtClean="0">
                        <a:effectLst/>
                      </a:endParaRPr>
                    </a:p>
                  </a:txBody>
                  <a:tcPr>
                    <a:solidFill>
                      <a:schemeClr val="accent4">
                        <a:lumMod val="20000"/>
                        <a:lumOff val="80000"/>
                      </a:schemeClr>
                    </a:solidFill>
                  </a:tcPr>
                </a:tc>
                <a:tc vMerge="1">
                  <a:txBody>
                    <a:bodyPr/>
                    <a:lstStyle/>
                    <a:p>
                      <a:endParaRPr lang="ru-RU" sz="2800" dirty="0"/>
                    </a:p>
                  </a:txBody>
                  <a:tcPr>
                    <a:solidFill>
                      <a:schemeClr val="accent4">
                        <a:lumMod val="20000"/>
                        <a:lumOff val="80000"/>
                      </a:schemeClr>
                    </a:solidFill>
                  </a:tcPr>
                </a:tc>
                <a:tc vMerge="1">
                  <a:txBody>
                    <a:bodyPr/>
                    <a:lstStyle/>
                    <a:p>
                      <a:pPr algn="ctr"/>
                      <a:endParaRPr lang="ru-RU" sz="2800" dirty="0"/>
                    </a:p>
                  </a:txBody>
                  <a:tcPr vert="vert270" anchor="ctr">
                    <a:solidFill>
                      <a:schemeClr val="accent4">
                        <a:lumMod val="20000"/>
                        <a:lumOff val="80000"/>
                      </a:schemeClr>
                    </a:solidFill>
                  </a:tcPr>
                </a:tc>
              </a:tr>
              <a:tr h="587983">
                <a:tc vMerge="1">
                  <a:txBody>
                    <a:bodyPr/>
                    <a:lstStyle/>
                    <a:p>
                      <a:pPr algn="ctr"/>
                      <a:endParaRPr lang="ru-RU" sz="3200" dirty="0"/>
                    </a:p>
                  </a:txBody>
                  <a:tcPr vert="vert270" anchor="ctr">
                    <a:solidFill>
                      <a:schemeClr val="accent4">
                        <a:lumMod val="20000"/>
                        <a:lumOff val="80000"/>
                      </a:schemeClr>
                    </a:solidFill>
                  </a:tcPr>
                </a:tc>
                <a:tc vMerge="1">
                  <a:txBody>
                    <a:bodyPr/>
                    <a:lstStyle/>
                    <a:p>
                      <a:endParaRPr lang="ru-RU" sz="2800" dirty="0"/>
                    </a:p>
                  </a:txBody>
                  <a:tcP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100" kern="1200" dirty="0" smtClean="0">
                          <a:solidFill>
                            <a:schemeClr val="dk1"/>
                          </a:solidFill>
                          <a:effectLst/>
                          <a:latin typeface="+mn-lt"/>
                          <a:ea typeface="+mn-ea"/>
                          <a:cs typeface="+mn-cs"/>
                        </a:rPr>
                        <a:t>Представления о добре и зле, красивом и безобразном</a:t>
                      </a:r>
                      <a:endParaRPr lang="ru-RU" sz="2100" dirty="0" smtClean="0">
                        <a:effectLst/>
                      </a:endParaRPr>
                    </a:p>
                  </a:txBody>
                  <a:tcPr>
                    <a:solidFill>
                      <a:schemeClr val="accent4">
                        <a:lumMod val="20000"/>
                        <a:lumOff val="80000"/>
                      </a:schemeClr>
                    </a:solidFill>
                  </a:tcPr>
                </a:tc>
                <a:tc vMerge="1">
                  <a:txBody>
                    <a:bodyPr/>
                    <a:lstStyle/>
                    <a:p>
                      <a:endParaRPr lang="ru-RU" sz="2800" dirty="0"/>
                    </a:p>
                  </a:txBody>
                  <a:tcPr>
                    <a:solidFill>
                      <a:schemeClr val="accent4">
                        <a:lumMod val="20000"/>
                        <a:lumOff val="80000"/>
                      </a:schemeClr>
                    </a:solidFill>
                  </a:tcPr>
                </a:tc>
                <a:tc vMerge="1">
                  <a:txBody>
                    <a:bodyPr/>
                    <a:lstStyle/>
                    <a:p>
                      <a:pPr algn="ctr"/>
                      <a:endParaRPr lang="ru-RU" sz="2800" dirty="0"/>
                    </a:p>
                  </a:txBody>
                  <a:tcPr vert="vert270" anchor="ctr">
                    <a:solidFill>
                      <a:schemeClr val="accent4">
                        <a:lumMod val="20000"/>
                        <a:lumOff val="80000"/>
                      </a:schemeClr>
                    </a:solidFill>
                  </a:tcPr>
                </a:tc>
              </a:tr>
              <a:tr h="416488">
                <a:tc vMerge="1">
                  <a:txBody>
                    <a:bodyPr/>
                    <a:lstStyle/>
                    <a:p>
                      <a:pPr algn="ctr"/>
                      <a:endParaRPr lang="ru-RU" sz="3200" dirty="0"/>
                    </a:p>
                  </a:txBody>
                  <a:tcPr vert="vert270" anchor="ctr">
                    <a:solidFill>
                      <a:schemeClr val="accent4">
                        <a:lumMod val="20000"/>
                        <a:lumOff val="80000"/>
                      </a:schemeClr>
                    </a:solidFill>
                  </a:tcPr>
                </a:tc>
                <a:tc vMerge="1">
                  <a:txBody>
                    <a:bodyPr/>
                    <a:lstStyle/>
                    <a:p>
                      <a:endParaRPr lang="ru-RU" sz="2800" dirty="0"/>
                    </a:p>
                  </a:txBody>
                  <a:tcP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100" kern="1200" dirty="0" smtClean="0">
                          <a:solidFill>
                            <a:schemeClr val="dk1"/>
                          </a:solidFill>
                          <a:effectLst/>
                          <a:latin typeface="+mn-lt"/>
                          <a:ea typeface="+mn-ea"/>
                          <a:cs typeface="+mn-cs"/>
                        </a:rPr>
                        <a:t>Изобретение  письменности</a:t>
                      </a:r>
                      <a:endParaRPr lang="ru-RU" sz="2100" dirty="0" smtClean="0">
                        <a:effectLst/>
                      </a:endParaRPr>
                    </a:p>
                  </a:txBody>
                  <a:tcPr>
                    <a:solidFill>
                      <a:schemeClr val="accent4">
                        <a:lumMod val="20000"/>
                        <a:lumOff val="80000"/>
                      </a:schemeClr>
                    </a:solidFill>
                  </a:tcPr>
                </a:tc>
                <a:tc vMerge="1">
                  <a:txBody>
                    <a:bodyPr/>
                    <a:lstStyle/>
                    <a:p>
                      <a:endParaRPr lang="ru-RU" sz="2800" dirty="0"/>
                    </a:p>
                  </a:txBody>
                  <a:tcPr>
                    <a:solidFill>
                      <a:schemeClr val="accent4">
                        <a:lumMod val="20000"/>
                        <a:lumOff val="80000"/>
                      </a:schemeClr>
                    </a:solidFill>
                  </a:tcPr>
                </a:tc>
                <a:tc vMerge="1">
                  <a:txBody>
                    <a:bodyPr/>
                    <a:lstStyle/>
                    <a:p>
                      <a:pPr algn="ctr"/>
                      <a:endParaRPr lang="ru-RU" sz="2800" dirty="0"/>
                    </a:p>
                  </a:txBody>
                  <a:tcPr vert="vert270" anchor="ctr">
                    <a:solidFill>
                      <a:schemeClr val="accent4">
                        <a:lumMod val="20000"/>
                        <a:lumOff val="80000"/>
                      </a:schemeClr>
                    </a:solidFill>
                  </a:tcPr>
                </a:tc>
              </a:tr>
              <a:tr h="416488">
                <a:tc vMerge="1">
                  <a:txBody>
                    <a:bodyPr/>
                    <a:lstStyle/>
                    <a:p>
                      <a:pPr algn="ctr"/>
                      <a:endParaRPr lang="ru-RU" sz="3200" dirty="0"/>
                    </a:p>
                  </a:txBody>
                  <a:tcPr vert="vert270" anchor="ctr">
                    <a:solidFill>
                      <a:schemeClr val="accent4">
                        <a:lumMod val="20000"/>
                        <a:lumOff val="80000"/>
                      </a:schemeClr>
                    </a:solidFill>
                  </a:tcPr>
                </a:tc>
                <a:tc vMerge="1">
                  <a:txBody>
                    <a:bodyPr/>
                    <a:lstStyle/>
                    <a:p>
                      <a:endParaRPr lang="ru-RU" sz="2800" dirty="0"/>
                    </a:p>
                  </a:txBody>
                  <a:tcP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100" kern="1200" dirty="0" smtClean="0">
                          <a:solidFill>
                            <a:schemeClr val="dk1"/>
                          </a:solidFill>
                          <a:effectLst/>
                          <a:latin typeface="+mn-lt"/>
                          <a:ea typeface="+mn-ea"/>
                          <a:cs typeface="+mn-cs"/>
                        </a:rPr>
                        <a:t>Управление  государством</a:t>
                      </a:r>
                      <a:endParaRPr lang="ru-RU" sz="2100" dirty="0" smtClean="0">
                        <a:effectLst/>
                      </a:endParaRPr>
                    </a:p>
                  </a:txBody>
                  <a:tcPr>
                    <a:solidFill>
                      <a:schemeClr val="accent4">
                        <a:lumMod val="20000"/>
                        <a:lumOff val="80000"/>
                      </a:schemeClr>
                    </a:solidFill>
                  </a:tcPr>
                </a:tc>
                <a:tc vMerge="1">
                  <a:txBody>
                    <a:bodyPr/>
                    <a:lstStyle/>
                    <a:p>
                      <a:endParaRPr lang="ru-RU" sz="2800" dirty="0"/>
                    </a:p>
                  </a:txBody>
                  <a:tcPr>
                    <a:solidFill>
                      <a:schemeClr val="accent4">
                        <a:lumMod val="20000"/>
                        <a:lumOff val="80000"/>
                      </a:schemeClr>
                    </a:solidFill>
                  </a:tcPr>
                </a:tc>
                <a:tc vMerge="1">
                  <a:txBody>
                    <a:bodyPr/>
                    <a:lstStyle/>
                    <a:p>
                      <a:pPr algn="ctr"/>
                      <a:endParaRPr lang="ru-RU" sz="2800" dirty="0"/>
                    </a:p>
                  </a:txBody>
                  <a:tcPr vert="vert270" anchor="ctr">
                    <a:solidFill>
                      <a:schemeClr val="accent4">
                        <a:lumMod val="20000"/>
                        <a:lumOff val="80000"/>
                      </a:schemeClr>
                    </a:solidFill>
                  </a:tcPr>
                </a:tc>
              </a:tr>
              <a:tr h="416488">
                <a:tc vMerge="1">
                  <a:txBody>
                    <a:bodyPr/>
                    <a:lstStyle/>
                    <a:p>
                      <a:pPr algn="ctr"/>
                      <a:endParaRPr lang="ru-RU" sz="3200" dirty="0"/>
                    </a:p>
                  </a:txBody>
                  <a:tcPr vert="vert270" anchor="ctr">
                    <a:solidFill>
                      <a:schemeClr val="accent4">
                        <a:lumMod val="20000"/>
                        <a:lumOff val="80000"/>
                      </a:schemeClr>
                    </a:solidFill>
                  </a:tcPr>
                </a:tc>
                <a:tc vMerge="1">
                  <a:txBody>
                    <a:bodyPr/>
                    <a:lstStyle/>
                    <a:p>
                      <a:endParaRPr lang="ru-RU" sz="2800" dirty="0"/>
                    </a:p>
                  </a:txBody>
                  <a:tcP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100" kern="1200" dirty="0" smtClean="0">
                          <a:solidFill>
                            <a:schemeClr val="dk1"/>
                          </a:solidFill>
                          <a:effectLst/>
                          <a:latin typeface="+mn-lt"/>
                          <a:ea typeface="+mn-ea"/>
                          <a:cs typeface="+mn-cs"/>
                        </a:rPr>
                        <a:t>Культурные  и религиозные традиции</a:t>
                      </a:r>
                      <a:endParaRPr lang="ru-RU" sz="2100" dirty="0" smtClean="0">
                        <a:effectLst/>
                      </a:endParaRPr>
                    </a:p>
                  </a:txBody>
                  <a:tcPr>
                    <a:solidFill>
                      <a:schemeClr val="accent4">
                        <a:lumMod val="20000"/>
                        <a:lumOff val="80000"/>
                      </a:schemeClr>
                    </a:solidFill>
                  </a:tcPr>
                </a:tc>
                <a:tc vMerge="1">
                  <a:txBody>
                    <a:bodyPr/>
                    <a:lstStyle/>
                    <a:p>
                      <a:endParaRPr lang="ru-RU" sz="2800" dirty="0"/>
                    </a:p>
                  </a:txBody>
                  <a:tcPr>
                    <a:solidFill>
                      <a:schemeClr val="accent4">
                        <a:lumMod val="20000"/>
                        <a:lumOff val="80000"/>
                      </a:schemeClr>
                    </a:solidFill>
                  </a:tcPr>
                </a:tc>
                <a:tc vMerge="1">
                  <a:txBody>
                    <a:bodyPr/>
                    <a:lstStyle/>
                    <a:p>
                      <a:pPr algn="ctr"/>
                      <a:endParaRPr lang="ru-RU" sz="2800" dirty="0"/>
                    </a:p>
                  </a:txBody>
                  <a:tcPr vert="vert270" anchor="ctr">
                    <a:solidFill>
                      <a:schemeClr val="accent4">
                        <a:lumMod val="20000"/>
                        <a:lumOff val="80000"/>
                      </a:schemeClr>
                    </a:solidFill>
                  </a:tcPr>
                </a:tc>
              </a:tr>
            </a:tbl>
          </a:graphicData>
        </a:graphic>
      </p:graphicFrame>
      <p:sp>
        <p:nvSpPr>
          <p:cNvPr id="4" name="Скругленный прямоугольник 3"/>
          <p:cNvSpPr/>
          <p:nvPr/>
        </p:nvSpPr>
        <p:spPr>
          <a:xfrm>
            <a:off x="252000" y="2703929"/>
            <a:ext cx="8640000" cy="1532334"/>
          </a:xfrm>
          <a:prstGeom prst="roundRect">
            <a:avLst/>
          </a:prstGeom>
          <a:blipFill>
            <a:blip r:embed="rId3">
              <a:extLst/>
            </a:blip>
            <a:tile tx="0" ty="0" sx="100000" sy="100000" flip="none" algn="tl"/>
          </a:blipFill>
          <a:ln w="25400">
            <a:solidFill>
              <a:schemeClr val="tx1">
                <a:lumMod val="50000"/>
              </a:schemeClr>
            </a:solidFill>
          </a:ln>
          <a:scene3d>
            <a:camera prst="orthographicFront"/>
            <a:lightRig rig="threePt" dir="t"/>
          </a:scene3d>
          <a:sp3d>
            <a:bevelT prst="angle"/>
          </a:sp3d>
        </p:spPr>
        <p:txBody>
          <a:bodyPr anchor="ctr">
            <a:spAutoFit/>
          </a:bodyPr>
          <a:lstStyle/>
          <a:p>
            <a:pPr indent="350838"/>
            <a:r>
              <a:rPr lang="ru-RU" sz="2800" b="1">
                <a:solidFill>
                  <a:srgbClr val="0070C0"/>
                </a:solidFill>
                <a:latin typeface="Comic Sans MS" pitchFamily="66" charset="0"/>
              </a:rPr>
              <a:t>Необходимый уровень. </a:t>
            </a:r>
            <a:r>
              <a:rPr lang="ru-RU" sz="2800">
                <a:latin typeface="Comic Sans MS" pitchFamily="66" charset="0"/>
              </a:rPr>
              <a:t>При помощи стрелок распредели признаки разных значений понятия «цивилизация».</a:t>
            </a:r>
          </a:p>
        </p:txBody>
      </p:sp>
      <p:sp>
        <p:nvSpPr>
          <p:cNvPr id="3" name="Заголовок 2"/>
          <p:cNvSpPr>
            <a:spLocks noGrp="1"/>
          </p:cNvSpPr>
          <p:nvPr>
            <p:ph type="title"/>
          </p:nvPr>
        </p:nvSpPr>
        <p:spPr/>
        <p:txBody>
          <a:bodyPr/>
          <a:lstStyle/>
          <a:p>
            <a:pPr fontAlgn="auto">
              <a:spcAft>
                <a:spcPts val="0"/>
              </a:spcAft>
              <a:defRPr/>
            </a:pPr>
            <a:r>
              <a:rPr lang="ru-RU" sz="3600" spc="-150" dirty="0"/>
              <a:t>ВСПОМИНАЕМ ТО, ЧТО ЗНАЕМ</a:t>
            </a:r>
            <a:endParaRPr lang="ru-RU" sz="3600" dirty="0"/>
          </a:p>
        </p:txBody>
      </p:sp>
      <p:cxnSp>
        <p:nvCxnSpPr>
          <p:cNvPr id="22" name="Прямая со стрелкой 21"/>
          <p:cNvCxnSpPr/>
          <p:nvPr/>
        </p:nvCxnSpPr>
        <p:spPr>
          <a:xfrm flipH="1">
            <a:off x="1008063" y="1268413"/>
            <a:ext cx="611187" cy="0"/>
          </a:xfrm>
          <a:prstGeom prst="straightConnector1">
            <a:avLst/>
          </a:prstGeom>
          <a:ln w="508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a:off x="7524750" y="1268413"/>
            <a:ext cx="611188" cy="0"/>
          </a:xfrm>
          <a:prstGeom prst="straightConnector1">
            <a:avLst/>
          </a:prstGeom>
          <a:ln w="508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0488" name="Picture 7"/>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682625" cy="1331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Скругленный прямоугольник 21"/>
          <p:cNvSpPr/>
          <p:nvPr/>
        </p:nvSpPr>
        <p:spPr>
          <a:xfrm>
            <a:off x="252000" y="980728"/>
            <a:ext cx="8640000" cy="919401"/>
          </a:xfrm>
          <a:prstGeom prst="roundRect">
            <a:avLst/>
          </a:prstGeom>
          <a:blipFill>
            <a:blip r:embed="rId3"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spAutoFit/>
          </a:bodyPr>
          <a:lstStyle/>
          <a:p>
            <a:pPr indent="365125"/>
            <a:r>
              <a:rPr lang="ru-RU" sz="2400" b="1">
                <a:solidFill>
                  <a:srgbClr val="0070C0"/>
                </a:solidFill>
                <a:latin typeface="Comic Sans MS" pitchFamily="66" charset="0"/>
              </a:rPr>
              <a:t>Необходимый уровень.</a:t>
            </a:r>
            <a:r>
              <a:rPr lang="ru-RU" sz="2400" b="1">
                <a:solidFill>
                  <a:srgbClr val="00B0F0"/>
                </a:solidFill>
                <a:latin typeface="Comic Sans MS" pitchFamily="66" charset="0"/>
              </a:rPr>
              <a:t> </a:t>
            </a:r>
            <a:r>
              <a:rPr lang="ru-RU" sz="2400">
                <a:latin typeface="Comic Sans MS" pitchFamily="66" charset="0"/>
              </a:rPr>
              <a:t>К рисункам средневековых цивилизаций подбери названия из списка.</a:t>
            </a:r>
          </a:p>
        </p:txBody>
      </p:sp>
      <p:sp>
        <p:nvSpPr>
          <p:cNvPr id="20" name="Заголовок 19"/>
          <p:cNvSpPr>
            <a:spLocks noGrp="1"/>
          </p:cNvSpPr>
          <p:nvPr>
            <p:ph type="title"/>
          </p:nvPr>
        </p:nvSpPr>
        <p:spPr/>
        <p:txBody>
          <a:bodyPr/>
          <a:lstStyle/>
          <a:p>
            <a:pPr fontAlgn="auto">
              <a:spcAft>
                <a:spcPts val="0"/>
              </a:spcAft>
              <a:defRPr/>
            </a:pPr>
            <a:r>
              <a:rPr lang="ru-RU" sz="3600" spc="-150" dirty="0" smtClean="0"/>
              <a:t>ВСПОМИНАЕМ ТО, ЧТО ЗНАЕМ</a:t>
            </a:r>
            <a:endParaRPr lang="ru-RU" sz="3600" dirty="0"/>
          </a:p>
        </p:txBody>
      </p:sp>
      <p:pic>
        <p:nvPicPr>
          <p:cNvPr id="22533" name="Picture 7"/>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682625" cy="1331913"/>
          </a:xfrm>
          <a:prstGeom prst="rect">
            <a:avLst/>
          </a:prstGeom>
          <a:noFill/>
          <a:ln w="9525">
            <a:noFill/>
            <a:miter lim="800000"/>
            <a:headEnd/>
            <a:tailEnd/>
          </a:ln>
        </p:spPr>
      </p:pic>
      <p:pic>
        <p:nvPicPr>
          <p:cNvPr id="1026" name="Picture 2"/>
          <p:cNvPicPr>
            <a:picLocks noChangeAspect="1" noChangeArrowheads="1"/>
          </p:cNvPicPr>
          <p:nvPr/>
        </p:nvPicPr>
        <p:blipFill>
          <a:blip r:embed="rId5">
            <a:extLst/>
          </a:blip>
          <a:srcRect/>
          <a:stretch>
            <a:fillRect/>
          </a:stretch>
        </p:blipFill>
        <p:spPr bwMode="auto">
          <a:xfrm>
            <a:off x="492096" y="1988840"/>
            <a:ext cx="3575848" cy="3240000"/>
          </a:xfrm>
          <a:prstGeom prst="roundRect">
            <a:avLst>
              <a:gd name="adj" fmla="val 5518"/>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pic>
        <p:nvPicPr>
          <p:cNvPr id="1027" name="Picture 3"/>
          <p:cNvPicPr>
            <a:picLocks noChangeAspect="1" noChangeArrowheads="1"/>
          </p:cNvPicPr>
          <p:nvPr/>
        </p:nvPicPr>
        <p:blipFill>
          <a:blip r:embed="rId6" cstate="email">
            <a:extLst/>
          </a:blip>
          <a:srcRect/>
          <a:stretch>
            <a:fillRect/>
          </a:stretch>
        </p:blipFill>
        <p:spPr bwMode="auto">
          <a:xfrm>
            <a:off x="2526207" y="3963864"/>
            <a:ext cx="1541737" cy="1260000"/>
          </a:xfrm>
          <a:prstGeom prst="roundRect">
            <a:avLst>
              <a:gd name="adj" fmla="val 15964"/>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pic>
        <p:nvPicPr>
          <p:cNvPr id="1028" name="Picture 4"/>
          <p:cNvPicPr>
            <a:picLocks noChangeAspect="1" noChangeArrowheads="1"/>
          </p:cNvPicPr>
          <p:nvPr/>
        </p:nvPicPr>
        <p:blipFill rotWithShape="1">
          <a:blip r:embed="rId7" cstate="email">
            <a:extLst/>
          </a:blip>
          <a:srcRect b="650"/>
          <a:stretch/>
        </p:blipFill>
        <p:spPr bwMode="auto">
          <a:xfrm>
            <a:off x="5076056" y="1988840"/>
            <a:ext cx="3575848" cy="3240000"/>
          </a:xfrm>
          <a:prstGeom prst="roundRect">
            <a:avLst>
              <a:gd name="adj" fmla="val 6048"/>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pic>
        <p:nvPicPr>
          <p:cNvPr id="1029" name="Picture 5"/>
          <p:cNvPicPr>
            <a:picLocks noChangeAspect="1" noChangeArrowheads="1"/>
          </p:cNvPicPr>
          <p:nvPr/>
        </p:nvPicPr>
        <p:blipFill>
          <a:blip r:embed="rId8">
            <a:extLst/>
          </a:blip>
          <a:srcRect/>
          <a:stretch>
            <a:fillRect/>
          </a:stretch>
        </p:blipFill>
        <p:spPr bwMode="auto">
          <a:xfrm>
            <a:off x="7561913" y="1988840"/>
            <a:ext cx="1095375" cy="1447800"/>
          </a:xfrm>
          <a:prstGeom prst="roundRect">
            <a:avLst>
              <a:gd name="adj" fmla="val 16667"/>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pic>
        <p:nvPicPr>
          <p:cNvPr id="1030" name="Picture 6"/>
          <p:cNvPicPr>
            <a:picLocks noChangeAspect="1" noChangeArrowheads="1"/>
          </p:cNvPicPr>
          <p:nvPr/>
        </p:nvPicPr>
        <p:blipFill>
          <a:blip r:embed="rId9" cstate="email">
            <a:extLst/>
          </a:blip>
          <a:srcRect/>
          <a:stretch>
            <a:fillRect/>
          </a:stretch>
        </p:blipFill>
        <p:spPr bwMode="auto">
          <a:xfrm>
            <a:off x="7057706" y="4030896"/>
            <a:ext cx="1618750" cy="1260000"/>
          </a:xfrm>
          <a:prstGeom prst="roundRect">
            <a:avLst>
              <a:gd name="adj" fmla="val 16667"/>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
        <p:nvSpPr>
          <p:cNvPr id="23" name="Прямоугольник 22"/>
          <p:cNvSpPr/>
          <p:nvPr/>
        </p:nvSpPr>
        <p:spPr>
          <a:xfrm>
            <a:off x="252413" y="5373688"/>
            <a:ext cx="8639175" cy="1441450"/>
          </a:xfrm>
          <a:prstGeom prst="rect">
            <a:avLst/>
          </a:prstGeom>
          <a:solidFill>
            <a:schemeClr val="accent4">
              <a:lumMod val="20000"/>
              <a:lumOff val="80000"/>
            </a:schemeClr>
          </a:solidFill>
          <a:ln>
            <a:solidFill>
              <a:schemeClr val="bg1"/>
            </a:solidFill>
          </a:ln>
        </p:spPr>
        <p:txBody>
          <a:bodyPr>
            <a:spAutoFit/>
          </a:bodyPr>
          <a:lstStyle/>
          <a:p>
            <a:pPr indent="365125"/>
            <a:r>
              <a:rPr lang="ru-RU" sz="2200">
                <a:latin typeface="Comic Sans MS" pitchFamily="66" charset="0"/>
              </a:rPr>
              <a:t>Индуистская цивилизация. Католическая цивилизация.</a:t>
            </a:r>
            <a:r>
              <a:rPr lang="ru-RU" sz="2200"/>
              <a:t> </a:t>
            </a:r>
            <a:r>
              <a:rPr lang="ru-RU" sz="2200">
                <a:latin typeface="Comic Sans MS" pitchFamily="66" charset="0"/>
              </a:rPr>
              <a:t>Исламская цивилизация. Православная цивилизация. </a:t>
            </a:r>
            <a:r>
              <a:rPr lang="ru-RU" sz="2200"/>
              <a:t>  </a:t>
            </a:r>
            <a:r>
              <a:rPr lang="ru-RU" sz="2200">
                <a:latin typeface="Comic Sans MS" pitchFamily="66" charset="0"/>
              </a:rPr>
              <a:t>Дальневосточная цивилизация. Цивилизации американских индейцев.</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Скругленный прямоугольник 21"/>
          <p:cNvSpPr/>
          <p:nvPr/>
        </p:nvSpPr>
        <p:spPr>
          <a:xfrm>
            <a:off x="252000" y="980728"/>
            <a:ext cx="8640000" cy="919401"/>
          </a:xfrm>
          <a:prstGeom prst="roundRect">
            <a:avLst/>
          </a:prstGeom>
          <a:blipFill>
            <a:blip r:embed="rId3"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spAutoFit/>
          </a:bodyPr>
          <a:lstStyle/>
          <a:p>
            <a:pPr indent="365125"/>
            <a:r>
              <a:rPr lang="ru-RU" sz="2400" b="1">
                <a:solidFill>
                  <a:srgbClr val="0070C0"/>
                </a:solidFill>
                <a:latin typeface="Comic Sans MS" pitchFamily="66" charset="0"/>
              </a:rPr>
              <a:t>Необходимый уровень.</a:t>
            </a:r>
            <a:r>
              <a:rPr lang="ru-RU" sz="2400" b="1">
                <a:solidFill>
                  <a:srgbClr val="00B0F0"/>
                </a:solidFill>
                <a:latin typeface="Comic Sans MS" pitchFamily="66" charset="0"/>
              </a:rPr>
              <a:t> </a:t>
            </a:r>
            <a:r>
              <a:rPr lang="ru-RU" sz="2400">
                <a:latin typeface="Comic Sans MS" pitchFamily="66" charset="0"/>
              </a:rPr>
              <a:t>К рисункам средневековых цивилизаций подбери названия из списка</a:t>
            </a:r>
            <a:r>
              <a:rPr lang="ru-RU" sz="2400"/>
              <a:t>.</a:t>
            </a:r>
          </a:p>
        </p:txBody>
      </p:sp>
      <p:sp>
        <p:nvSpPr>
          <p:cNvPr id="20" name="Заголовок 19"/>
          <p:cNvSpPr>
            <a:spLocks noGrp="1"/>
          </p:cNvSpPr>
          <p:nvPr>
            <p:ph type="title"/>
          </p:nvPr>
        </p:nvSpPr>
        <p:spPr/>
        <p:txBody>
          <a:bodyPr/>
          <a:lstStyle/>
          <a:p>
            <a:pPr fontAlgn="auto">
              <a:spcAft>
                <a:spcPts val="0"/>
              </a:spcAft>
              <a:defRPr/>
            </a:pPr>
            <a:r>
              <a:rPr lang="ru-RU" sz="3600" spc="-150" dirty="0" smtClean="0"/>
              <a:t>ВСПОМИНАЕМ ТО, ЧТО ЗНАЕМ</a:t>
            </a:r>
            <a:endParaRPr lang="ru-RU" sz="3600" dirty="0"/>
          </a:p>
        </p:txBody>
      </p:sp>
      <p:pic>
        <p:nvPicPr>
          <p:cNvPr id="24581" name="Picture 7"/>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682625" cy="1331913"/>
          </a:xfrm>
          <a:prstGeom prst="rect">
            <a:avLst/>
          </a:prstGeom>
          <a:noFill/>
          <a:ln w="9525">
            <a:noFill/>
            <a:miter lim="800000"/>
            <a:headEnd/>
            <a:tailEnd/>
          </a:ln>
        </p:spPr>
      </p:pic>
      <p:pic>
        <p:nvPicPr>
          <p:cNvPr id="2054" name="Picture 6"/>
          <p:cNvPicPr>
            <a:picLocks noChangeAspect="1" noChangeArrowheads="1"/>
          </p:cNvPicPr>
          <p:nvPr/>
        </p:nvPicPr>
        <p:blipFill rotWithShape="1">
          <a:blip r:embed="rId5" cstate="email">
            <a:extLst/>
          </a:blip>
          <a:srcRect r="811"/>
          <a:stretch/>
        </p:blipFill>
        <p:spPr bwMode="auto">
          <a:xfrm>
            <a:off x="467544" y="1988840"/>
            <a:ext cx="3575848" cy="3240000"/>
          </a:xfrm>
          <a:prstGeom prst="roundRect">
            <a:avLst>
              <a:gd name="adj" fmla="val 5426"/>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pic>
        <p:nvPicPr>
          <p:cNvPr id="2055" name="Picture 7"/>
          <p:cNvPicPr>
            <a:picLocks noChangeAspect="1" noChangeArrowheads="1"/>
          </p:cNvPicPr>
          <p:nvPr/>
        </p:nvPicPr>
        <p:blipFill>
          <a:blip r:embed="rId6" cstate="email">
            <a:extLst/>
          </a:blip>
          <a:srcRect/>
          <a:stretch>
            <a:fillRect/>
          </a:stretch>
        </p:blipFill>
        <p:spPr bwMode="auto">
          <a:xfrm>
            <a:off x="2484000" y="3968840"/>
            <a:ext cx="1573093" cy="1260000"/>
          </a:xfrm>
          <a:prstGeom prst="roundRect">
            <a:avLst>
              <a:gd name="adj" fmla="val 16667"/>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pic>
        <p:nvPicPr>
          <p:cNvPr id="2056" name="Picture 8"/>
          <p:cNvPicPr>
            <a:picLocks noChangeAspect="1" noChangeArrowheads="1"/>
          </p:cNvPicPr>
          <p:nvPr/>
        </p:nvPicPr>
        <p:blipFill rotWithShape="1">
          <a:blip r:embed="rId7" cstate="email">
            <a:extLst/>
          </a:blip>
          <a:srcRect/>
          <a:stretch/>
        </p:blipFill>
        <p:spPr bwMode="auto">
          <a:xfrm>
            <a:off x="5100608" y="1988840"/>
            <a:ext cx="3575848" cy="3240000"/>
          </a:xfrm>
          <a:prstGeom prst="roundRect">
            <a:avLst>
              <a:gd name="adj" fmla="val 5618"/>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pic>
        <p:nvPicPr>
          <p:cNvPr id="2057" name="Picture 9"/>
          <p:cNvPicPr>
            <a:picLocks noChangeAspect="1" noChangeArrowheads="1"/>
          </p:cNvPicPr>
          <p:nvPr/>
        </p:nvPicPr>
        <p:blipFill>
          <a:blip r:embed="rId8" cstate="email">
            <a:extLst/>
          </a:blip>
          <a:srcRect/>
          <a:stretch>
            <a:fillRect/>
          </a:stretch>
        </p:blipFill>
        <p:spPr bwMode="auto">
          <a:xfrm>
            <a:off x="7416456" y="3546022"/>
            <a:ext cx="1260000" cy="1682818"/>
          </a:xfrm>
          <a:prstGeom prst="roundRect">
            <a:avLst>
              <a:gd name="adj" fmla="val 16667"/>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
        <p:nvSpPr>
          <p:cNvPr id="25" name="Прямоугольник 24"/>
          <p:cNvSpPr/>
          <p:nvPr/>
        </p:nvSpPr>
        <p:spPr>
          <a:xfrm>
            <a:off x="252413" y="5373688"/>
            <a:ext cx="8639175" cy="1441450"/>
          </a:xfrm>
          <a:prstGeom prst="rect">
            <a:avLst/>
          </a:prstGeom>
          <a:solidFill>
            <a:schemeClr val="accent4">
              <a:lumMod val="20000"/>
              <a:lumOff val="80000"/>
            </a:schemeClr>
          </a:solidFill>
          <a:ln>
            <a:solidFill>
              <a:schemeClr val="bg1"/>
            </a:solidFill>
          </a:ln>
        </p:spPr>
        <p:txBody>
          <a:bodyPr>
            <a:spAutoFit/>
          </a:bodyPr>
          <a:lstStyle/>
          <a:p>
            <a:pPr indent="365125"/>
            <a:r>
              <a:rPr lang="ru-RU" sz="2200">
                <a:latin typeface="Comic Sans MS" pitchFamily="66" charset="0"/>
              </a:rPr>
              <a:t>Индуистская цивилизация. Католическая цивилизация.</a:t>
            </a:r>
            <a:r>
              <a:rPr lang="ru-RU" sz="2200"/>
              <a:t> </a:t>
            </a:r>
            <a:r>
              <a:rPr lang="ru-RU" sz="2200">
                <a:latin typeface="Comic Sans MS" pitchFamily="66" charset="0"/>
              </a:rPr>
              <a:t>Исламская цивилизация. Православная цивилизация. Дальневосточная цивилизация. Цивилизации американских индейцев.</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Скругленный прямоугольник 21"/>
          <p:cNvSpPr/>
          <p:nvPr/>
        </p:nvSpPr>
        <p:spPr>
          <a:xfrm>
            <a:off x="252000" y="980728"/>
            <a:ext cx="8640000" cy="919401"/>
          </a:xfrm>
          <a:prstGeom prst="roundRect">
            <a:avLst/>
          </a:prstGeom>
          <a:blipFill>
            <a:blip r:embed="rId3"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spAutoFit/>
          </a:bodyPr>
          <a:lstStyle/>
          <a:p>
            <a:pPr indent="365125"/>
            <a:r>
              <a:rPr lang="ru-RU" sz="2400" b="1">
                <a:solidFill>
                  <a:srgbClr val="0070C0"/>
                </a:solidFill>
                <a:latin typeface="Comic Sans MS" pitchFamily="66" charset="0"/>
              </a:rPr>
              <a:t>Необходимый уровень.</a:t>
            </a:r>
            <a:r>
              <a:rPr lang="ru-RU" sz="2400" b="1">
                <a:solidFill>
                  <a:srgbClr val="00B0F0"/>
                </a:solidFill>
                <a:latin typeface="Comic Sans MS" pitchFamily="66" charset="0"/>
              </a:rPr>
              <a:t> </a:t>
            </a:r>
            <a:r>
              <a:rPr lang="ru-RU" sz="2400">
                <a:latin typeface="Comic Sans MS" pitchFamily="66" charset="0"/>
              </a:rPr>
              <a:t>К рисункам средневековых цивилизаций подбери названия из списка</a:t>
            </a:r>
            <a:r>
              <a:rPr lang="ru-RU" sz="2400"/>
              <a:t>.</a:t>
            </a:r>
          </a:p>
        </p:txBody>
      </p:sp>
      <p:sp>
        <p:nvSpPr>
          <p:cNvPr id="20" name="Заголовок 19"/>
          <p:cNvSpPr>
            <a:spLocks noGrp="1"/>
          </p:cNvSpPr>
          <p:nvPr>
            <p:ph type="title"/>
          </p:nvPr>
        </p:nvSpPr>
        <p:spPr/>
        <p:txBody>
          <a:bodyPr/>
          <a:lstStyle/>
          <a:p>
            <a:pPr fontAlgn="auto">
              <a:spcAft>
                <a:spcPts val="0"/>
              </a:spcAft>
              <a:defRPr/>
            </a:pPr>
            <a:r>
              <a:rPr lang="ru-RU" sz="3600" spc="-150" dirty="0" smtClean="0"/>
              <a:t>ВСПОМИНАЕМ ТО, ЧТО ЗНАЕМ</a:t>
            </a:r>
            <a:endParaRPr lang="ru-RU" sz="3600" dirty="0"/>
          </a:p>
        </p:txBody>
      </p:sp>
      <p:pic>
        <p:nvPicPr>
          <p:cNvPr id="26629" name="Picture 7"/>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682625" cy="1331913"/>
          </a:xfrm>
          <a:prstGeom prst="rect">
            <a:avLst/>
          </a:prstGeom>
          <a:noFill/>
          <a:ln w="9525">
            <a:noFill/>
            <a:miter lim="800000"/>
            <a:headEnd/>
            <a:tailEnd/>
          </a:ln>
        </p:spPr>
      </p:pic>
      <p:pic>
        <p:nvPicPr>
          <p:cNvPr id="3074" name="Picture 2"/>
          <p:cNvPicPr>
            <a:picLocks noChangeAspect="1" noChangeArrowheads="1"/>
          </p:cNvPicPr>
          <p:nvPr/>
        </p:nvPicPr>
        <p:blipFill rotWithShape="1">
          <a:blip r:embed="rId5" cstate="email">
            <a:extLst/>
          </a:blip>
          <a:srcRect t="-1"/>
          <a:stretch/>
        </p:blipFill>
        <p:spPr bwMode="auto">
          <a:xfrm>
            <a:off x="467544" y="1988840"/>
            <a:ext cx="3566250" cy="3240000"/>
          </a:xfrm>
          <a:prstGeom prst="roundRect">
            <a:avLst>
              <a:gd name="adj" fmla="val 5825"/>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pic>
        <p:nvPicPr>
          <p:cNvPr id="3075" name="Picture 3"/>
          <p:cNvPicPr>
            <a:picLocks noChangeAspect="1" noChangeArrowheads="1"/>
          </p:cNvPicPr>
          <p:nvPr/>
        </p:nvPicPr>
        <p:blipFill>
          <a:blip r:embed="rId6">
            <a:extLst/>
          </a:blip>
          <a:srcRect/>
          <a:stretch>
            <a:fillRect/>
          </a:stretch>
        </p:blipFill>
        <p:spPr bwMode="auto">
          <a:xfrm>
            <a:off x="2214000" y="3969200"/>
            <a:ext cx="1821178" cy="1260000"/>
          </a:xfrm>
          <a:prstGeom prst="roundRect">
            <a:avLst>
              <a:gd name="adj" fmla="val 16667"/>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pic>
        <p:nvPicPr>
          <p:cNvPr id="3076" name="Picture 4"/>
          <p:cNvPicPr>
            <a:picLocks noChangeAspect="1" noChangeArrowheads="1"/>
          </p:cNvPicPr>
          <p:nvPr/>
        </p:nvPicPr>
        <p:blipFill>
          <a:blip r:embed="rId7">
            <a:extLst/>
          </a:blip>
          <a:srcRect/>
          <a:stretch>
            <a:fillRect/>
          </a:stretch>
        </p:blipFill>
        <p:spPr bwMode="auto">
          <a:xfrm>
            <a:off x="5076056" y="1988840"/>
            <a:ext cx="3566250" cy="3240000"/>
          </a:xfrm>
          <a:prstGeom prst="roundRect">
            <a:avLst>
              <a:gd name="adj" fmla="val 6342"/>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pic>
        <p:nvPicPr>
          <p:cNvPr id="3077" name="Picture 5"/>
          <p:cNvPicPr>
            <a:picLocks noChangeAspect="1" noChangeArrowheads="1"/>
          </p:cNvPicPr>
          <p:nvPr/>
        </p:nvPicPr>
        <p:blipFill>
          <a:blip r:embed="rId8" cstate="email">
            <a:extLst/>
          </a:blip>
          <a:srcRect/>
          <a:stretch>
            <a:fillRect/>
          </a:stretch>
        </p:blipFill>
        <p:spPr bwMode="auto">
          <a:xfrm>
            <a:off x="6732240" y="3969200"/>
            <a:ext cx="1906800" cy="1260000"/>
          </a:xfrm>
          <a:prstGeom prst="roundRect">
            <a:avLst>
              <a:gd name="adj" fmla="val 16667"/>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
        <p:nvSpPr>
          <p:cNvPr id="12" name="Прямоугольник 11"/>
          <p:cNvSpPr/>
          <p:nvPr/>
        </p:nvSpPr>
        <p:spPr>
          <a:xfrm>
            <a:off x="252413" y="5373688"/>
            <a:ext cx="8639175" cy="1446212"/>
          </a:xfrm>
          <a:prstGeom prst="rect">
            <a:avLst/>
          </a:prstGeom>
          <a:solidFill>
            <a:schemeClr val="accent4">
              <a:lumMod val="20000"/>
              <a:lumOff val="80000"/>
            </a:schemeClr>
          </a:solidFill>
          <a:ln>
            <a:solidFill>
              <a:schemeClr val="bg1"/>
            </a:solidFill>
          </a:ln>
        </p:spPr>
        <p:txBody>
          <a:bodyPr>
            <a:spAutoFit/>
          </a:bodyPr>
          <a:lstStyle/>
          <a:p>
            <a:pPr indent="365125" fontAlgn="auto">
              <a:spcBef>
                <a:spcPts val="0"/>
              </a:spcBef>
              <a:spcAft>
                <a:spcPts val="0"/>
              </a:spcAft>
              <a:defRPr/>
            </a:pPr>
            <a:r>
              <a:rPr lang="ru-RU" sz="2200" dirty="0">
                <a:latin typeface="+mn-lt"/>
              </a:rPr>
              <a:t>Индуистская цивилизация. Католическая цивилизация. Исламская цивилизация. Православная цивилизация. Дальневосточная цивилизация. Цивилизации американских индейцев.</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Рисунок 4"/>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741363" y="4672013"/>
            <a:ext cx="1433512" cy="1620837"/>
          </a:xfrm>
          <a:prstGeom prst="rect">
            <a:avLst/>
          </a:prstGeom>
          <a:noFill/>
          <a:ln w="9525">
            <a:noFill/>
            <a:miter lim="800000"/>
            <a:headEnd/>
            <a:tailEnd/>
          </a:ln>
        </p:spPr>
      </p:pic>
      <p:pic>
        <p:nvPicPr>
          <p:cNvPr id="28674" name="Рисунок 8"/>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6900863" y="4652963"/>
            <a:ext cx="1416050" cy="1620837"/>
          </a:xfrm>
          <a:prstGeom prst="rect">
            <a:avLst/>
          </a:prstGeom>
          <a:noFill/>
          <a:ln w="9525">
            <a:noFill/>
            <a:miter lim="800000"/>
            <a:headEnd/>
            <a:tailEnd/>
          </a:ln>
        </p:spPr>
      </p:pic>
      <p:pic>
        <p:nvPicPr>
          <p:cNvPr id="28675" name="Рисунок 9"/>
          <p:cNvPicPr>
            <a:picLocks noChangeAspect="1"/>
          </p:cNvPicPr>
          <p:nvPr/>
        </p:nvPicPr>
        <p:blipFill>
          <a:blip r:embed="rId5">
            <a:clrChange>
              <a:clrFrom>
                <a:srgbClr val="FFFFFF"/>
              </a:clrFrom>
              <a:clrTo>
                <a:srgbClr val="FFFFFF">
                  <a:alpha val="0"/>
                </a:srgbClr>
              </a:clrTo>
            </a:clrChange>
          </a:blip>
          <a:srcRect/>
          <a:stretch>
            <a:fillRect/>
          </a:stretch>
        </p:blipFill>
        <p:spPr bwMode="auto">
          <a:xfrm>
            <a:off x="3432175" y="4491038"/>
            <a:ext cx="2293938" cy="1985962"/>
          </a:xfrm>
          <a:prstGeom prst="rect">
            <a:avLst/>
          </a:prstGeom>
          <a:noFill/>
          <a:ln w="9525">
            <a:noFill/>
            <a:miter lim="800000"/>
            <a:headEnd/>
            <a:tailEnd/>
          </a:ln>
        </p:spPr>
      </p:pic>
      <p:sp>
        <p:nvSpPr>
          <p:cNvPr id="2" name="Скругленный прямоугольник 1"/>
          <p:cNvSpPr/>
          <p:nvPr/>
        </p:nvSpPr>
        <p:spPr>
          <a:xfrm>
            <a:off x="252413" y="6253163"/>
            <a:ext cx="2376487" cy="431800"/>
          </a:xfrm>
          <a:prstGeom prst="roundRect">
            <a:avLst>
              <a:gd name="adj" fmla="val 50000"/>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a:t>Экспедиция А</a:t>
            </a:r>
          </a:p>
        </p:txBody>
      </p:sp>
      <p:sp>
        <p:nvSpPr>
          <p:cNvPr id="8" name="Скругленный прямоугольник 7"/>
          <p:cNvSpPr/>
          <p:nvPr/>
        </p:nvSpPr>
        <p:spPr>
          <a:xfrm>
            <a:off x="6515100" y="6253163"/>
            <a:ext cx="2378075" cy="431800"/>
          </a:xfrm>
          <a:prstGeom prst="roundRect">
            <a:avLst>
              <a:gd name="adj" fmla="val 50000"/>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a:t>Экспедиция В</a:t>
            </a:r>
          </a:p>
        </p:txBody>
      </p:sp>
      <p:sp>
        <p:nvSpPr>
          <p:cNvPr id="7" name="Скругленный прямоугольник 6"/>
          <p:cNvSpPr/>
          <p:nvPr/>
        </p:nvSpPr>
        <p:spPr>
          <a:xfrm>
            <a:off x="3348038" y="6261100"/>
            <a:ext cx="2378075" cy="433388"/>
          </a:xfrm>
          <a:prstGeom prst="roundRect">
            <a:avLst>
              <a:gd name="adj" fmla="val 50000"/>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a:t>Экспедиция Б</a:t>
            </a:r>
          </a:p>
        </p:txBody>
      </p:sp>
      <p:sp>
        <p:nvSpPr>
          <p:cNvPr id="4" name="Скругленный прямоугольник 3"/>
          <p:cNvSpPr/>
          <p:nvPr/>
        </p:nvSpPr>
        <p:spPr>
          <a:xfrm>
            <a:off x="252000" y="980728"/>
            <a:ext cx="8640000" cy="2724150"/>
          </a:xfrm>
          <a:prstGeom prst="roundRect">
            <a:avLst/>
          </a:prstGeom>
          <a:blipFill>
            <a:blip r:embed="rId6">
              <a:extLst/>
            </a:blip>
            <a:tile tx="0" ty="0" sx="100000" sy="100000" flip="none" algn="tl"/>
          </a:blipFill>
          <a:ln w="25400">
            <a:solidFill>
              <a:schemeClr val="tx1">
                <a:lumMod val="50000"/>
              </a:schemeClr>
            </a:solidFill>
          </a:ln>
          <a:scene3d>
            <a:camera prst="orthographicFront"/>
            <a:lightRig rig="threePt" dir="t"/>
          </a:scene3d>
          <a:sp3d>
            <a:bevelT prst="angle"/>
          </a:sp3d>
        </p:spPr>
        <p:txBody>
          <a:bodyPr anchor="ctr">
            <a:spAutoFit/>
          </a:bodyPr>
          <a:lstStyle/>
          <a:p>
            <a:pPr indent="358775" fontAlgn="auto">
              <a:spcBef>
                <a:spcPts val="0"/>
              </a:spcBef>
              <a:spcAft>
                <a:spcPts val="0"/>
              </a:spcAft>
              <a:defRPr/>
            </a:pPr>
            <a:r>
              <a:rPr lang="ru-RU" sz="2200" b="1" dirty="0">
                <a:solidFill>
                  <a:srgbClr val="0070C0"/>
                </a:solidFill>
                <a:latin typeface="+mn-lt"/>
              </a:rPr>
              <a:t>Программный уровень. </a:t>
            </a:r>
            <a:r>
              <a:rPr lang="ru-RU" sz="2200" dirty="0">
                <a:latin typeface="+mn-lt"/>
              </a:rPr>
              <a:t>Представь, что к тебе в руки попали материалы трёх археологических экспедиций. Определи, какие из них раскапывали поселения людей, живших в условиях цивилизации, а какие – поселения наших первобытных предков. Выдели признаки, по которым ты смог отличить цивилизацию от первобытного общества.</a:t>
            </a:r>
          </a:p>
        </p:txBody>
      </p:sp>
      <p:sp>
        <p:nvSpPr>
          <p:cNvPr id="11" name="Скругленный прямоугольник 10"/>
          <p:cNvSpPr/>
          <p:nvPr/>
        </p:nvSpPr>
        <p:spPr>
          <a:xfrm>
            <a:off x="252413" y="3789363"/>
            <a:ext cx="8640762" cy="2962275"/>
          </a:xfrm>
          <a:prstGeom prst="roundRect">
            <a:avLst>
              <a:gd name="adj" fmla="val 10880"/>
            </a:avLst>
          </a:prstGeom>
          <a:solidFill>
            <a:schemeClr val="accent4">
              <a:lumMod val="20000"/>
              <a:lumOff val="80000"/>
            </a:schemeClr>
          </a:solidFill>
          <a:ln>
            <a:solidFill>
              <a:schemeClr val="bg1"/>
            </a:solidFill>
          </a:ln>
        </p:spPr>
        <p:txBody>
          <a:bodyPr anchor="ctr">
            <a:spAutoFit/>
          </a:bodyPr>
          <a:lstStyle/>
          <a:p>
            <a:pPr indent="358775" fontAlgn="auto">
              <a:spcBef>
                <a:spcPts val="0"/>
              </a:spcBef>
              <a:spcAft>
                <a:spcPts val="0"/>
              </a:spcAft>
              <a:defRPr/>
            </a:pPr>
            <a:r>
              <a:rPr lang="ru-RU" sz="2800" dirty="0">
                <a:latin typeface="+mn-lt"/>
              </a:rPr>
              <a:t>Раскопаны поселения из 10–15 хижин-шалашей, которые стояли по кругу и ничем не отличались друг от друга. В них найдены каменные наконечники копий и стрел, кремниевые ножи, пластинки из кости, покрытые изображениями зверей.</a:t>
            </a:r>
          </a:p>
        </p:txBody>
      </p:sp>
      <p:sp>
        <p:nvSpPr>
          <p:cNvPr id="3" name="Заголовок 2"/>
          <p:cNvSpPr>
            <a:spLocks noGrp="1"/>
          </p:cNvSpPr>
          <p:nvPr>
            <p:ph type="title"/>
          </p:nvPr>
        </p:nvSpPr>
        <p:spPr/>
        <p:txBody>
          <a:bodyPr/>
          <a:lstStyle/>
          <a:p>
            <a:pPr fontAlgn="auto">
              <a:spcAft>
                <a:spcPts val="0"/>
              </a:spcAft>
              <a:defRPr/>
            </a:pPr>
            <a:r>
              <a:rPr lang="ru-RU" sz="3600" spc="-150" dirty="0"/>
              <a:t>ВСПОМИНАЕМ ТО, ЧТО ЗНАЕМ</a:t>
            </a:r>
            <a:endParaRPr lang="ru-RU" sz="3600" dirty="0"/>
          </a:p>
        </p:txBody>
      </p:sp>
      <p:sp>
        <p:nvSpPr>
          <p:cNvPr id="12" name="Скругленный прямоугольник 11"/>
          <p:cNvSpPr/>
          <p:nvPr/>
        </p:nvSpPr>
        <p:spPr>
          <a:xfrm>
            <a:off x="252413" y="981075"/>
            <a:ext cx="8640762" cy="5761038"/>
          </a:xfrm>
          <a:prstGeom prst="roundRect">
            <a:avLst>
              <a:gd name="adj" fmla="val 6170"/>
            </a:avLst>
          </a:prstGeom>
          <a:solidFill>
            <a:schemeClr val="accent4">
              <a:lumMod val="20000"/>
              <a:lumOff val="80000"/>
            </a:schemeClr>
          </a:solidFill>
          <a:ln>
            <a:solidFill>
              <a:schemeClr val="bg1"/>
            </a:solidFill>
          </a:ln>
        </p:spPr>
        <p:txBody>
          <a:bodyPr anchor="ctr"/>
          <a:lstStyle/>
          <a:p>
            <a:pPr indent="358775" fontAlgn="auto">
              <a:spcBef>
                <a:spcPts val="0"/>
              </a:spcBef>
              <a:spcAft>
                <a:spcPts val="0"/>
              </a:spcAft>
              <a:defRPr/>
            </a:pPr>
            <a:r>
              <a:rPr lang="ru-RU" sz="2800" dirty="0">
                <a:latin typeface="+mn-lt"/>
              </a:rPr>
              <a:t>Раскопаны поселения, состоявшие из нескольких сотен каменных домов, обнесённых глинобитными стенами. На окраинах обнаружены стойла для скота, зерновые ямы, железные серпы, наковальни, остатки гончарных кругов, серебряные монеты. В центре поселений найдено много оружия, дорогих украшений. В некоторых поселениях в самом центре на холме сохранился фундамент и нижние этажи дворца правителя. На стенах дворца обнаружены рисунки и непонятные письмена.</a:t>
            </a:r>
          </a:p>
        </p:txBody>
      </p:sp>
      <p:sp>
        <p:nvSpPr>
          <p:cNvPr id="13" name="Скругленный прямоугольник 12"/>
          <p:cNvSpPr/>
          <p:nvPr/>
        </p:nvSpPr>
        <p:spPr>
          <a:xfrm>
            <a:off x="252413" y="981075"/>
            <a:ext cx="8639175" cy="5761038"/>
          </a:xfrm>
          <a:prstGeom prst="roundRect">
            <a:avLst>
              <a:gd name="adj" fmla="val 6763"/>
            </a:avLst>
          </a:prstGeom>
          <a:solidFill>
            <a:schemeClr val="accent4">
              <a:lumMod val="20000"/>
              <a:lumOff val="80000"/>
            </a:schemeClr>
          </a:solidFill>
          <a:ln>
            <a:solidFill>
              <a:schemeClr val="bg1"/>
            </a:solidFill>
          </a:ln>
        </p:spPr>
        <p:txBody>
          <a:bodyPr anchor="ctr"/>
          <a:lstStyle/>
          <a:p>
            <a:pPr indent="358775" fontAlgn="auto">
              <a:spcBef>
                <a:spcPts val="0"/>
              </a:spcBef>
              <a:spcAft>
                <a:spcPts val="0"/>
              </a:spcAft>
              <a:defRPr/>
            </a:pPr>
            <a:r>
              <a:rPr lang="ru-RU" sz="2800" dirty="0">
                <a:latin typeface="+mn-lt"/>
              </a:rPr>
              <a:t>Раскопаны поселения из нескольких десятков деревянных домов, обнесённых земляным валом. В каждом доме найдены железные топоры, косы, серпы, мечи, копья. Многие предметы покрыты сложным орнаментом и небольшими рисунками. Около домов расположены загоны для скота и зерновые ямы. В центре поселения – большой дом, в котором, возможно, никто не жил, но, судя по остаткам костей и глиняным черепкам, часто происходили пиры.</a:t>
            </a:r>
          </a:p>
        </p:txBody>
      </p:sp>
      <p:pic>
        <p:nvPicPr>
          <p:cNvPr id="28686" name="Picture 7"/>
          <p:cNvPicPr>
            <a:picLocks noChangeAspect="1" noChangeArrowheads="1"/>
          </p:cNvPicPr>
          <p:nvPr/>
        </p:nvPicPr>
        <p:blipFill>
          <a:blip r:embed="rId7">
            <a:clrChange>
              <a:clrFrom>
                <a:srgbClr val="BCBFBF"/>
              </a:clrFrom>
              <a:clrTo>
                <a:srgbClr val="BCBFBF">
                  <a:alpha val="0"/>
                </a:srgbClr>
              </a:clrTo>
            </a:clrChange>
          </a:blip>
          <a:srcRect/>
          <a:stretch>
            <a:fillRect/>
          </a:stretch>
        </p:blipFill>
        <p:spPr bwMode="auto">
          <a:xfrm>
            <a:off x="0" y="0"/>
            <a:ext cx="682625" cy="1331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nextCondLst>
                <p:cond evt="onClick" delay="0">
                  <p:tgtEl>
                    <p:spTgt spid="7"/>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13"/>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1" grpId="0" animBg="1"/>
      <p:bldP spid="11" grpId="1" animBg="1"/>
      <p:bldP spid="12" grpId="0" animBg="1"/>
      <p:bldP spid="12" grpId="1" animBg="1"/>
      <p:bldP spid="13" grpId="0" animBg="1"/>
      <p:bldP spid="1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sz="3600" spc="0" dirty="0"/>
              <a:t>ОТКРЫВАЕМ НОВЫЕ ЗНАНИЯ</a:t>
            </a:r>
            <a:endParaRPr lang="ru-RU" sz="3600" dirty="0"/>
          </a:p>
        </p:txBody>
      </p:sp>
      <p:sp>
        <p:nvSpPr>
          <p:cNvPr id="3" name="Скругленный прямоугольник 2"/>
          <p:cNvSpPr/>
          <p:nvPr/>
        </p:nvSpPr>
        <p:spPr>
          <a:xfrm>
            <a:off x="252000" y="2425879"/>
            <a:ext cx="8639999" cy="715089"/>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1. Этапы развития цивилизации</a:t>
            </a:r>
          </a:p>
        </p:txBody>
      </p:sp>
      <p:pic>
        <p:nvPicPr>
          <p:cNvPr id="30723" name="Picture 9"/>
          <p:cNvPicPr>
            <a:picLocks noChangeAspect="1" noChangeArrowheads="1"/>
          </p:cNvPicPr>
          <p:nvPr/>
        </p:nvPicPr>
        <p:blipFill>
          <a:blip r:embed="rId3">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9" name="Скругленный прямоугольник 8"/>
          <p:cNvSpPr/>
          <p:nvPr/>
        </p:nvSpPr>
        <p:spPr>
          <a:xfrm>
            <a:off x="251520" y="3717032"/>
            <a:ext cx="8639999" cy="715089"/>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2. Источники по истории России</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1">
  <a:themeElements>
    <a:clrScheme name="Другая 6">
      <a:dk1>
        <a:srgbClr val="800000"/>
      </a:dk1>
      <a:lt1>
        <a:srgbClr val="800000"/>
      </a:lt1>
      <a:dk2>
        <a:srgbClr val="800000"/>
      </a:dk2>
      <a:lt2>
        <a:srgbClr val="FFFF99"/>
      </a:lt2>
      <a:accent1>
        <a:srgbClr val="FFCC99"/>
      </a:accent1>
      <a:accent2>
        <a:srgbClr val="800000"/>
      </a:accent2>
      <a:accent3>
        <a:srgbClr val="FF9933"/>
      </a:accent3>
      <a:accent4>
        <a:srgbClr val="FFFF66"/>
      </a:accent4>
      <a:accent5>
        <a:srgbClr val="FFC000"/>
      </a:accent5>
      <a:accent6>
        <a:srgbClr val="F79646"/>
      </a:accent6>
      <a:hlink>
        <a:srgbClr val="800000"/>
      </a:hlink>
      <a:folHlink>
        <a:srgbClr val="990000"/>
      </a:folHlink>
    </a:clrScheme>
    <a:fontScheme name="для урока">
      <a:majorFont>
        <a:latin typeface="Comic Sans MS"/>
        <a:ea typeface=""/>
        <a:cs typeface=""/>
      </a:majorFont>
      <a:minorFont>
        <a:latin typeface="Comic Sans MS"/>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20413</TotalTime>
  <Words>919</Words>
  <Application>Microsoft Office PowerPoint</Application>
  <PresentationFormat>Экран (4:3)</PresentationFormat>
  <Paragraphs>101</Paragraphs>
  <Slides>14</Slides>
  <Notes>14</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Тема1</vt:lpstr>
      <vt:lpstr>ЭТАПЫ РАЗВИТИЯ ЧЕЛОВЕЧЕСКОЙ ЦИВИЛИЗАЦИИ</vt:lpstr>
      <vt:lpstr>ОПРЕДЕЛЯЕМ ПРОБЛЕМУ</vt:lpstr>
      <vt:lpstr>ОПРЕДЕЛЯЕМ ПРОБЛЕМУ</vt:lpstr>
      <vt:lpstr>ВСПОМИНАЕМ ТО, ЧТО ЗНАЕМ</vt:lpstr>
      <vt:lpstr>ВСПОМИНАЕМ ТО, ЧТО ЗНАЕМ</vt:lpstr>
      <vt:lpstr>ВСПОМИНАЕМ ТО, ЧТО ЗНАЕМ</vt:lpstr>
      <vt:lpstr>ВСПОМИНАЕМ ТО, ЧТО ЗНАЕМ</vt:lpstr>
      <vt:lpstr>ВСПОМИНАЕМ ТО, ЧТО ЗНАЕМ</vt:lpstr>
      <vt:lpstr>ОТКРЫВАЕМ НОВЫЕ ЗНАНИЯ</vt:lpstr>
      <vt:lpstr>ЭТАПЫ РАЗВИТИЯ ЦИВИЛИЗАЦИИ</vt:lpstr>
      <vt:lpstr>ЭТАПЫ РАЗВИТИЯ ЦИВИЛИЗАЦИИ</vt:lpstr>
      <vt:lpstr>ИСТОЧНИКИ ПО ИСТОРИИ РОССИИ</vt:lpstr>
      <vt:lpstr>ИСТОЧНИКИ ПО ИСТОРИИ РОССИИ</vt:lpstr>
      <vt:lpstr>ОТКРЫВАЕМ НОВЫЕ ЗНАНИЯ</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ЧТО ТАКОЕ РОССИЙСКАЯ ИСТОРИЯ</dc:title>
  <dc:creator>Telli</dc:creator>
  <cp:lastModifiedBy>Светлана</cp:lastModifiedBy>
  <cp:revision>802</cp:revision>
  <dcterms:created xsi:type="dcterms:W3CDTF">2012-04-06T18:00:09Z</dcterms:created>
  <dcterms:modified xsi:type="dcterms:W3CDTF">2014-01-16T12:27:33Z</dcterms:modified>
</cp:coreProperties>
</file>