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305" r:id="rId2"/>
    <p:sldId id="307" r:id="rId3"/>
    <p:sldId id="267" r:id="rId4"/>
    <p:sldId id="322" r:id="rId5"/>
    <p:sldId id="330" r:id="rId6"/>
    <p:sldId id="339" r:id="rId7"/>
    <p:sldId id="309" r:id="rId8"/>
    <p:sldId id="290" r:id="rId9"/>
    <p:sldId id="336" r:id="rId10"/>
    <p:sldId id="325" r:id="rId11"/>
    <p:sldId id="317" r:id="rId12"/>
    <p:sldId id="338" r:id="rId13"/>
    <p:sldId id="313" r:id="rId14"/>
    <p:sldId id="328" r:id="rId15"/>
    <p:sldId id="333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DDDD"/>
    <a:srgbClr val="C0C0C0"/>
    <a:srgbClr val="FFFFCC"/>
    <a:srgbClr val="FFCCFF"/>
    <a:srgbClr val="FFECE0"/>
    <a:srgbClr val="CCECFF"/>
    <a:srgbClr val="CCFFCC"/>
    <a:srgbClr val="009900"/>
    <a:srgbClr val="008000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28" autoAdjust="0"/>
    <p:restoredTop sz="93807" autoAdjust="0"/>
  </p:normalViewPr>
  <p:slideViewPr>
    <p:cSldViewPr>
      <p:cViewPr varScale="1">
        <p:scale>
          <a:sx n="47" d="100"/>
          <a:sy n="47" d="100"/>
        </p:scale>
        <p:origin x="-1386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7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A2C673-0426-4FE7-A093-90AECC5A5AB2}" type="datetimeFigureOut">
              <a:rPr lang="ru-RU" smtClean="0"/>
              <a:pPr/>
              <a:t>26.05.2014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E96FE9-AB77-4821-AD11-CF786A8200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5318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files.school-collection.edu.ru/dlrstore/11ea82bb-e33e-47ed-966d-de02b146e5d8/history_map_uzbekiston/index.html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Название презентации сохранено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виде рисунка. Использован шрифт 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DS Arabic</a:t>
            </a:r>
            <a:endParaRPr lang="ru-RU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Рисунок журнал Новый солдат № 103 Мавры 643 - 1494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E96FE9-AB77-4821-AD11-CF786A8200A3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63135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E96FE9-AB77-4821-AD11-CF786A8200A3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60683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Кнопка – ссылка на скрытый слайд с информацией о ценностях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ислама. Работа со слайдом на </a:t>
            </a:r>
            <a:r>
              <a:rPr lang="ru-RU" sz="1200" kern="1200" baseline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усмотрение учителя</a:t>
            </a:r>
            <a:endParaRPr lang="ru-RU" dirty="0" smtClean="0">
              <a:effectLst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E96FE9-AB77-4821-AD11-CF786A8200A3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60683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E96FE9-AB77-4821-AD11-CF786A8200A3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20408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Анимация поставлена на щелчок. Происходит выцветание задания и появление  схемы со стр.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112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Выполнение задания в режиме просмотра возможно при использовании встроенных средств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Microsoft PPT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(инструмент «ПЕРО»)</a:t>
            </a:r>
            <a:endParaRPr lang="ru-RU" dirty="0" smtClean="0">
              <a:effectLst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E96FE9-AB77-4821-AD11-CF786A8200A3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60683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Анимация построена на триггерах. Щелчок по документу выводит на слайд увеличенную копию документа. Щелчок по увеличенному документу сворачивает его. Переход на следующий слайд – щелчок за пределами текстовых блоков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E96FE9-AB77-4821-AD11-CF786A8200A3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20408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Анимация поставлена на щелчок. Вопрос исчезает, возникает авторская формулировка проблемной ситуации</a:t>
            </a:r>
            <a:endParaRPr lang="ru-RU" dirty="0" smtClean="0">
              <a:effectLst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E96FE9-AB77-4821-AD11-CF786A8200A3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20408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effectLst/>
                <a:latin typeface="+mn-lt"/>
                <a:ea typeface="Calibri"/>
                <a:cs typeface="Times New Roman"/>
              </a:rPr>
              <a:t>Для выполнения задания необходимо воспользоваться встроенными средствами </a:t>
            </a:r>
            <a:r>
              <a:rPr lang="en-US" sz="1200" dirty="0" smtClean="0">
                <a:effectLst/>
                <a:latin typeface="+mn-lt"/>
                <a:ea typeface="Calibri"/>
                <a:cs typeface="Times New Roman"/>
              </a:rPr>
              <a:t>Microsoft  PPT</a:t>
            </a:r>
            <a:r>
              <a:rPr lang="ru-RU" sz="1200" dirty="0" smtClean="0">
                <a:effectLst/>
                <a:latin typeface="+mn-lt"/>
                <a:ea typeface="Calibri"/>
                <a:cs typeface="Times New Roman"/>
              </a:rPr>
              <a:t> в режиме просмотра (инструмент «ПЕРО»)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E96FE9-AB77-4821-AD11-CF786A8200A3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65219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Анимация поставлена на щелчок. Происходит выцветание задания и появление таблицы.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effectLst/>
                <a:latin typeface="+mn-lt"/>
                <a:ea typeface="Calibri"/>
                <a:cs typeface="Times New Roman"/>
              </a:rPr>
              <a:t>Для выполнения задания необходимо воспользоваться встроенными средствами </a:t>
            </a:r>
            <a:r>
              <a:rPr lang="en-US" sz="1200" dirty="0" smtClean="0">
                <a:effectLst/>
                <a:latin typeface="+mn-lt"/>
                <a:ea typeface="Calibri"/>
                <a:cs typeface="Times New Roman"/>
              </a:rPr>
              <a:t>Microsoft  PPT</a:t>
            </a:r>
            <a:r>
              <a:rPr lang="ru-RU" sz="1200" dirty="0" smtClean="0">
                <a:effectLst/>
                <a:latin typeface="+mn-lt"/>
                <a:ea typeface="Calibri"/>
                <a:cs typeface="Times New Roman"/>
              </a:rPr>
              <a:t> в режиме просмотра (инструмент «ПЕРО»)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E96FE9-AB77-4821-AD11-CF786A8200A3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65219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E96FE9-AB77-4821-AD11-CF786A8200A3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Рисунок журнал Новый солдат №38. Рим против варваров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Кнопка – ссылка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на скрытый слайд с анимированной картой по Арабским завоеваниям. Работа со слайдом на усмотрение учителя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E96FE9-AB77-4821-AD11-CF786A8200A3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96849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</a:t>
            </a:r>
            <a:r>
              <a:rPr lang="ru-RU" baseline="0" dirty="0" smtClean="0"/>
              <a:t> слайде расположены последовательно 4 карты. </a:t>
            </a:r>
            <a:r>
              <a:rPr lang="ru-RU" u="sng" baseline="0" dirty="0" smtClean="0"/>
              <a:t>Изменение их расположения крайне нежелательно.</a:t>
            </a:r>
          </a:p>
          <a:p>
            <a:r>
              <a:rPr lang="ru-RU" u="sng" baseline="0" dirty="0" smtClean="0"/>
              <a:t>Начало каждого этапа анимации поставлено на щелчок, далее анимация идет автоматически.</a:t>
            </a:r>
            <a:r>
              <a:rPr lang="ru-RU" u="none" baseline="0" dirty="0" smtClean="0"/>
              <a:t> Кнопка – возврат на слайд 8.</a:t>
            </a:r>
          </a:p>
          <a:p>
            <a:r>
              <a:rPr lang="ru-RU" dirty="0" smtClean="0"/>
              <a:t>Карты </a:t>
            </a:r>
            <a:r>
              <a:rPr lang="sq-AL" dirty="0" smtClean="0">
                <a:hlinkClick r:id="rId3"/>
              </a:rPr>
              <a:t>http://files.school-collection.edu.ru/dlrstore/11ea82bb-e33e-47ed-966d-de02b146e5d8/history_map_uzbekiston/index.html</a:t>
            </a: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C8BD0F-8CE1-4DC8-977E-9FE6DF2C0165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Выполнение задания в режиме просмотра возможно при использовании встроенных средств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Microsoft PPT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(инструмент «ПЕРО»)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E96FE9-AB77-4821-AD11-CF786A8200A3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96849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168CD-61DD-465B-9B73-5FA82F00B5B8}" type="datetimeFigureOut">
              <a:rPr lang="ru-RU" smtClean="0"/>
              <a:pPr/>
              <a:t>26.05.2014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64634-1B0A-4092-B6DA-2DC271DEAD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89100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168CD-61DD-465B-9B73-5FA82F00B5B8}" type="datetimeFigureOut">
              <a:rPr lang="ru-RU" smtClean="0"/>
              <a:pPr/>
              <a:t>26.05.2014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64634-1B0A-4092-B6DA-2DC271DEAD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6769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168CD-61DD-465B-9B73-5FA82F00B5B8}" type="datetimeFigureOut">
              <a:rPr lang="ru-RU" smtClean="0"/>
              <a:pPr/>
              <a:t>26.05.2014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64634-1B0A-4092-B6DA-2DC271DEAD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0297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0" y="0"/>
            <a:ext cx="9144000" cy="72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 vert="horz" lIns="91440" tIns="45720" rIns="91440" bIns="45720" rtlCol="0" anchor="t" anchorCtr="0">
            <a:norm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ru-RU" sz="32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640960" cy="720000"/>
          </a:xfrm>
        </p:spPr>
        <p:txBody>
          <a:bodyPr anchor="ctr" anchorCtr="0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168CD-61DD-465B-9B73-5FA82F00B5B8}" type="datetimeFigureOut">
              <a:rPr lang="ru-RU" smtClean="0"/>
              <a:pPr/>
              <a:t>26.05.2014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64634-1B0A-4092-B6DA-2DC271DEADBF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9" name="Picture 5"/>
          <p:cNvPicPr>
            <a:picLocks noChangeArrowheads="1"/>
          </p:cNvPicPr>
          <p:nvPr userDrawn="1"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227016"/>
            <a:ext cx="9144000" cy="6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8217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168CD-61DD-465B-9B73-5FA82F00B5B8}" type="datetimeFigureOut">
              <a:rPr lang="ru-RU" smtClean="0"/>
              <a:pPr/>
              <a:t>26.05.2014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64634-1B0A-4092-B6DA-2DC271DEAD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8451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0" y="0"/>
            <a:ext cx="9144000" cy="72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 vert="horz" lIns="91440" tIns="45720" rIns="91440" bIns="45720" rtlCol="0" anchor="t" anchorCtr="0">
            <a:norm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ru-RU" sz="32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640960" cy="720000"/>
          </a:xfrm>
        </p:spPr>
        <p:txBody>
          <a:bodyPr anchor="ctr" anchorCtr="0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2000" y="980727"/>
            <a:ext cx="3600000" cy="5688000"/>
          </a:xfrm>
          <a:prstGeom prst="roundRect">
            <a:avLst>
              <a:gd name="adj" fmla="val 10317"/>
            </a:avLst>
          </a:prstGeom>
          <a:ln w="44450">
            <a:solidFill>
              <a:srgbClr val="FF0000"/>
            </a:solidFill>
          </a:ln>
        </p:spPr>
        <p:txBody>
          <a:bodyPr/>
          <a:lstStyle>
            <a:lvl1pPr marL="90000" indent="360000">
              <a:spcBef>
                <a:spcPts val="0"/>
              </a:spcBef>
              <a:buFont typeface="Comic Sans MS" pitchFamily="66" charset="0"/>
              <a:buChar char="—"/>
              <a:defRPr sz="2800"/>
            </a:lvl1pPr>
            <a:lvl2pPr marL="90000" indent="360000">
              <a:spcBef>
                <a:spcPts val="0"/>
              </a:spcBef>
              <a:buFont typeface="Comic Sans MS" pitchFamily="66" charset="0"/>
              <a:buChar char="—"/>
              <a:defRPr sz="2400"/>
            </a:lvl2pPr>
            <a:lvl3pPr marL="90000" indent="360000">
              <a:spcBef>
                <a:spcPts val="0"/>
              </a:spcBef>
              <a:buFont typeface="Comic Sans MS" pitchFamily="66" charset="0"/>
              <a:buChar char="—"/>
              <a:defRPr sz="2000"/>
            </a:lvl3pPr>
            <a:lvl4pPr marL="90000" indent="360000">
              <a:spcBef>
                <a:spcPts val="0"/>
              </a:spcBef>
              <a:buFont typeface="Comic Sans MS" pitchFamily="66" charset="0"/>
              <a:buChar char="—"/>
              <a:defRPr sz="1800"/>
            </a:lvl4pPr>
            <a:lvl5pPr marL="90000" indent="360000">
              <a:spcBef>
                <a:spcPts val="0"/>
              </a:spcBef>
              <a:buFont typeface="Comic Sans MS" pitchFamily="66" charset="0"/>
              <a:buChar char="—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56000" y="980727"/>
            <a:ext cx="3600000" cy="5688000"/>
          </a:xfrm>
          <a:prstGeom prst="roundRect">
            <a:avLst>
              <a:gd name="adj" fmla="val 9259"/>
            </a:avLst>
          </a:prstGeom>
          <a:ln w="44450">
            <a:solidFill>
              <a:srgbClr val="00CC00"/>
            </a:solidFill>
          </a:ln>
        </p:spPr>
        <p:txBody>
          <a:bodyPr/>
          <a:lstStyle>
            <a:lvl1pPr marL="90000" indent="360000">
              <a:spcBef>
                <a:spcPts val="0"/>
              </a:spcBef>
              <a:buFont typeface="Comic Sans MS" pitchFamily="66" charset="0"/>
              <a:buChar char="—"/>
              <a:defRPr sz="2800"/>
            </a:lvl1pPr>
            <a:lvl2pPr marL="90000" indent="360000">
              <a:spcBef>
                <a:spcPts val="0"/>
              </a:spcBef>
              <a:buFont typeface="Comic Sans MS" pitchFamily="66" charset="0"/>
              <a:buChar char="—"/>
              <a:defRPr sz="2400"/>
            </a:lvl2pPr>
            <a:lvl3pPr marL="90000" indent="360000">
              <a:spcBef>
                <a:spcPts val="0"/>
              </a:spcBef>
              <a:buFont typeface="Comic Sans MS" pitchFamily="66" charset="0"/>
              <a:buChar char="—"/>
              <a:defRPr sz="2000"/>
            </a:lvl3pPr>
            <a:lvl4pPr marL="90000" indent="360000">
              <a:spcBef>
                <a:spcPts val="0"/>
              </a:spcBef>
              <a:buFont typeface="Comic Sans MS" pitchFamily="66" charset="0"/>
              <a:buChar char="—"/>
              <a:defRPr sz="1800"/>
            </a:lvl4pPr>
            <a:lvl5pPr marL="90000" indent="360000">
              <a:spcBef>
                <a:spcPts val="0"/>
              </a:spcBef>
              <a:buFont typeface="Comic Sans MS" pitchFamily="66" charset="0"/>
              <a:buChar char="—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168CD-61DD-465B-9B73-5FA82F00B5B8}" type="datetimeFigureOut">
              <a:rPr lang="ru-RU" smtClean="0"/>
              <a:pPr/>
              <a:t>26.05.2014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64634-1B0A-4092-B6DA-2DC271DEADBF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9" name="Picture 5"/>
          <p:cNvPicPr>
            <a:picLocks noChangeArrowheads="1"/>
          </p:cNvPicPr>
          <p:nvPr userDrawn="1"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227016"/>
            <a:ext cx="9144000" cy="6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1907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168CD-61DD-465B-9B73-5FA82F00B5B8}" type="datetimeFigureOut">
              <a:rPr lang="ru-RU" smtClean="0"/>
              <a:pPr/>
              <a:t>26.05.2014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64634-1B0A-4092-B6DA-2DC271DEAD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941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0" y="0"/>
            <a:ext cx="9144000" cy="72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 vert="horz" lIns="91440" tIns="45720" rIns="91440" bIns="45720" rtlCol="0" anchor="t" anchorCtr="0">
            <a:norm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ru-RU" sz="32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640960" cy="720000"/>
          </a:xfrm>
        </p:spPr>
        <p:txBody>
          <a:bodyPr anchor="ctr" anchorCtr="0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168CD-61DD-465B-9B73-5FA82F00B5B8}" type="datetimeFigureOut">
              <a:rPr lang="ru-RU" smtClean="0"/>
              <a:pPr/>
              <a:t>26.05.2014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64634-1B0A-4092-B6DA-2DC271DEADBF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7" name="Picture 5"/>
          <p:cNvPicPr>
            <a:picLocks noChangeArrowheads="1"/>
          </p:cNvPicPr>
          <p:nvPr userDrawn="1"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228000"/>
            <a:ext cx="9144000" cy="6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7612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168CD-61DD-465B-9B73-5FA82F00B5B8}" type="datetimeFigureOut">
              <a:rPr lang="ru-RU" smtClean="0"/>
              <a:pPr/>
              <a:t>26.05.2014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64634-1B0A-4092-B6DA-2DC271DEADBF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5" name="Picture 5"/>
          <p:cNvPicPr>
            <a:picLocks noChangeAspect="1" noChangeArrowheads="1"/>
          </p:cNvPicPr>
          <p:nvPr userDrawn="1"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227016"/>
            <a:ext cx="9144000" cy="658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/>
          <p:cNvSpPr txBox="1">
            <a:spLocks/>
          </p:cNvSpPr>
          <p:nvPr userDrawn="1"/>
        </p:nvSpPr>
        <p:spPr>
          <a:xfrm>
            <a:off x="0" y="0"/>
            <a:ext cx="9144000" cy="72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 vert="horz" lIns="91440" tIns="45720" rIns="91440" bIns="45720" rtlCol="0" anchor="t" anchorCtr="0">
            <a:norm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9657401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168CD-61DD-465B-9B73-5FA82F00B5B8}" type="datetimeFigureOut">
              <a:rPr lang="ru-RU" smtClean="0"/>
              <a:pPr/>
              <a:t>26.05.2014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64634-1B0A-4092-B6DA-2DC271DEAD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6410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168CD-61DD-465B-9B73-5FA82F00B5B8}" type="datetimeFigureOut">
              <a:rPr lang="ru-RU" smtClean="0"/>
              <a:pPr/>
              <a:t>26.05.2014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64634-1B0A-4092-B6DA-2DC271DEAD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2123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69762"/>
            <a:ext cx="8640960" cy="119755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495325"/>
            <a:ext cx="8640960" cy="4741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7168CD-61DD-465B-9B73-5FA82F00B5B8}" type="datetimeFigureOut">
              <a:rPr lang="ru-RU" smtClean="0"/>
              <a:pPr/>
              <a:t>26.05.2014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964634-1B0A-4092-B6DA-2DC271DEAD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7211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 cap="none" spc="50">
          <a:ln w="11430"/>
          <a:gradFill>
            <a:gsLst>
              <a:gs pos="25000">
                <a:schemeClr val="accent2">
                  <a:satMod val="155000"/>
                </a:schemeClr>
              </a:gs>
              <a:gs pos="100000">
                <a:schemeClr val="accent2">
                  <a:shade val="45000"/>
                  <a:satMod val="165000"/>
                </a:schemeClr>
              </a:gs>
            </a:gsLst>
            <a:lin ang="5400000"/>
          </a:gradFill>
          <a:effectLst>
            <a:outerShdw blurRad="76200" dist="50800" dir="5400000" algn="tl" rotWithShape="0">
              <a:srgbClr val="000000">
                <a:alpha val="65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jpe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9.png"/><Relationship Id="rId4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9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1.jpeg"/><Relationship Id="rId7" Type="http://schemas.openxmlformats.org/officeDocument/2006/relationships/image" Target="../media/image11.jpeg"/><Relationship Id="rId12" Type="http://schemas.openxmlformats.org/officeDocument/2006/relationships/image" Target="../media/image1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10" Type="http://schemas.openxmlformats.org/officeDocument/2006/relationships/image" Target="../media/image23.jpeg"/><Relationship Id="rId4" Type="http://schemas.openxmlformats.org/officeDocument/2006/relationships/image" Target="../media/image16.emf"/><Relationship Id="rId9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slide" Target="slide9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slide" Target="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ABA8A8"/>
              </a:clrFrom>
              <a:clrTo>
                <a:srgbClr val="ABA8A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7824" y="2277352"/>
            <a:ext cx="3180041" cy="43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394529" y="6488668"/>
            <a:ext cx="27494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© ООО «</a:t>
            </a:r>
            <a:r>
              <a:rPr lang="ru-RU" dirty="0" err="1"/>
              <a:t>Баласс</a:t>
            </a:r>
            <a:r>
              <a:rPr lang="ru-RU" dirty="0"/>
              <a:t>», </a:t>
            </a:r>
            <a:r>
              <a:rPr lang="ru-RU" dirty="0" smtClean="0"/>
              <a:t>2013</a:t>
            </a:r>
            <a:endParaRPr lang="ru-RU" dirty="0"/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0" y="6237312"/>
            <a:ext cx="5940152" cy="646331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base">
              <a:spcBef>
                <a:spcPts val="0"/>
              </a:spcBef>
              <a:spcAft>
                <a:spcPct val="0"/>
              </a:spcAft>
            </a:pPr>
            <a:r>
              <a:rPr lang="ru-RU" sz="1200" dirty="0">
                <a:solidFill>
                  <a:schemeClr val="bg1">
                    <a:lumMod val="50000"/>
                  </a:schemeClr>
                </a:solidFill>
              </a:rPr>
              <a:t>Образовательная система «Школа 2100». </a:t>
            </a:r>
            <a:endParaRPr lang="ru-RU" sz="12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l" fontAlgn="base">
              <a:spcBef>
                <a:spcPts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</a:rPr>
              <a:t>Данилов </a:t>
            </a:r>
            <a:r>
              <a:rPr lang="ru-RU" sz="1200" dirty="0">
                <a:solidFill>
                  <a:schemeClr val="bg1">
                    <a:lumMod val="50000"/>
                  </a:schemeClr>
                </a:solidFill>
              </a:rPr>
              <a:t>Д.Д. и 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</a:rPr>
              <a:t>др. Всеобщая </a:t>
            </a:r>
            <a:r>
              <a:rPr lang="ru-RU" sz="1200" dirty="0">
                <a:solidFill>
                  <a:schemeClr val="bg1">
                    <a:lumMod val="50000"/>
                  </a:schemeClr>
                </a:solidFill>
              </a:rPr>
              <a:t>история. 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6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1200" dirty="0">
                <a:solidFill>
                  <a:schemeClr val="bg1">
                    <a:lumMod val="50000"/>
                  </a:schemeClr>
                </a:solidFill>
              </a:rPr>
              <a:t>класс. 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</a:rPr>
              <a:t>История Средних веков  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§ 8</a:t>
            </a:r>
            <a:endParaRPr lang="ru-RU" sz="1200" dirty="0">
              <a:solidFill>
                <a:schemeClr val="bg1">
                  <a:lumMod val="50000"/>
                </a:schemeClr>
              </a:solidFill>
            </a:endParaRPr>
          </a:p>
          <a:p>
            <a:pPr algn="l" fontAlgn="base">
              <a:spcBef>
                <a:spcPts val="0"/>
              </a:spcBef>
              <a:spcAft>
                <a:spcPct val="0"/>
              </a:spcAft>
            </a:pPr>
            <a:r>
              <a:rPr lang="ru-RU" sz="1200" dirty="0">
                <a:solidFill>
                  <a:schemeClr val="bg1">
                    <a:lumMod val="50000"/>
                  </a:schemeClr>
                </a:solidFill>
              </a:rPr>
              <a:t>Автор презентации: Казаринова Н. В. (учитель, г. Йошкар-Ола)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" y="2036824"/>
            <a:ext cx="7772400" cy="153619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736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72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52000" y="929650"/>
            <a:ext cx="8640000" cy="1430179"/>
          </a:xfrm>
          <a:prstGeom prst="roundRect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anchor="ctr" anchorCtr="0">
            <a:spAutoFit/>
          </a:bodyPr>
          <a:lstStyle/>
          <a:p>
            <a:pPr indent="357188"/>
            <a:r>
              <a:rPr lang="ru-RU" sz="2600" b="1" dirty="0" smtClean="0">
                <a:solidFill>
                  <a:srgbClr val="0070C0"/>
                </a:solidFill>
              </a:rPr>
              <a:t>Программный уровень. </a:t>
            </a:r>
            <a:r>
              <a:rPr lang="ru-RU" sz="2600" dirty="0"/>
              <a:t>Какие можно выделить отличительные особенности исламской </a:t>
            </a:r>
            <a:r>
              <a:rPr lang="ru-RU" sz="2600" dirty="0" smtClean="0"/>
              <a:t>цивилизации </a:t>
            </a:r>
            <a:r>
              <a:rPr lang="ru-RU" sz="2600" dirty="0"/>
              <a:t>(в обществе, хозяйстве и культуре)?</a:t>
            </a:r>
          </a:p>
        </p:txBody>
      </p:sp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BCBFBF"/>
              </a:clrFrom>
              <a:clrTo>
                <a:srgbClr val="BCBFB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47723" cy="13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2987824" y="5879710"/>
            <a:ext cx="3168352" cy="78319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dirty="0"/>
              <a:t>Мечеть «Купол скалы» в Иерусалиме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677689" y="5933338"/>
            <a:ext cx="2358807" cy="80803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dirty="0"/>
              <a:t>Мечеть в Кербеле’ (Ирак)</a:t>
            </a: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ДАРЫ ИСЛАМСКОГО МИРА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63526" y="2529264"/>
            <a:ext cx="2128474" cy="3276000"/>
          </a:xfrm>
          <a:prstGeom prst="roundRect">
            <a:avLst>
              <a:gd name="adj" fmla="val 16667"/>
            </a:avLst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64514" y="2781248"/>
            <a:ext cx="3607686" cy="2880000"/>
          </a:xfrm>
          <a:prstGeom prst="roundRect">
            <a:avLst>
              <a:gd name="adj" fmla="val 16667"/>
            </a:avLst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1520" y="2529264"/>
            <a:ext cx="2128474" cy="3276000"/>
          </a:xfrm>
          <a:prstGeom prst="roundRect">
            <a:avLst>
              <a:gd name="adj" fmla="val 16667"/>
            </a:avLst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2" name="Скругленный прямоугольник 11"/>
          <p:cNvSpPr/>
          <p:nvPr/>
        </p:nvSpPr>
        <p:spPr>
          <a:xfrm>
            <a:off x="179512" y="5933338"/>
            <a:ext cx="2267743" cy="78319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dirty="0"/>
              <a:t>Вход в мечеть </a:t>
            </a:r>
            <a:r>
              <a:rPr lang="ru-RU" sz="2000" dirty="0" smtClean="0"/>
              <a:t>Туман-</a:t>
            </a:r>
            <a:r>
              <a:rPr lang="ru-RU" sz="2000" dirty="0" err="1" smtClean="0"/>
              <a:t>ака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858745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2000" y="980729"/>
            <a:ext cx="8640000" cy="57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9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BCBFBF"/>
              </a:clrFrom>
              <a:clrTo>
                <a:srgbClr val="BCBFB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47723" cy="13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НАСЛЕДНИКИ ХАЛИФАТА</a:t>
            </a:r>
            <a:endParaRPr lang="ru-RU" dirty="0"/>
          </a:p>
        </p:txBody>
      </p:sp>
      <p:grpSp>
        <p:nvGrpSpPr>
          <p:cNvPr id="3" name="Группа 2"/>
          <p:cNvGrpSpPr/>
          <p:nvPr/>
        </p:nvGrpSpPr>
        <p:grpSpPr>
          <a:xfrm>
            <a:off x="252480" y="2420888"/>
            <a:ext cx="8640000" cy="2009061"/>
            <a:chOff x="252480" y="722199"/>
            <a:chExt cx="8640000" cy="2009061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252480" y="722199"/>
              <a:ext cx="8640000" cy="2009061"/>
            </a:xfrm>
            <a:prstGeom prst="roundRect">
              <a:avLst/>
            </a:prstGeom>
            <a:blipFill>
              <a:blip r:embed="rId5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tile tx="0" ty="0" sx="100000" sy="100000" flip="none" algn="tl"/>
            </a:blipFill>
            <a:ln w="25400">
              <a:solidFill>
                <a:schemeClr val="bg1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wrap="square" anchor="ctr" anchorCtr="0">
              <a:spAutoFit/>
            </a:bodyPr>
            <a:lstStyle/>
            <a:p>
              <a:r>
                <a:rPr lang="ru-RU" sz="2800" dirty="0" smtClean="0"/>
                <a:t>	На </a:t>
              </a:r>
              <a:r>
                <a:rPr lang="ru-RU" sz="2800" dirty="0"/>
                <a:t>какие государства распался Арабский халифат? </a:t>
              </a:r>
              <a:endParaRPr lang="ru-RU" sz="2800" dirty="0" smtClean="0"/>
            </a:p>
            <a:p>
              <a:r>
                <a:rPr lang="ru-RU" sz="2800" dirty="0" smtClean="0"/>
                <a:t>	Какие группы народов </a:t>
              </a:r>
              <a:r>
                <a:rPr lang="ru-RU" sz="2800" dirty="0"/>
                <a:t>населяли исламский мир к XI веку?</a:t>
              </a:r>
              <a:endParaRPr lang="ru-RU" sz="2600" dirty="0"/>
            </a:p>
          </p:txBody>
        </p:sp>
        <p:sp>
          <p:nvSpPr>
            <p:cNvPr id="12" name="Овал 11"/>
            <p:cNvSpPr>
              <a:spLocks noChangeAspect="1"/>
            </p:cNvSpPr>
            <p:nvPr/>
          </p:nvSpPr>
          <p:spPr>
            <a:xfrm>
              <a:off x="827584" y="1844824"/>
              <a:ext cx="252000" cy="252000"/>
            </a:xfrm>
            <a:prstGeom prst="ellipse">
              <a:avLst/>
            </a:prstGeom>
            <a:solidFill>
              <a:srgbClr val="0070C0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241" tIns="562479" rIns="15240" bIns="562477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400" kern="1200"/>
            </a:p>
          </p:txBody>
        </p:sp>
        <p:sp>
          <p:nvSpPr>
            <p:cNvPr id="13" name="Овал 12"/>
            <p:cNvSpPr>
              <a:spLocks noChangeAspect="1"/>
            </p:cNvSpPr>
            <p:nvPr/>
          </p:nvSpPr>
          <p:spPr>
            <a:xfrm>
              <a:off x="828000" y="980728"/>
              <a:ext cx="252000" cy="252000"/>
            </a:xfrm>
            <a:prstGeom prst="ellipse">
              <a:avLst/>
            </a:prstGeom>
            <a:solidFill>
              <a:srgbClr val="0070C0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241" tIns="562479" rIns="15240" bIns="562477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400" kern="1200"/>
            </a:p>
          </p:txBody>
        </p:sp>
      </p:grpSp>
    </p:spTree>
    <p:extLst>
      <p:ext uri="{BB962C8B-B14F-4D97-AF65-F5344CB8AC3E}">
        <p14:creationId xmlns:p14="http://schemas.microsoft.com/office/powerpoint/2010/main" val="705527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252000" y="980728"/>
            <a:ext cx="8640000" cy="1328023"/>
          </a:xfrm>
          <a:prstGeom prst="roundRect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anchor="ctr" anchorCtr="0">
            <a:spAutoFit/>
          </a:bodyPr>
          <a:lstStyle/>
          <a:p>
            <a:pPr indent="357188"/>
            <a:r>
              <a:rPr lang="ru-RU" sz="2400" b="1" dirty="0" smtClean="0">
                <a:solidFill>
                  <a:srgbClr val="0070C0"/>
                </a:solidFill>
              </a:rPr>
              <a:t>Программный уровень. </a:t>
            </a:r>
            <a:r>
              <a:rPr lang="ru-RU" sz="2400" dirty="0" smtClean="0"/>
              <a:t>Используя текст учебника найди и запиши доказательства значительных достижений исламской </a:t>
            </a:r>
            <a:r>
              <a:rPr lang="ru-RU" sz="2400" dirty="0" smtClean="0"/>
              <a:t>цивилизации.</a:t>
            </a:r>
            <a:endParaRPr lang="ru-RU" sz="2400" dirty="0"/>
          </a:p>
        </p:txBody>
      </p:sp>
      <p:pic>
        <p:nvPicPr>
          <p:cNvPr id="18" name="Picture 9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BCBFBF"/>
              </a:clrFrom>
              <a:clrTo>
                <a:srgbClr val="BCBFB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47723" cy="13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НАСЛЕДНИКИ ХАЛИФАТА</a:t>
            </a:r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1146492"/>
              </p:ext>
            </p:extLst>
          </p:nvPr>
        </p:nvGraphicFramePr>
        <p:xfrm>
          <a:off x="252480" y="2492896"/>
          <a:ext cx="8640000" cy="2377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20000"/>
                <a:gridCol w="4320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Названия достижений</a:t>
                      </a:r>
                      <a:endParaRPr lang="ru-RU" sz="24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Доказательства</a:t>
                      </a:r>
                      <a:endParaRPr lang="ru-RU" sz="24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r>
                        <a:rPr lang="ru-RU" sz="2400" dirty="0" smtClean="0"/>
                        <a:t>___________________</a:t>
                      </a:r>
                    </a:p>
                    <a:p>
                      <a:pPr marL="457200" indent="-457200">
                        <a:buFont typeface="+mj-lt"/>
                        <a:buAutoNum type="arabicPeriod"/>
                      </a:pPr>
                      <a:r>
                        <a:rPr lang="ru-RU" sz="2400" dirty="0" smtClean="0"/>
                        <a:t>___________________</a:t>
                      </a:r>
                    </a:p>
                    <a:p>
                      <a:pPr marL="457200" indent="-457200">
                        <a:buFont typeface="+mj-lt"/>
                        <a:buAutoNum type="arabicPeriod"/>
                      </a:pPr>
                      <a:r>
                        <a:rPr lang="ru-RU" sz="2400" dirty="0" smtClean="0"/>
                        <a:t>___________________</a:t>
                      </a:r>
                    </a:p>
                    <a:p>
                      <a:pPr marL="457200" indent="-457200">
                        <a:buFont typeface="+mj-lt"/>
                        <a:buAutoNum type="arabicPeriod"/>
                      </a:pPr>
                      <a:r>
                        <a:rPr lang="ru-RU" sz="2400" dirty="0" smtClean="0"/>
                        <a:t>___________________</a:t>
                      </a:r>
                    </a:p>
                    <a:p>
                      <a:pPr marL="457200" indent="-457200">
                        <a:buFont typeface="+mj-lt"/>
                        <a:buAutoNum type="arabicPeriod"/>
                      </a:pPr>
                      <a:r>
                        <a:rPr lang="ru-RU" sz="2400" dirty="0" smtClean="0"/>
                        <a:t>___________________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_____________________</a:t>
                      </a:r>
                    </a:p>
                    <a:p>
                      <a:r>
                        <a:rPr lang="ru-RU" sz="2400" dirty="0" smtClean="0"/>
                        <a:t>_____________________</a:t>
                      </a:r>
                    </a:p>
                    <a:p>
                      <a:r>
                        <a:rPr lang="ru-RU" sz="2400" dirty="0" smtClean="0"/>
                        <a:t>_____________________</a:t>
                      </a:r>
                    </a:p>
                    <a:p>
                      <a:r>
                        <a:rPr lang="ru-RU" sz="2400" dirty="0" smtClean="0"/>
                        <a:t>_____________________</a:t>
                      </a:r>
                    </a:p>
                    <a:p>
                      <a:r>
                        <a:rPr lang="ru-RU" sz="2400" dirty="0" smtClean="0"/>
                        <a:t>_____________________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45683" y="4968000"/>
            <a:ext cx="2830773" cy="1800000"/>
          </a:xfrm>
          <a:prstGeom prst="roundRect">
            <a:avLst>
              <a:gd name="adj" fmla="val 8730"/>
            </a:avLst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3496" y="4968000"/>
            <a:ext cx="2746553" cy="1800000"/>
          </a:xfrm>
          <a:prstGeom prst="roundRect">
            <a:avLst>
              <a:gd name="adj" fmla="val 7142"/>
            </a:avLst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38326" y="4968000"/>
            <a:ext cx="1267347" cy="1800000"/>
          </a:xfrm>
          <a:prstGeom prst="roundRect">
            <a:avLst>
              <a:gd name="adj" fmla="val 11406"/>
            </a:avLst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5451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Скругленный прямоугольник 18"/>
          <p:cNvSpPr/>
          <p:nvPr/>
        </p:nvSpPr>
        <p:spPr>
          <a:xfrm>
            <a:off x="252000" y="1800000"/>
            <a:ext cx="8640000" cy="3600000"/>
          </a:xfrm>
          <a:prstGeom prst="roundRect">
            <a:avLst/>
          </a:prstGeom>
          <a:gradFill>
            <a:gsLst>
              <a:gs pos="0">
                <a:schemeClr val="accent4">
                  <a:lumMod val="60000"/>
                  <a:lumOff val="40000"/>
                </a:schemeClr>
              </a:gs>
              <a:gs pos="80000">
                <a:schemeClr val="accent4">
                  <a:lumMod val="40000"/>
                  <a:lumOff val="60000"/>
                </a:schemeClr>
              </a:gs>
              <a:gs pos="100000">
                <a:schemeClr val="accent4">
                  <a:lumMod val="20000"/>
                  <a:lumOff val="80000"/>
                </a:schemeClr>
              </a:gs>
            </a:gsLst>
            <a:lin ang="16200000" scaled="0"/>
          </a:gradFill>
          <a:ln w="12700">
            <a:solidFill>
              <a:schemeClr val="tx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РЕЗУЛЬТАТЕ АРАБСКИХ ЗАВОЕВАНИЙ VII–VIII ВЕКОВ НА СРЕДНЕВЕКОВОМ ВОСТОКЕ СЛОЖИЛАСЬ ЦИВИЛИЗАЦИЯ ИСЛАМСКОГО МИРА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spc="0" dirty="0"/>
              <a:t>ОТКРЫВАЕМ НОВЫЕ ЗНАНИЯ</a:t>
            </a:r>
            <a:endParaRPr lang="ru-RU" sz="3600" dirty="0"/>
          </a:p>
        </p:txBody>
      </p:sp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BCBFBF"/>
              </a:clrFrom>
              <a:clrTo>
                <a:srgbClr val="BCBFB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47723" cy="13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2702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998" y="980727"/>
            <a:ext cx="8640000" cy="562942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252000" y="2618478"/>
            <a:ext cx="8640000" cy="1532334"/>
          </a:xfrm>
          <a:prstGeom prst="roundRect">
            <a:avLst/>
          </a:prstGeom>
          <a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anchor="ctr" anchorCtr="0">
            <a:spAutoFit/>
          </a:bodyPr>
          <a:lstStyle/>
          <a:p>
            <a:pPr indent="357188"/>
            <a:r>
              <a:rPr lang="ru-RU" sz="2800" b="1" dirty="0" smtClean="0">
                <a:solidFill>
                  <a:srgbClr val="0070C0"/>
                </a:solidFill>
              </a:rPr>
              <a:t>Необходимый уровень. </a:t>
            </a:r>
            <a:r>
              <a:rPr lang="ru-RU" sz="2800" dirty="0" smtClean="0"/>
              <a:t>Используя условные </a:t>
            </a:r>
            <a:r>
              <a:rPr lang="ru-RU" sz="2800" dirty="0" smtClean="0"/>
              <a:t>знаки, покажи, </a:t>
            </a:r>
            <a:r>
              <a:rPr lang="ru-RU" sz="2800" dirty="0" smtClean="0"/>
              <a:t>насколько сильной была власть </a:t>
            </a:r>
            <a:r>
              <a:rPr lang="ru-RU" sz="2800" dirty="0" smtClean="0"/>
              <a:t>халифа.</a:t>
            </a:r>
            <a:endParaRPr lang="ru-RU" sz="2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/>
              <a:t>ПРИМЕНЯЕМ НОВЫЕ ЗНАНИЯ</a:t>
            </a:r>
          </a:p>
        </p:txBody>
      </p:sp>
      <p:pic>
        <p:nvPicPr>
          <p:cNvPr id="17" name="Picture 10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BCBFBF"/>
              </a:clrFrom>
              <a:clrTo>
                <a:srgbClr val="BCBFB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73044" y="0"/>
            <a:ext cx="770956" cy="13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3854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/>
              <a:t>ПРИМЕНЯЕМ НОВЫЕ ЗНАНИЯ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029"/>
          <a:stretch/>
        </p:blipFill>
        <p:spPr bwMode="auto">
          <a:xfrm>
            <a:off x="4674755" y="1567542"/>
            <a:ext cx="4318068" cy="5236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029"/>
          <a:stretch/>
        </p:blipFill>
        <p:spPr bwMode="auto">
          <a:xfrm>
            <a:off x="36000" y="1567542"/>
            <a:ext cx="4394681" cy="5236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Группа 3"/>
          <p:cNvGrpSpPr/>
          <p:nvPr/>
        </p:nvGrpSpPr>
        <p:grpSpPr>
          <a:xfrm>
            <a:off x="251520" y="980728"/>
            <a:ext cx="8640000" cy="442674"/>
            <a:chOff x="251520" y="3105835"/>
            <a:chExt cx="8640000" cy="442674"/>
          </a:xfrm>
        </p:grpSpPr>
        <p:sp>
          <p:nvSpPr>
            <p:cNvPr id="3" name="Скругленный прямоугольник 2"/>
            <p:cNvSpPr/>
            <p:nvPr/>
          </p:nvSpPr>
          <p:spPr>
            <a:xfrm>
              <a:off x="251520" y="3105835"/>
              <a:ext cx="8640000" cy="442674"/>
            </a:xfrm>
            <a:prstGeom prst="roundRect">
              <a:avLst/>
            </a:prstGeom>
            <a:blipFill>
              <a:blip r:embed="rId4"/>
              <a:tile tx="0" ty="0" sx="100000" sy="100000" flip="none" algn="tl"/>
            </a:blipFill>
            <a:ln w="25400">
              <a:solidFill>
                <a:schemeClr val="bg1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wrap="square">
              <a:spAutoFit/>
            </a:bodyPr>
            <a:lstStyle/>
            <a:p>
              <a:pPr indent="541338"/>
              <a:r>
                <a:rPr lang="ru-RU" sz="2000" dirty="0" smtClean="0"/>
                <a:t>Сравни  картину </a:t>
              </a:r>
              <a:r>
                <a:rPr lang="ru-RU" sz="2000" dirty="0"/>
                <a:t>мира средневековых </a:t>
              </a:r>
              <a:r>
                <a:rPr lang="ru-RU" sz="2000" dirty="0" smtClean="0"/>
                <a:t>христиан </a:t>
              </a:r>
              <a:r>
                <a:rPr lang="ru-RU" sz="2000" smtClean="0"/>
                <a:t>и </a:t>
              </a:r>
              <a:r>
                <a:rPr lang="ru-RU" sz="2000" smtClean="0"/>
                <a:t>мусульман.</a:t>
              </a:r>
              <a:endParaRPr lang="ru-RU" sz="2000" dirty="0"/>
            </a:p>
          </p:txBody>
        </p:sp>
        <p:sp>
          <p:nvSpPr>
            <p:cNvPr id="9" name="Овал 8"/>
            <p:cNvSpPr>
              <a:spLocks noChangeAspect="1"/>
            </p:cNvSpPr>
            <p:nvPr/>
          </p:nvSpPr>
          <p:spPr>
            <a:xfrm>
              <a:off x="395536" y="3177843"/>
              <a:ext cx="252000" cy="252000"/>
            </a:xfrm>
            <a:prstGeom prst="ellipse">
              <a:avLst/>
            </a:prstGeom>
            <a:solidFill>
              <a:srgbClr val="0070C0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241" tIns="562479" rIns="15240" bIns="562477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000" kern="1200"/>
            </a:p>
          </p:txBody>
        </p:sp>
      </p:grpSp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BCBFBF"/>
              </a:clrFrom>
              <a:clrTo>
                <a:srgbClr val="BCBFB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73044" y="0"/>
            <a:ext cx="770956" cy="13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9516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5292000" y="980727"/>
            <a:ext cx="3600000" cy="4716000"/>
          </a:xfrm>
          <a:blipFill>
            <a:blip r:embed="rId3" cstate="print"/>
            <a:tile tx="0" ty="0" sx="100000" sy="100000" flip="none" algn="tl"/>
          </a:blipFill>
        </p:spPr>
        <p:txBody>
          <a:bodyPr lIns="72000" rIns="72000">
            <a:noAutofit/>
          </a:bodyPr>
          <a:lstStyle/>
          <a:p>
            <a:pPr indent="0" algn="ctr">
              <a:buNone/>
            </a:pPr>
            <a:r>
              <a:rPr lang="ru-RU" sz="1600" i="1" dirty="0"/>
              <a:t>Арабские историки о взятии Дамаска</a:t>
            </a:r>
          </a:p>
          <a:p>
            <a:pPr indent="0">
              <a:buNone/>
            </a:pPr>
            <a:endParaRPr lang="ru-RU" sz="800" dirty="0" smtClean="0"/>
          </a:p>
          <a:p>
            <a:pPr indent="0">
              <a:buNone/>
            </a:pPr>
            <a:r>
              <a:rPr lang="ru-RU" sz="1500" dirty="0" smtClean="0"/>
              <a:t>«…</a:t>
            </a:r>
            <a:r>
              <a:rPr lang="ru-RU" sz="1500" dirty="0"/>
              <a:t>Главнокомандующий арабов… дал жителям </a:t>
            </a:r>
            <a:r>
              <a:rPr lang="ru-RU" sz="1500" dirty="0" smtClean="0"/>
              <a:t>неприкосновенность </a:t>
            </a:r>
            <a:r>
              <a:rPr lang="ru-RU" sz="1500" dirty="0"/>
              <a:t>их жизни, их имущества, их церквей и стен города. Он обещал, что ни один из домов не будет разрушен и не будет занят. А все жители Дамаска должны заплатить поголовную дань. А позже все жители Дамаска стали отдавать халифам треть урожая».</a:t>
            </a:r>
          </a:p>
          <a:p>
            <a:pPr indent="0">
              <a:buNone/>
            </a:pPr>
            <a:r>
              <a:rPr lang="ru-RU" sz="1500" dirty="0"/>
              <a:t>«Сами жители потом говорили про арабов: "Ваше правление и ваша справедливость нравятся нам больше, чем та </a:t>
            </a:r>
            <a:r>
              <a:rPr lang="ru-RU" sz="1500" dirty="0" smtClean="0"/>
              <a:t>несправедливость </a:t>
            </a:r>
            <a:r>
              <a:rPr lang="ru-RU" sz="1500" dirty="0"/>
              <a:t>и те обиды, которым мы подвергались (при </a:t>
            </a:r>
            <a:r>
              <a:rPr lang="ru-RU" sz="1500" dirty="0" err="1"/>
              <a:t>ромеях</a:t>
            </a:r>
            <a:r>
              <a:rPr lang="ru-RU" sz="1500" dirty="0"/>
              <a:t>)"».</a:t>
            </a:r>
          </a:p>
        </p:txBody>
      </p:sp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252000" y="980727"/>
            <a:ext cx="3600000" cy="4716000"/>
          </a:xfrm>
          <a:blipFill>
            <a:blip r:embed="rId3" cstate="print"/>
            <a:tile tx="0" ty="0" sx="100000" sy="100000" flip="none" algn="tl"/>
          </a:blipFill>
        </p:spPr>
        <p:txBody>
          <a:bodyPr>
            <a:noAutofit/>
          </a:bodyPr>
          <a:lstStyle/>
          <a:p>
            <a:pPr indent="0" algn="ctr">
              <a:buNone/>
            </a:pPr>
            <a:r>
              <a:rPr lang="ru-RU" sz="1800" i="1" dirty="0"/>
              <a:t>Справочные сведения</a:t>
            </a:r>
          </a:p>
          <a:p>
            <a:pPr indent="0" algn="ctr">
              <a:buNone/>
            </a:pPr>
            <a:endParaRPr lang="ru-RU" sz="1800" i="1" dirty="0"/>
          </a:p>
          <a:p>
            <a:pPr marL="88900" indent="261938">
              <a:buNone/>
            </a:pPr>
            <a:r>
              <a:rPr lang="ru-RU" sz="1800" dirty="0"/>
              <a:t>При взятии Александрии Египетской  мусульманский военачальник приказал сжечь античные рукописи, оставшиеся от знаменитой Александрийской библиотеки, заявив: «Если книги эти содержат то же самое, что содержит Коран, они ни на что не нужны; если же они противоречат Корану, то их следует уничтожить».</a:t>
            </a:r>
          </a:p>
        </p:txBody>
      </p:sp>
      <p:sp>
        <p:nvSpPr>
          <p:cNvPr id="22" name="Стрелка вправо 21"/>
          <p:cNvSpPr/>
          <p:nvPr/>
        </p:nvSpPr>
        <p:spPr>
          <a:xfrm>
            <a:off x="3762000" y="2132896"/>
            <a:ext cx="1620000" cy="360000"/>
          </a:xfrm>
          <a:prstGeom prst="rightArrow">
            <a:avLst>
              <a:gd name="adj1" fmla="val 50000"/>
              <a:gd name="adj2" fmla="val 87830"/>
            </a:avLst>
          </a:prstGeom>
          <a:solidFill>
            <a:srgbClr val="FF0000"/>
          </a:solidFill>
          <a:ln>
            <a:solidFill>
              <a:srgbClr val="FFFF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лево 22"/>
          <p:cNvSpPr/>
          <p:nvPr/>
        </p:nvSpPr>
        <p:spPr>
          <a:xfrm>
            <a:off x="3762000" y="3789080"/>
            <a:ext cx="1620000" cy="360000"/>
          </a:xfrm>
          <a:prstGeom prst="leftArrow">
            <a:avLst>
              <a:gd name="adj1" fmla="val 50000"/>
              <a:gd name="adj2" fmla="val 90532"/>
            </a:avLst>
          </a:prstGeom>
          <a:solidFill>
            <a:srgbClr val="00B050"/>
          </a:solidFill>
          <a:ln>
            <a:solidFill>
              <a:srgbClr val="FFFF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бъект 6"/>
          <p:cNvSpPr txBox="1">
            <a:spLocks/>
          </p:cNvSpPr>
          <p:nvPr/>
        </p:nvSpPr>
        <p:spPr>
          <a:xfrm>
            <a:off x="254356" y="980728"/>
            <a:ext cx="8640000" cy="4716000"/>
          </a:xfrm>
          <a:prstGeom prst="roundRect">
            <a:avLst>
              <a:gd name="adj" fmla="val 8193"/>
            </a:avLst>
          </a:prstGeom>
          <a:blipFill>
            <a:blip r:embed="rId3" cstate="print"/>
            <a:tile tx="0" ty="0" sx="100000" sy="100000" flip="none" algn="tl"/>
          </a:blipFill>
          <a:ln w="44450">
            <a:solidFill>
              <a:srgbClr val="00CC0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90000" indent="360000" algn="l" defTabSz="914400" rtl="0" eaLnBrk="1" latinLnBrk="0" hangingPunct="1">
              <a:spcBef>
                <a:spcPts val="0"/>
              </a:spcBef>
              <a:buFont typeface="Comic Sans MS" pitchFamily="66" charset="0"/>
              <a:buChar char="—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000" indent="360000" algn="l" defTabSz="914400" rtl="0" eaLnBrk="1" latinLnBrk="0" hangingPunct="1">
              <a:spcBef>
                <a:spcPts val="0"/>
              </a:spcBef>
              <a:buFont typeface="Comic Sans MS" pitchFamily="66" charset="0"/>
              <a:buChar char="—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000" indent="360000" algn="l" defTabSz="914400" rtl="0" eaLnBrk="1" latinLnBrk="0" hangingPunct="1">
              <a:spcBef>
                <a:spcPts val="0"/>
              </a:spcBef>
              <a:buFont typeface="Comic Sans MS" pitchFamily="66" charset="0"/>
              <a:buChar char="—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0000" indent="360000" algn="l" defTabSz="914400" rtl="0" eaLnBrk="1" latinLnBrk="0" hangingPunct="1">
              <a:spcBef>
                <a:spcPts val="0"/>
              </a:spcBef>
              <a:buFont typeface="Comic Sans MS" pitchFamily="66" charset="0"/>
              <a:buChar char="—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" indent="360000" algn="l" defTabSz="914400" rtl="0" eaLnBrk="1" latinLnBrk="0" hangingPunct="1">
              <a:spcBef>
                <a:spcPts val="0"/>
              </a:spcBef>
              <a:buFont typeface="Comic Sans MS" pitchFamily="66" charset="0"/>
              <a:buChar char="—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None/>
            </a:pPr>
            <a:r>
              <a:rPr lang="ru-RU" sz="2600" i="1" dirty="0"/>
              <a:t>Арабские историки о взятии Дамаска</a:t>
            </a:r>
          </a:p>
          <a:p>
            <a:pPr marL="88900" indent="261938">
              <a:buNone/>
            </a:pPr>
            <a:r>
              <a:rPr lang="ru-RU" sz="2400" dirty="0"/>
              <a:t>«…Главнокомандующий арабов… дал жителям </a:t>
            </a:r>
            <a:r>
              <a:rPr lang="ru-RU" sz="2400" dirty="0" smtClean="0"/>
              <a:t>неприкосновенность </a:t>
            </a:r>
            <a:r>
              <a:rPr lang="ru-RU" sz="2400" dirty="0"/>
              <a:t>их жизни, их имущества, их церквей и стен </a:t>
            </a:r>
            <a:r>
              <a:rPr lang="ru-RU" sz="2400" dirty="0" smtClean="0"/>
              <a:t>города</a:t>
            </a:r>
            <a:r>
              <a:rPr lang="ru-RU" sz="2400" dirty="0"/>
              <a:t>. Он обещал, что ни один из домов не будет разрушен и </a:t>
            </a:r>
            <a:r>
              <a:rPr lang="ru-RU" sz="2400" dirty="0" smtClean="0"/>
              <a:t>не будет </a:t>
            </a:r>
            <a:r>
              <a:rPr lang="ru-RU" sz="2400" dirty="0"/>
              <a:t>занят. А все жители Дамаска должны заплатить </a:t>
            </a:r>
            <a:r>
              <a:rPr lang="ru-RU" sz="2400" dirty="0" smtClean="0"/>
              <a:t>поголовную </a:t>
            </a:r>
            <a:r>
              <a:rPr lang="ru-RU" sz="2400" dirty="0"/>
              <a:t>дань. А позже все жители Дамаска стали </a:t>
            </a:r>
            <a:r>
              <a:rPr lang="ru-RU" sz="2400" dirty="0" smtClean="0"/>
              <a:t>отдавать халифам </a:t>
            </a:r>
            <a:r>
              <a:rPr lang="ru-RU" sz="2400" dirty="0"/>
              <a:t>треть урожая».</a:t>
            </a:r>
          </a:p>
          <a:p>
            <a:pPr indent="0">
              <a:buNone/>
            </a:pPr>
            <a:r>
              <a:rPr lang="ru-RU" sz="2400" dirty="0"/>
              <a:t>«Сами жители потом говорили про арабов: "Ваше </a:t>
            </a:r>
            <a:r>
              <a:rPr lang="ru-RU" sz="2400" dirty="0" smtClean="0"/>
              <a:t>правление </a:t>
            </a:r>
            <a:r>
              <a:rPr lang="ru-RU" sz="2400" dirty="0"/>
              <a:t>и ваша справедливость нравятся нам больше, чем та </a:t>
            </a:r>
            <a:r>
              <a:rPr lang="ru-RU" sz="2400" dirty="0" smtClean="0"/>
              <a:t>несправедливость </a:t>
            </a:r>
            <a:r>
              <a:rPr lang="ru-RU" sz="2400" dirty="0"/>
              <a:t>и те обиды, которым мы подвергались (</a:t>
            </a:r>
            <a:r>
              <a:rPr lang="ru-RU" sz="2400" dirty="0" smtClean="0"/>
              <a:t>при </a:t>
            </a:r>
            <a:r>
              <a:rPr lang="ru-RU" sz="2400" dirty="0" err="1" smtClean="0"/>
              <a:t>ромеях</a:t>
            </a:r>
            <a:r>
              <a:rPr lang="ru-RU" sz="2400" dirty="0"/>
              <a:t>)"».</a:t>
            </a:r>
          </a:p>
        </p:txBody>
      </p:sp>
      <p:sp>
        <p:nvSpPr>
          <p:cNvPr id="12" name="Объект 1"/>
          <p:cNvSpPr txBox="1">
            <a:spLocks/>
          </p:cNvSpPr>
          <p:nvPr/>
        </p:nvSpPr>
        <p:spPr>
          <a:xfrm>
            <a:off x="252000" y="980727"/>
            <a:ext cx="8640000" cy="4716000"/>
          </a:xfrm>
          <a:prstGeom prst="roundRect">
            <a:avLst>
              <a:gd name="adj" fmla="val 7651"/>
            </a:avLst>
          </a:prstGeom>
          <a:blipFill>
            <a:blip r:embed="rId3" cstate="print"/>
            <a:tile tx="0" ty="0" sx="100000" sy="100000" flip="none" algn="tl"/>
          </a:blipFill>
          <a:ln w="44450">
            <a:solidFill>
              <a:srgbClr val="FF0000"/>
            </a:solidFill>
          </a:ln>
        </p:spPr>
        <p:txBody>
          <a:bodyPr vert="horz" lIns="91440" tIns="45720" rIns="91440" bIns="45720" rtlCol="0" anchor="ctr" anchorCtr="0">
            <a:noAutofit/>
          </a:bodyPr>
          <a:lstStyle>
            <a:lvl1pPr marL="90000" indent="360000" algn="l" defTabSz="914400" rtl="0" eaLnBrk="1" latinLnBrk="0" hangingPunct="1">
              <a:spcBef>
                <a:spcPts val="0"/>
              </a:spcBef>
              <a:buFont typeface="Comic Sans MS" pitchFamily="66" charset="0"/>
              <a:buChar char="—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000" indent="360000" algn="l" defTabSz="914400" rtl="0" eaLnBrk="1" latinLnBrk="0" hangingPunct="1">
              <a:spcBef>
                <a:spcPts val="0"/>
              </a:spcBef>
              <a:buFont typeface="Comic Sans MS" pitchFamily="66" charset="0"/>
              <a:buChar char="—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000" indent="360000" algn="l" defTabSz="914400" rtl="0" eaLnBrk="1" latinLnBrk="0" hangingPunct="1">
              <a:spcBef>
                <a:spcPts val="0"/>
              </a:spcBef>
              <a:buFont typeface="Comic Sans MS" pitchFamily="66" charset="0"/>
              <a:buChar char="—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0000" indent="360000" algn="l" defTabSz="914400" rtl="0" eaLnBrk="1" latinLnBrk="0" hangingPunct="1">
              <a:spcBef>
                <a:spcPts val="0"/>
              </a:spcBef>
              <a:buFont typeface="Comic Sans MS" pitchFamily="66" charset="0"/>
              <a:buChar char="—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" indent="360000" algn="l" defTabSz="914400" rtl="0" eaLnBrk="1" latinLnBrk="0" hangingPunct="1">
              <a:spcBef>
                <a:spcPts val="0"/>
              </a:spcBef>
              <a:buFont typeface="Comic Sans MS" pitchFamily="66" charset="0"/>
              <a:buChar char="—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None/>
            </a:pPr>
            <a:r>
              <a:rPr lang="ru-RU" i="1" dirty="0"/>
              <a:t>Справочные </a:t>
            </a:r>
            <a:r>
              <a:rPr lang="ru-RU" i="1" dirty="0" smtClean="0"/>
              <a:t>сведения</a:t>
            </a:r>
          </a:p>
          <a:p>
            <a:pPr indent="0" algn="ctr">
              <a:buNone/>
            </a:pPr>
            <a:endParaRPr lang="ru-RU" sz="2400" i="1" dirty="0"/>
          </a:p>
          <a:p>
            <a:pPr marL="88900" indent="261938">
              <a:buNone/>
            </a:pPr>
            <a:r>
              <a:rPr lang="ru-RU" dirty="0"/>
              <a:t>При взятии Александрии Египетской </a:t>
            </a:r>
            <a:r>
              <a:rPr lang="ru-RU" dirty="0" smtClean="0"/>
              <a:t> мусульманский военачальник </a:t>
            </a:r>
            <a:r>
              <a:rPr lang="ru-RU" dirty="0"/>
              <a:t>приказал сжечь античные рукописи, </a:t>
            </a:r>
            <a:r>
              <a:rPr lang="ru-RU" dirty="0" smtClean="0"/>
              <a:t>оставшиеся от </a:t>
            </a:r>
            <a:r>
              <a:rPr lang="ru-RU" dirty="0"/>
              <a:t>знаменитой Александрийской библиотеки, заявив: «</a:t>
            </a:r>
            <a:r>
              <a:rPr lang="ru-RU" dirty="0" smtClean="0"/>
              <a:t>Если книги </a:t>
            </a:r>
            <a:r>
              <a:rPr lang="ru-RU" dirty="0"/>
              <a:t>эти содержат то же самое, что содержит Коран, они </a:t>
            </a:r>
            <a:r>
              <a:rPr lang="ru-RU" dirty="0" smtClean="0"/>
              <a:t>ни на </a:t>
            </a:r>
            <a:r>
              <a:rPr lang="ru-RU" dirty="0"/>
              <a:t>что не нужны; если же они противоречат Корану, то </a:t>
            </a:r>
            <a:r>
              <a:rPr lang="ru-RU" dirty="0" smtClean="0"/>
              <a:t>их следует </a:t>
            </a:r>
            <a:r>
              <a:rPr lang="ru-RU" dirty="0"/>
              <a:t>уничтожить».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2000" y="5821967"/>
            <a:ext cx="8640000" cy="919401"/>
          </a:xfrm>
          <a:prstGeom prst="roundRect">
            <a:avLst/>
          </a:prstGeom>
          <a:blipFill>
            <a:blip r:embed="rId3" cstate="print"/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spAutoFit/>
          </a:bodyPr>
          <a:lstStyle/>
          <a:p>
            <a:r>
              <a:rPr lang="ru-RU" sz="2400" dirty="0" smtClean="0"/>
              <a:t>	</a:t>
            </a:r>
            <a:r>
              <a:rPr lang="ru-RU" sz="2400" dirty="0"/>
              <a:t>Судя по этому источнику, как можно оценить арабские завоевания?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ОПРЕДЕЛЯЕМ ПРОБЛЕМУ</a:t>
            </a:r>
          </a:p>
        </p:txBody>
      </p:sp>
      <p:sp>
        <p:nvSpPr>
          <p:cNvPr id="20" name="Овал 19"/>
          <p:cNvSpPr>
            <a:spLocks noChangeAspect="1"/>
          </p:cNvSpPr>
          <p:nvPr/>
        </p:nvSpPr>
        <p:spPr>
          <a:xfrm>
            <a:off x="827616" y="5966015"/>
            <a:ext cx="288000" cy="288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>
                <a:lumMod val="50000"/>
              </a:schemeClr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796" tIns="409271" rIns="10794" bIns="409269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300" kern="1200" dirty="0"/>
          </a:p>
        </p:txBody>
      </p:sp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DCE1E2"/>
              </a:clrFrom>
              <a:clrTo>
                <a:srgbClr val="DCE1E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28400" y="0"/>
            <a:ext cx="616216" cy="13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0671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2" grpId="0" animBg="1"/>
      <p:bldP spid="12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Скругленная прямоугольная выноска 18"/>
          <p:cNvSpPr/>
          <p:nvPr/>
        </p:nvSpPr>
        <p:spPr>
          <a:xfrm>
            <a:off x="252000" y="1800000"/>
            <a:ext cx="8640000" cy="3600000"/>
          </a:xfrm>
          <a:prstGeom prst="wedgeRoundRectCallout">
            <a:avLst>
              <a:gd name="adj1" fmla="val -28896"/>
              <a:gd name="adj2" fmla="val -67988"/>
              <a:gd name="adj3" fmla="val 16667"/>
            </a:avLst>
          </a:prstGeom>
          <a:gradFill>
            <a:gsLst>
              <a:gs pos="0">
                <a:schemeClr val="accent4">
                  <a:lumMod val="60000"/>
                  <a:lumOff val="40000"/>
                </a:schemeClr>
              </a:gs>
              <a:gs pos="80000">
                <a:schemeClr val="accent4">
                  <a:lumMod val="40000"/>
                  <a:lumOff val="60000"/>
                </a:schemeClr>
              </a:gs>
              <a:gs pos="100000">
                <a:schemeClr val="accent4">
                  <a:lumMod val="20000"/>
                  <a:lumOff val="80000"/>
                </a:schemeClr>
              </a:gs>
            </a:gsLst>
            <a:lin ang="16200000" scaled="0"/>
          </a:gradFill>
          <a:ln w="12700">
            <a:solidFill>
              <a:schemeClr val="tx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КАКОЕ ЗНАЧЕНИЕ ИМЕЛИ АРАБСКИЕ ЗАВОЕВАНИЯ?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52000" y="1800000"/>
            <a:ext cx="8640000" cy="3600000"/>
          </a:xfrm>
          <a:prstGeom prst="roundRect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50000">
                <a:schemeClr val="accent5">
                  <a:lumMod val="40000"/>
                  <a:lumOff val="60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</a:gsLst>
            <a:lin ang="5400000" scaled="0"/>
          </a:gradFill>
          <a:ln w="12700">
            <a:solidFill>
              <a:schemeClr val="tx1">
                <a:lumMod val="50000"/>
              </a:schemeClr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1"/>
          </a:lnRef>
          <a:fillRef idx="1001">
            <a:schemeClr val="l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anchor="ctr" anchorCtr="0">
            <a:spAutoFit/>
          </a:bodyPr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ВАША ФОРМУЛИРОВКА ПРОБЛЕМЫ МОЖЕТ НЕ СОВПАДАТЬ С АВТОРСКОЙ. ПОЖАЛУЙСТА, ВЫБЕРИТЕ В КЛАССЕ ТУ ФОРМУЛИРОВКУ, КОТОРАЯ ВАМ НАИБОЛЕЕ ИНТЕРЕСНА! 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ОПРЕДЕЛЯЕМ ПРОБЛЕМУ</a:t>
            </a:r>
          </a:p>
        </p:txBody>
      </p:sp>
      <p:pic>
        <p:nvPicPr>
          <p:cNvPr id="7" name="Picture 11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DCE1E2"/>
              </a:clrFrom>
              <a:clrTo>
                <a:srgbClr val="DCE1E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28400" y="0"/>
            <a:ext cx="616216" cy="13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2412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52000" y="980728"/>
            <a:ext cx="8640000" cy="1532334"/>
          </a:xfrm>
          <a:prstGeom prst="roundRect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100000" sy="100000" flip="none" algn="tl"/>
          </a:blipFill>
          <a:ln w="25400">
            <a:solidFill>
              <a:schemeClr val="tx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anchor="ctr" anchorCtr="0">
            <a:spAutoFit/>
          </a:bodyPr>
          <a:lstStyle/>
          <a:p>
            <a:pPr indent="350838"/>
            <a:r>
              <a:rPr lang="ru-RU" sz="2800" b="1" dirty="0">
                <a:solidFill>
                  <a:srgbClr val="0070C0"/>
                </a:solidFill>
              </a:rPr>
              <a:t>Необходимый уровень. </a:t>
            </a:r>
            <a:r>
              <a:rPr lang="ru-RU" sz="2800" dirty="0" smtClean="0"/>
              <a:t>При помощи цифр укажи признаки первобытности (</a:t>
            </a:r>
            <a:r>
              <a:rPr lang="ru-RU" sz="2800" b="1" dirty="0" smtClean="0">
                <a:solidFill>
                  <a:srgbClr val="0000CC"/>
                </a:solidFill>
              </a:rPr>
              <a:t>1</a:t>
            </a:r>
            <a:r>
              <a:rPr lang="ru-RU" sz="2800" dirty="0" smtClean="0"/>
              <a:t>) и цивилизации (</a:t>
            </a:r>
            <a:r>
              <a:rPr lang="ru-RU" sz="2800" b="1" dirty="0" smtClean="0">
                <a:solidFill>
                  <a:srgbClr val="FF0000"/>
                </a:solidFill>
              </a:rPr>
              <a:t>2</a:t>
            </a:r>
            <a:r>
              <a:rPr lang="ru-RU" sz="2800" dirty="0" smtClean="0"/>
              <a:t>)</a:t>
            </a:r>
            <a:endParaRPr lang="ru-RU" sz="2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spc="-150" dirty="0"/>
              <a:t>ВСПОМИНАЕМ ТО, ЧТО ЗНАЕМ</a:t>
            </a:r>
            <a:endParaRPr lang="ru-RU" sz="36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0232" y="2880000"/>
            <a:ext cx="1501920" cy="1080000"/>
          </a:xfrm>
          <a:prstGeom prst="roundRect">
            <a:avLst>
              <a:gd name="adj" fmla="val 16667"/>
            </a:avLst>
          </a:prstGeom>
          <a:ln>
            <a:solidFill>
              <a:schemeClr val="bg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600" y="2880000"/>
            <a:ext cx="1500360" cy="1080000"/>
          </a:xfrm>
          <a:prstGeom prst="roundRect">
            <a:avLst>
              <a:gd name="adj" fmla="val 16667"/>
            </a:avLst>
          </a:prstGeom>
          <a:ln>
            <a:solidFill>
              <a:schemeClr val="bg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44000" y="2880000"/>
            <a:ext cx="1661010" cy="1080000"/>
          </a:xfrm>
          <a:prstGeom prst="roundRect">
            <a:avLst>
              <a:gd name="adj" fmla="val 16667"/>
            </a:avLst>
          </a:prstGeom>
          <a:ln>
            <a:solidFill>
              <a:schemeClr val="bg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7428" y="4140000"/>
            <a:ext cx="1606500" cy="1080000"/>
          </a:xfrm>
          <a:prstGeom prst="roundRect">
            <a:avLst>
              <a:gd name="adj" fmla="val 16667"/>
            </a:avLst>
          </a:prstGeom>
          <a:ln>
            <a:solidFill>
              <a:schemeClr val="bg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2080" y="4140000"/>
            <a:ext cx="1361370" cy="1080000"/>
          </a:xfrm>
          <a:prstGeom prst="roundRect">
            <a:avLst>
              <a:gd name="adj" fmla="val 16667"/>
            </a:avLst>
          </a:prstGeom>
          <a:ln>
            <a:solidFill>
              <a:schemeClr val="bg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600" y="5400000"/>
            <a:ext cx="1552500" cy="1080000"/>
          </a:xfrm>
          <a:prstGeom prst="roundRect">
            <a:avLst>
              <a:gd name="adj" fmla="val 16667"/>
            </a:avLst>
          </a:prstGeom>
          <a:ln>
            <a:solidFill>
              <a:schemeClr val="bg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7944" y="5400000"/>
            <a:ext cx="1152480" cy="1080000"/>
          </a:xfrm>
          <a:prstGeom prst="roundRect">
            <a:avLst>
              <a:gd name="adj" fmla="val 16667"/>
            </a:avLst>
          </a:prstGeom>
          <a:ln>
            <a:solidFill>
              <a:schemeClr val="bg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4208" y="5400000"/>
            <a:ext cx="1680000" cy="1080000"/>
          </a:xfrm>
          <a:prstGeom prst="roundRect">
            <a:avLst>
              <a:gd name="adj" fmla="val 16667"/>
            </a:avLst>
          </a:prstGeom>
          <a:ln>
            <a:solidFill>
              <a:schemeClr val="bg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1037" cy="133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3211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6932975"/>
              </p:ext>
            </p:extLst>
          </p:nvPr>
        </p:nvGraphicFramePr>
        <p:xfrm>
          <a:off x="251998" y="980728"/>
          <a:ext cx="8640480" cy="58280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9602"/>
                <a:gridCol w="720080"/>
                <a:gridCol w="5760640"/>
                <a:gridCol w="720080"/>
                <a:gridCol w="720078"/>
              </a:tblGrid>
              <a:tr h="416488">
                <a:tc rowSpan="13">
                  <a:txBody>
                    <a:bodyPr/>
                    <a:lstStyle/>
                    <a:p>
                      <a:pPr algn="ctr"/>
                      <a:r>
                        <a:rPr lang="ru-RU" sz="32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Цивилизация</a:t>
                      </a:r>
                      <a:r>
                        <a:rPr lang="ru-RU" sz="32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(общность) </a:t>
                      </a:r>
                      <a:endParaRPr lang="ru-RU" sz="3200" b="0" dirty="0"/>
                    </a:p>
                  </a:txBody>
                  <a:tcPr vert="vert27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Признаки</a:t>
                      </a:r>
                      <a:endParaRPr lang="ru-RU" sz="2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13"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Цивилизация </a:t>
                      </a:r>
                      <a:r>
                        <a:rPr lang="ru-RU" sz="3200" b="0" dirty="0" smtClean="0"/>
                        <a:t>(ступень) </a:t>
                      </a:r>
                      <a:endParaRPr lang="ru-RU" sz="3200" b="0" dirty="0"/>
                    </a:p>
                  </a:txBody>
                  <a:tcPr vert="vert27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307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rowSpan="12"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Большая общность людей</a:t>
                      </a:r>
                      <a:endParaRPr lang="ru-RU" sz="2100" dirty="0" smtClean="0">
                        <a:effectLst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rowSpan="12"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38512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Возникновение  городов</a:t>
                      </a:r>
                      <a:endParaRPr lang="ru-RU" sz="2100" dirty="0" smtClean="0">
                        <a:effectLst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307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Ступень развития общества</a:t>
                      </a:r>
                      <a:endParaRPr lang="ru-RU" sz="2100" dirty="0" smtClean="0">
                        <a:effectLst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307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Несколько  народов и государств</a:t>
                      </a:r>
                      <a:endParaRPr lang="ru-RU" sz="2100" dirty="0" smtClean="0">
                        <a:effectLst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307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Отношения</a:t>
                      </a:r>
                      <a:r>
                        <a:rPr lang="ru-RU" sz="21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между людьми</a:t>
                      </a:r>
                      <a:endParaRPr lang="ru-RU" sz="2100" dirty="0" smtClean="0">
                        <a:effectLst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30740">
                <a:tc vMerge="1"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 vert="vert27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Особенности ведения хозяйства</a:t>
                      </a:r>
                      <a:endParaRPr lang="ru-RU" sz="2100" dirty="0" smtClean="0">
                        <a:effectLst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 vert="vert27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16488">
                <a:tc vMerge="1">
                  <a:txBody>
                    <a:bodyPr/>
                    <a:lstStyle/>
                    <a:p>
                      <a:pPr algn="ctr"/>
                      <a:endParaRPr lang="ru-RU" sz="3200" dirty="0"/>
                    </a:p>
                  </a:txBody>
                  <a:tcPr vert="vert27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Создание  государств</a:t>
                      </a:r>
                      <a:endParaRPr lang="ru-RU" sz="2100" dirty="0" smtClean="0">
                        <a:effectLst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 vert="vert27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16488">
                <a:tc vMerge="1">
                  <a:txBody>
                    <a:bodyPr/>
                    <a:lstStyle/>
                    <a:p>
                      <a:pPr algn="ctr"/>
                      <a:endParaRPr lang="ru-RU" sz="3200" dirty="0"/>
                    </a:p>
                  </a:txBody>
                  <a:tcPr vert="vert27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Разделение людей на общественные слои</a:t>
                      </a:r>
                      <a:endParaRPr lang="ru-RU" sz="2100" dirty="0" smtClean="0">
                        <a:effectLst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 vert="vert27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587983">
                <a:tc vMerge="1">
                  <a:txBody>
                    <a:bodyPr/>
                    <a:lstStyle/>
                    <a:p>
                      <a:pPr algn="ctr"/>
                      <a:endParaRPr lang="ru-RU" sz="3200" dirty="0"/>
                    </a:p>
                  </a:txBody>
                  <a:tcPr vert="vert27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Представления о добре и зле, красивом и безобразном</a:t>
                      </a:r>
                      <a:endParaRPr lang="ru-RU" sz="2100" dirty="0" smtClean="0">
                        <a:effectLst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 vert="vert27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16488">
                <a:tc vMerge="1">
                  <a:txBody>
                    <a:bodyPr/>
                    <a:lstStyle/>
                    <a:p>
                      <a:pPr algn="ctr"/>
                      <a:endParaRPr lang="ru-RU" sz="3200" dirty="0"/>
                    </a:p>
                  </a:txBody>
                  <a:tcPr vert="vert27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Изобретение  письменности</a:t>
                      </a:r>
                      <a:endParaRPr lang="ru-RU" sz="2100" dirty="0" smtClean="0">
                        <a:effectLst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 vert="vert27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16488">
                <a:tc vMerge="1">
                  <a:txBody>
                    <a:bodyPr/>
                    <a:lstStyle/>
                    <a:p>
                      <a:pPr algn="ctr"/>
                      <a:endParaRPr lang="ru-RU" sz="3200" dirty="0"/>
                    </a:p>
                  </a:txBody>
                  <a:tcPr vert="vert27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Управление  государством</a:t>
                      </a:r>
                      <a:endParaRPr lang="ru-RU" sz="2100" dirty="0" smtClean="0">
                        <a:effectLst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 vert="vert27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16488">
                <a:tc vMerge="1">
                  <a:txBody>
                    <a:bodyPr/>
                    <a:lstStyle/>
                    <a:p>
                      <a:pPr algn="ctr"/>
                      <a:endParaRPr lang="ru-RU" sz="3200" dirty="0"/>
                    </a:p>
                  </a:txBody>
                  <a:tcPr vert="vert27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Культурные  и религиозные традиции</a:t>
                      </a:r>
                      <a:endParaRPr lang="ru-RU" sz="2100" dirty="0" smtClean="0">
                        <a:effectLst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 vert="vert27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Скругленный прямоугольник 3"/>
          <p:cNvSpPr/>
          <p:nvPr/>
        </p:nvSpPr>
        <p:spPr>
          <a:xfrm>
            <a:off x="252000" y="2703929"/>
            <a:ext cx="8640000" cy="1532334"/>
          </a:xfrm>
          <a:prstGeom prst="roundRect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100000" sy="100000" flip="none" algn="tl"/>
          </a:blipFill>
          <a:ln w="25400">
            <a:solidFill>
              <a:schemeClr val="tx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anchor="ctr" anchorCtr="0">
            <a:spAutoFit/>
          </a:bodyPr>
          <a:lstStyle/>
          <a:p>
            <a:pPr indent="350838"/>
            <a:r>
              <a:rPr lang="ru-RU" sz="2800" b="1" dirty="0">
                <a:solidFill>
                  <a:srgbClr val="0070C0"/>
                </a:solidFill>
              </a:rPr>
              <a:t>Необходимый уровень. </a:t>
            </a:r>
            <a:r>
              <a:rPr lang="ru-RU" sz="2800" dirty="0" smtClean="0"/>
              <a:t>При помощи стрелок распредели признаки разных значений понятия </a:t>
            </a:r>
            <a:r>
              <a:rPr lang="ru-RU" sz="2800" dirty="0" smtClean="0"/>
              <a:t>цивилизация.</a:t>
            </a:r>
            <a:endParaRPr lang="ru-RU" sz="2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spc="-150" dirty="0"/>
              <a:t>ВСПОМИНАЕМ ТО, ЧТО ЗНАЕМ</a:t>
            </a:r>
            <a:endParaRPr lang="ru-RU" sz="3600" dirty="0"/>
          </a:p>
        </p:txBody>
      </p:sp>
      <p:cxnSp>
        <p:nvCxnSpPr>
          <p:cNvPr id="22" name="Прямая со стрелкой 21"/>
          <p:cNvCxnSpPr/>
          <p:nvPr/>
        </p:nvCxnSpPr>
        <p:spPr>
          <a:xfrm flipH="1">
            <a:off x="1008000" y="1268760"/>
            <a:ext cx="612000" cy="0"/>
          </a:xfrm>
          <a:prstGeom prst="straightConnector1">
            <a:avLst/>
          </a:prstGeom>
          <a:ln w="5080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7524000" y="1268760"/>
            <a:ext cx="612000" cy="0"/>
          </a:xfrm>
          <a:prstGeom prst="straightConnector1">
            <a:avLst/>
          </a:prstGeom>
          <a:ln w="5080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BCBFBF"/>
              </a:clrFrom>
              <a:clrTo>
                <a:srgbClr val="BCBFB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2151" cy="13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6627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Скругленный прямоугольник 21"/>
          <p:cNvSpPr/>
          <p:nvPr/>
        </p:nvSpPr>
        <p:spPr>
          <a:xfrm>
            <a:off x="252000" y="980728"/>
            <a:ext cx="8640000" cy="1055608"/>
          </a:xfrm>
          <a:prstGeom prst="roundRect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indent="358775"/>
            <a:r>
              <a:rPr lang="ru-RU" sz="2800" b="1" dirty="0" smtClean="0">
                <a:solidFill>
                  <a:srgbClr val="0070C0"/>
                </a:solidFill>
              </a:rPr>
              <a:t>Необходимый уровень.</a:t>
            </a:r>
            <a:r>
              <a:rPr lang="ru-RU" sz="2800" b="1" dirty="0" smtClean="0">
                <a:solidFill>
                  <a:srgbClr val="00B0F0"/>
                </a:solidFill>
              </a:rPr>
              <a:t> </a:t>
            </a:r>
            <a:r>
              <a:rPr lang="ru-RU" sz="2800" dirty="0" smtClean="0"/>
              <a:t>Каковы были религиозные обязанности мусульман?</a:t>
            </a:r>
          </a:p>
        </p:txBody>
      </p:sp>
      <p:sp>
        <p:nvSpPr>
          <p:cNvPr id="20" name="Заголовок 1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spc="-150" dirty="0" smtClean="0"/>
              <a:t>ВСПОМИНАЕМ ТО, ЧТО ЗНАЕМ</a:t>
            </a:r>
            <a:endParaRPr lang="ru-RU" sz="36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1037" cy="133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 descr="Файл:Mosque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29304" y="4653813"/>
            <a:ext cx="3009900" cy="1800000"/>
          </a:xfrm>
          <a:prstGeom prst="roundRect">
            <a:avLst>
              <a:gd name="adj" fmla="val 16667"/>
            </a:avLst>
          </a:prstGeom>
          <a:ln>
            <a:solidFill>
              <a:schemeClr val="bg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1150" y="2276872"/>
            <a:ext cx="3009900" cy="1800000"/>
          </a:xfrm>
          <a:prstGeom prst="roundRect">
            <a:avLst>
              <a:gd name="adj" fmla="val 16667"/>
            </a:avLst>
          </a:prstGeom>
          <a:ln>
            <a:solidFill>
              <a:schemeClr val="bg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Picture 8" descr="Файл:Kaaba mirror edit jj.jpg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80000" y="4653136"/>
            <a:ext cx="3012000" cy="1800000"/>
          </a:xfrm>
          <a:prstGeom prst="roundRect">
            <a:avLst>
              <a:gd name="adj" fmla="val 16667"/>
            </a:avLst>
          </a:prstGeom>
          <a:ln>
            <a:solidFill>
              <a:schemeClr val="bg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Picture 6" descr="Файл:Fasting.JPG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80000" y="2276872"/>
            <a:ext cx="3012000" cy="1800000"/>
          </a:xfrm>
          <a:prstGeom prst="roundRect">
            <a:avLst>
              <a:gd name="adj" fmla="val 16667"/>
            </a:avLst>
          </a:prstGeom>
          <a:ln>
            <a:solidFill>
              <a:schemeClr val="bg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 descr="символ веры_1.pn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660" t="7304" r="7579" b="6261"/>
          <a:stretch>
            <a:fillRect/>
          </a:stretch>
        </p:blipFill>
        <p:spPr>
          <a:xfrm>
            <a:off x="3067050" y="3501008"/>
            <a:ext cx="3009900" cy="1800000"/>
          </a:xfrm>
          <a:prstGeom prst="rect">
            <a:avLst/>
          </a:prstGeom>
          <a:blipFill>
            <a:blip r:embed="rId10"/>
            <a:tile tx="0" ty="0" sx="100000" sy="100000" flip="none" algn="tl"/>
          </a:blipFill>
          <a:ln w="79375" cmpd="thickThin">
            <a:solidFill>
              <a:srgbClr val="008000">
                <a:alpha val="40000"/>
              </a:srgbClr>
            </a:solidFill>
          </a:ln>
        </p:spPr>
      </p:pic>
    </p:spTree>
    <p:extLst>
      <p:ext uri="{BB962C8B-B14F-4D97-AF65-F5344CB8AC3E}">
        <p14:creationId xmlns:p14="http://schemas.microsoft.com/office/powerpoint/2010/main" val="141799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spc="0" dirty="0"/>
              <a:t>ОТКРЫВАЕМ НОВЫЕ ЗНАНИЯ</a:t>
            </a:r>
            <a:endParaRPr lang="ru-RU" sz="3600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52000" y="1705799"/>
            <a:ext cx="8639999" cy="71508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 prst="angle"/>
          </a:sp3d>
        </p:spPr>
        <p:txBody>
          <a:bodyPr wrap="square">
            <a:sp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1. </a:t>
            </a: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Завоевания арабского 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халифата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1999" y="3068960"/>
            <a:ext cx="8640000" cy="71508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 prst="angle"/>
          </a:sp3d>
        </p:spPr>
        <p:txBody>
          <a:bodyPr wrap="square">
            <a:sp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2. </a:t>
            </a: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Дары исламского мира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51519" y="4437112"/>
            <a:ext cx="8640480" cy="71508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 prst="angle"/>
          </a:sp3d>
        </p:spPr>
        <p:txBody>
          <a:bodyPr wrap="square">
            <a:sp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3. </a:t>
            </a: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Наследники халифата</a:t>
            </a:r>
          </a:p>
        </p:txBody>
      </p:sp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BCBFBF"/>
              </a:clrFrom>
              <a:clrTo>
                <a:srgbClr val="BCBFB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47723" cy="13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8988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252000" y="960562"/>
            <a:ext cx="8640000" cy="1430179"/>
          </a:xfrm>
          <a:prstGeom prst="roundRect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indent="350838"/>
            <a:r>
              <a:rPr lang="ru-RU" sz="2600" b="1" dirty="0" smtClean="0">
                <a:solidFill>
                  <a:srgbClr val="0070C0"/>
                </a:solidFill>
              </a:rPr>
              <a:t>Максимальный уровень </a:t>
            </a:r>
            <a:r>
              <a:rPr lang="ru-RU" sz="2600" dirty="0"/>
              <a:t>Какие, на твой взгляд, причины, обстоятельства способствовали </a:t>
            </a:r>
            <a:r>
              <a:rPr lang="ru-RU" sz="2600" dirty="0" smtClean="0"/>
              <a:t>успеху </a:t>
            </a:r>
            <a:r>
              <a:rPr lang="ru-RU" sz="2600" dirty="0"/>
              <a:t>арабских завоеваний?</a:t>
            </a:r>
          </a:p>
        </p:txBody>
      </p:sp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BCBFBF"/>
              </a:clrFrom>
              <a:clrTo>
                <a:srgbClr val="BCBFB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47723" cy="13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652000" y="2636912"/>
            <a:ext cx="3240001" cy="3600000"/>
          </a:xfrm>
          <a:prstGeom prst="roundRect">
            <a:avLst>
              <a:gd name="adj" fmla="val 8425"/>
            </a:avLst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/>
              <a:t>ЗАВОЕВАНИЯ АРАБСКОГО ХАЛИФАТА</a:t>
            </a:r>
            <a:endParaRPr lang="ru-RU" sz="3600" dirty="0"/>
          </a:p>
        </p:txBody>
      </p:sp>
      <p:sp>
        <p:nvSpPr>
          <p:cNvPr id="2" name="TextBox 1"/>
          <p:cNvSpPr txBox="1"/>
          <p:nvPr/>
        </p:nvSpPr>
        <p:spPr>
          <a:xfrm>
            <a:off x="252000" y="2627034"/>
            <a:ext cx="5184000" cy="39703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none" rIns="36000" rtlCol="0">
            <a:spAutoFit/>
          </a:bodyPr>
          <a:lstStyle/>
          <a:p>
            <a:pPr marL="514350" indent="-514350">
              <a:lnSpc>
                <a:spcPct val="150000"/>
              </a:lnSpc>
              <a:buAutoNum type="arabicPeriod"/>
            </a:pPr>
            <a:r>
              <a:rPr lang="ru-RU" sz="2800" b="1" dirty="0" smtClean="0"/>
              <a:t>____________________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ru-RU" sz="2800" b="1" dirty="0" smtClean="0"/>
              <a:t>____________________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ru-RU" sz="2800" b="1" dirty="0" smtClean="0"/>
              <a:t>____________________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ru-RU" sz="2800" b="1" dirty="0" smtClean="0"/>
              <a:t>____________________</a:t>
            </a:r>
          </a:p>
          <a:p>
            <a:pPr marL="514350" indent="-514350">
              <a:lnSpc>
                <a:spcPct val="150000"/>
              </a:lnSpc>
              <a:buFont typeface="Comic Sans MS" panose="030F0702030302020204" pitchFamily="66" charset="0"/>
              <a:buChar char="…"/>
            </a:pPr>
            <a:r>
              <a:rPr lang="ru-RU" sz="2800" b="1" dirty="0" smtClean="0"/>
              <a:t>____________________</a:t>
            </a:r>
          </a:p>
          <a:p>
            <a:pPr marL="514350" indent="-514350">
              <a:lnSpc>
                <a:spcPct val="150000"/>
              </a:lnSpc>
              <a:buFont typeface="Comic Sans MS" panose="030F0702030302020204" pitchFamily="66" charset="0"/>
              <a:buChar char="…"/>
            </a:pPr>
            <a:r>
              <a:rPr lang="ru-RU" sz="2800" b="1" dirty="0" smtClean="0"/>
              <a:t>____________________</a:t>
            </a:r>
            <a:endParaRPr lang="ru-RU" sz="2800" b="1" dirty="0"/>
          </a:p>
        </p:txBody>
      </p:sp>
      <p:sp>
        <p:nvSpPr>
          <p:cNvPr id="7" name="Управляющая кнопка: сведения 6">
            <a:hlinkClick r:id="rId6" action="ppaction://hlinksldjump" highlightClick="1"/>
          </p:cNvPr>
          <p:cNvSpPr/>
          <p:nvPr/>
        </p:nvSpPr>
        <p:spPr>
          <a:xfrm>
            <a:off x="8712000" y="6444000"/>
            <a:ext cx="360000" cy="360000"/>
          </a:xfrm>
          <a:prstGeom prst="actionButtonInformation">
            <a:avLst/>
          </a:prstGeom>
          <a:solidFill>
            <a:schemeClr val="accent4">
              <a:lumMod val="20000"/>
              <a:lumOff val="80000"/>
            </a:schemeClr>
          </a:solidFill>
          <a:ln w="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73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6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9" name="Полилиния 98"/>
          <p:cNvSpPr/>
          <p:nvPr/>
        </p:nvSpPr>
        <p:spPr>
          <a:xfrm>
            <a:off x="4662000" y="4878000"/>
            <a:ext cx="108000" cy="360000"/>
          </a:xfrm>
          <a:custGeom>
            <a:avLst/>
            <a:gdLst>
              <a:gd name="connsiteX0" fmla="*/ 196098 w 196098"/>
              <a:gd name="connsiteY0" fmla="*/ 389965 h 389965"/>
              <a:gd name="connsiteX1" fmla="*/ 142310 w 196098"/>
              <a:gd name="connsiteY1" fmla="*/ 282388 h 389965"/>
              <a:gd name="connsiteX2" fmla="*/ 101969 w 196098"/>
              <a:gd name="connsiteY2" fmla="*/ 188259 h 389965"/>
              <a:gd name="connsiteX3" fmla="*/ 88521 w 196098"/>
              <a:gd name="connsiteY3" fmla="*/ 147918 h 389965"/>
              <a:gd name="connsiteX4" fmla="*/ 48180 w 196098"/>
              <a:gd name="connsiteY4" fmla="*/ 121024 h 389965"/>
              <a:gd name="connsiteX5" fmla="*/ 34733 w 196098"/>
              <a:gd name="connsiteY5" fmla="*/ 26894 h 389965"/>
              <a:gd name="connsiteX6" fmla="*/ 75074 w 196098"/>
              <a:gd name="connsiteY6" fmla="*/ 13447 h 389965"/>
              <a:gd name="connsiteX7" fmla="*/ 88521 w 196098"/>
              <a:gd name="connsiteY7" fmla="*/ 0 h 389965"/>
              <a:gd name="connsiteX0" fmla="*/ 196098 w 196098"/>
              <a:gd name="connsiteY0" fmla="*/ 389965 h 389965"/>
              <a:gd name="connsiteX1" fmla="*/ 101969 w 196098"/>
              <a:gd name="connsiteY1" fmla="*/ 188259 h 389965"/>
              <a:gd name="connsiteX2" fmla="*/ 88521 w 196098"/>
              <a:gd name="connsiteY2" fmla="*/ 147918 h 389965"/>
              <a:gd name="connsiteX3" fmla="*/ 48180 w 196098"/>
              <a:gd name="connsiteY3" fmla="*/ 121024 h 389965"/>
              <a:gd name="connsiteX4" fmla="*/ 34733 w 196098"/>
              <a:gd name="connsiteY4" fmla="*/ 26894 h 389965"/>
              <a:gd name="connsiteX5" fmla="*/ 75074 w 196098"/>
              <a:gd name="connsiteY5" fmla="*/ 13447 h 389965"/>
              <a:gd name="connsiteX6" fmla="*/ 88521 w 196098"/>
              <a:gd name="connsiteY6" fmla="*/ 0 h 389965"/>
              <a:gd name="connsiteX0" fmla="*/ 196098 w 196098"/>
              <a:gd name="connsiteY0" fmla="*/ 389965 h 389965"/>
              <a:gd name="connsiteX1" fmla="*/ 88521 w 196098"/>
              <a:gd name="connsiteY1" fmla="*/ 147918 h 389965"/>
              <a:gd name="connsiteX2" fmla="*/ 48180 w 196098"/>
              <a:gd name="connsiteY2" fmla="*/ 121024 h 389965"/>
              <a:gd name="connsiteX3" fmla="*/ 34733 w 196098"/>
              <a:gd name="connsiteY3" fmla="*/ 26894 h 389965"/>
              <a:gd name="connsiteX4" fmla="*/ 75074 w 196098"/>
              <a:gd name="connsiteY4" fmla="*/ 13447 h 389965"/>
              <a:gd name="connsiteX5" fmla="*/ 88521 w 196098"/>
              <a:gd name="connsiteY5" fmla="*/ 0 h 389965"/>
              <a:gd name="connsiteX0" fmla="*/ 196098 w 196098"/>
              <a:gd name="connsiteY0" fmla="*/ 389965 h 389965"/>
              <a:gd name="connsiteX1" fmla="*/ 48180 w 196098"/>
              <a:gd name="connsiteY1" fmla="*/ 121024 h 389965"/>
              <a:gd name="connsiteX2" fmla="*/ 34733 w 196098"/>
              <a:gd name="connsiteY2" fmla="*/ 26894 h 389965"/>
              <a:gd name="connsiteX3" fmla="*/ 75074 w 196098"/>
              <a:gd name="connsiteY3" fmla="*/ 13447 h 389965"/>
              <a:gd name="connsiteX4" fmla="*/ 88521 w 196098"/>
              <a:gd name="connsiteY4" fmla="*/ 0 h 389965"/>
              <a:gd name="connsiteX0" fmla="*/ 161365 w 161365"/>
              <a:gd name="connsiteY0" fmla="*/ 389965 h 389965"/>
              <a:gd name="connsiteX1" fmla="*/ 0 w 161365"/>
              <a:gd name="connsiteY1" fmla="*/ 26894 h 389965"/>
              <a:gd name="connsiteX2" fmla="*/ 40341 w 161365"/>
              <a:gd name="connsiteY2" fmla="*/ 13447 h 389965"/>
              <a:gd name="connsiteX3" fmla="*/ 53788 w 161365"/>
              <a:gd name="connsiteY3" fmla="*/ 0 h 389965"/>
              <a:gd name="connsiteX0" fmla="*/ 121024 w 121024"/>
              <a:gd name="connsiteY0" fmla="*/ 389965 h 389965"/>
              <a:gd name="connsiteX1" fmla="*/ 0 w 121024"/>
              <a:gd name="connsiteY1" fmla="*/ 13447 h 389965"/>
              <a:gd name="connsiteX2" fmla="*/ 13447 w 121024"/>
              <a:gd name="connsiteY2" fmla="*/ 0 h 389965"/>
              <a:gd name="connsiteX0" fmla="*/ 107577 w 107577"/>
              <a:gd name="connsiteY0" fmla="*/ 389965 h 389965"/>
              <a:gd name="connsiteX1" fmla="*/ 0 w 107577"/>
              <a:gd name="connsiteY1" fmla="*/ 0 h 389965"/>
              <a:gd name="connsiteX0" fmla="*/ 107577 w 107577"/>
              <a:gd name="connsiteY0" fmla="*/ 389965 h 389965"/>
              <a:gd name="connsiteX1" fmla="*/ 0 w 107577"/>
              <a:gd name="connsiteY1" fmla="*/ 0 h 389965"/>
              <a:gd name="connsiteX0" fmla="*/ 107609 w 107609"/>
              <a:gd name="connsiteY0" fmla="*/ 389965 h 389965"/>
              <a:gd name="connsiteX1" fmla="*/ 0 w 107609"/>
              <a:gd name="connsiteY1" fmla="*/ 0 h 389965"/>
              <a:gd name="connsiteX0" fmla="*/ 121596 w 121596"/>
              <a:gd name="connsiteY0" fmla="*/ 389965 h 389965"/>
              <a:gd name="connsiteX1" fmla="*/ 13987 w 121596"/>
              <a:gd name="connsiteY1" fmla="*/ 0 h 389965"/>
              <a:gd name="connsiteX0" fmla="*/ 121596 w 121596"/>
              <a:gd name="connsiteY0" fmla="*/ 389965 h 389965"/>
              <a:gd name="connsiteX1" fmla="*/ 13987 w 121596"/>
              <a:gd name="connsiteY1" fmla="*/ 0 h 389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1596" h="389965">
                <a:moveTo>
                  <a:pt x="121596" y="389965"/>
                </a:moveTo>
                <a:cubicBezTo>
                  <a:pt x="0" y="213535"/>
                  <a:pt x="28425" y="163509"/>
                  <a:pt x="13987" y="0"/>
                </a:cubicBezTo>
              </a:path>
            </a:pathLst>
          </a:custGeom>
          <a:ln w="28575">
            <a:tailEnd type="stealth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" name="TextBox 102"/>
          <p:cNvSpPr txBox="1"/>
          <p:nvPr/>
        </p:nvSpPr>
        <p:spPr>
          <a:xfrm>
            <a:off x="4607999" y="5112000"/>
            <a:ext cx="396000" cy="123111"/>
          </a:xfrm>
          <a:prstGeom prst="rect">
            <a:avLst/>
          </a:prstGeom>
          <a:noFill/>
        </p:spPr>
        <p:txBody>
          <a:bodyPr wrap="none" lIns="36000" tIns="0" rIns="36000" bIns="0" rtlCol="0" anchor="ctr" anchorCtr="0">
            <a:spAutoFit/>
          </a:bodyPr>
          <a:lstStyle/>
          <a:p>
            <a:r>
              <a:rPr lang="ru-RU" sz="800" dirty="0" smtClean="0">
                <a:solidFill>
                  <a:schemeClr val="accent1">
                    <a:lumMod val="50000"/>
                  </a:schemeClr>
                </a:solidFill>
              </a:rPr>
              <a:t>Мекка</a:t>
            </a:r>
            <a:endParaRPr lang="ru-RU" sz="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4500562" y="4734000"/>
            <a:ext cx="457424" cy="123111"/>
          </a:xfrm>
          <a:prstGeom prst="rect">
            <a:avLst/>
          </a:prstGeom>
          <a:noFill/>
        </p:spPr>
        <p:txBody>
          <a:bodyPr wrap="none" lIns="36000" tIns="0" rIns="36000" bIns="0" rtlCol="0" anchor="ctr" anchorCtr="0">
            <a:spAutoFit/>
          </a:bodyPr>
          <a:lstStyle/>
          <a:p>
            <a:r>
              <a:rPr lang="ru-RU" sz="800" dirty="0" smtClean="0">
                <a:solidFill>
                  <a:schemeClr val="accent1">
                    <a:lumMod val="50000"/>
                  </a:schemeClr>
                </a:solidFill>
              </a:rPr>
              <a:t>Медина</a:t>
            </a:r>
            <a:endParaRPr lang="ru-RU" sz="8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25" name="Picture 2" descr="Файл:Asia history map 63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652261"/>
          </a:xfrm>
          <a:prstGeom prst="rect">
            <a:avLst/>
          </a:prstGeom>
          <a:noFill/>
        </p:spPr>
      </p:pic>
      <p:sp>
        <p:nvSpPr>
          <p:cNvPr id="300" name="Полилиния 299"/>
          <p:cNvSpPr/>
          <p:nvPr/>
        </p:nvSpPr>
        <p:spPr>
          <a:xfrm>
            <a:off x="4730644" y="4572008"/>
            <a:ext cx="484298" cy="292649"/>
          </a:xfrm>
          <a:custGeom>
            <a:avLst/>
            <a:gdLst>
              <a:gd name="connsiteX0" fmla="*/ 0 w 590309"/>
              <a:gd name="connsiteY0" fmla="*/ 185195 h 185195"/>
              <a:gd name="connsiteX1" fmla="*/ 219919 w 590309"/>
              <a:gd name="connsiteY1" fmla="*/ 173620 h 185195"/>
              <a:gd name="connsiteX2" fmla="*/ 254643 w 590309"/>
              <a:gd name="connsiteY2" fmla="*/ 162046 h 185195"/>
              <a:gd name="connsiteX3" fmla="*/ 451413 w 590309"/>
              <a:gd name="connsiteY3" fmla="*/ 115747 h 185195"/>
              <a:gd name="connsiteX4" fmla="*/ 486137 w 590309"/>
              <a:gd name="connsiteY4" fmla="*/ 92598 h 185195"/>
              <a:gd name="connsiteX5" fmla="*/ 520861 w 590309"/>
              <a:gd name="connsiteY5" fmla="*/ 81023 h 185195"/>
              <a:gd name="connsiteX6" fmla="*/ 555585 w 590309"/>
              <a:gd name="connsiteY6" fmla="*/ 34724 h 185195"/>
              <a:gd name="connsiteX7" fmla="*/ 590309 w 590309"/>
              <a:gd name="connsiteY7" fmla="*/ 0 h 185195"/>
              <a:gd name="connsiteX0" fmla="*/ 0 w 590309"/>
              <a:gd name="connsiteY0" fmla="*/ 185195 h 185195"/>
              <a:gd name="connsiteX1" fmla="*/ 219919 w 590309"/>
              <a:gd name="connsiteY1" fmla="*/ 173620 h 185195"/>
              <a:gd name="connsiteX2" fmla="*/ 254643 w 590309"/>
              <a:gd name="connsiteY2" fmla="*/ 162046 h 185195"/>
              <a:gd name="connsiteX3" fmla="*/ 486137 w 590309"/>
              <a:gd name="connsiteY3" fmla="*/ 92598 h 185195"/>
              <a:gd name="connsiteX4" fmla="*/ 520861 w 590309"/>
              <a:gd name="connsiteY4" fmla="*/ 81023 h 185195"/>
              <a:gd name="connsiteX5" fmla="*/ 555585 w 590309"/>
              <a:gd name="connsiteY5" fmla="*/ 34724 h 185195"/>
              <a:gd name="connsiteX6" fmla="*/ 590309 w 590309"/>
              <a:gd name="connsiteY6" fmla="*/ 0 h 185195"/>
              <a:gd name="connsiteX0" fmla="*/ 0 w 590309"/>
              <a:gd name="connsiteY0" fmla="*/ 185195 h 185195"/>
              <a:gd name="connsiteX1" fmla="*/ 219919 w 590309"/>
              <a:gd name="connsiteY1" fmla="*/ 173620 h 185195"/>
              <a:gd name="connsiteX2" fmla="*/ 254643 w 590309"/>
              <a:gd name="connsiteY2" fmla="*/ 162046 h 185195"/>
              <a:gd name="connsiteX3" fmla="*/ 520861 w 590309"/>
              <a:gd name="connsiteY3" fmla="*/ 81023 h 185195"/>
              <a:gd name="connsiteX4" fmla="*/ 555585 w 590309"/>
              <a:gd name="connsiteY4" fmla="*/ 34724 h 185195"/>
              <a:gd name="connsiteX5" fmla="*/ 590309 w 590309"/>
              <a:gd name="connsiteY5" fmla="*/ 0 h 185195"/>
              <a:gd name="connsiteX0" fmla="*/ 0 w 590309"/>
              <a:gd name="connsiteY0" fmla="*/ 185195 h 185195"/>
              <a:gd name="connsiteX1" fmla="*/ 219919 w 590309"/>
              <a:gd name="connsiteY1" fmla="*/ 173620 h 185195"/>
              <a:gd name="connsiteX2" fmla="*/ 254643 w 590309"/>
              <a:gd name="connsiteY2" fmla="*/ 162046 h 185195"/>
              <a:gd name="connsiteX3" fmla="*/ 555585 w 590309"/>
              <a:gd name="connsiteY3" fmla="*/ 34724 h 185195"/>
              <a:gd name="connsiteX4" fmla="*/ 590309 w 590309"/>
              <a:gd name="connsiteY4" fmla="*/ 0 h 185195"/>
              <a:gd name="connsiteX0" fmla="*/ 0 w 590309"/>
              <a:gd name="connsiteY0" fmla="*/ 185195 h 185195"/>
              <a:gd name="connsiteX1" fmla="*/ 219919 w 590309"/>
              <a:gd name="connsiteY1" fmla="*/ 173620 h 185195"/>
              <a:gd name="connsiteX2" fmla="*/ 254643 w 590309"/>
              <a:gd name="connsiteY2" fmla="*/ 162046 h 185195"/>
              <a:gd name="connsiteX3" fmla="*/ 590309 w 590309"/>
              <a:gd name="connsiteY3" fmla="*/ 0 h 185195"/>
              <a:gd name="connsiteX0" fmla="*/ 0 w 590309"/>
              <a:gd name="connsiteY0" fmla="*/ 185195 h 192912"/>
              <a:gd name="connsiteX1" fmla="*/ 254643 w 590309"/>
              <a:gd name="connsiteY1" fmla="*/ 162046 h 192912"/>
              <a:gd name="connsiteX2" fmla="*/ 590309 w 590309"/>
              <a:gd name="connsiteY2" fmla="*/ 0 h 192912"/>
              <a:gd name="connsiteX0" fmla="*/ 0 w 590309"/>
              <a:gd name="connsiteY0" fmla="*/ 185195 h 185195"/>
              <a:gd name="connsiteX1" fmla="*/ 590309 w 590309"/>
              <a:gd name="connsiteY1" fmla="*/ 0 h 185195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18839" h="256657">
                <a:moveTo>
                  <a:pt x="0" y="256657"/>
                </a:moveTo>
                <a:cubicBezTo>
                  <a:pt x="229098" y="197285"/>
                  <a:pt x="321069" y="159352"/>
                  <a:pt x="518839" y="0"/>
                </a:cubicBezTo>
              </a:path>
            </a:pathLst>
          </a:custGeom>
          <a:ln w="28575">
            <a:solidFill>
              <a:srgbClr val="C00000"/>
            </a:solidFill>
            <a:tailEnd type="stealth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1" name="Полилиния 300"/>
          <p:cNvSpPr/>
          <p:nvPr/>
        </p:nvSpPr>
        <p:spPr>
          <a:xfrm>
            <a:off x="5214942" y="4214818"/>
            <a:ext cx="142876" cy="320781"/>
          </a:xfrm>
          <a:custGeom>
            <a:avLst/>
            <a:gdLst>
              <a:gd name="connsiteX0" fmla="*/ 0 w 590309"/>
              <a:gd name="connsiteY0" fmla="*/ 185195 h 185195"/>
              <a:gd name="connsiteX1" fmla="*/ 219919 w 590309"/>
              <a:gd name="connsiteY1" fmla="*/ 173620 h 185195"/>
              <a:gd name="connsiteX2" fmla="*/ 254643 w 590309"/>
              <a:gd name="connsiteY2" fmla="*/ 162046 h 185195"/>
              <a:gd name="connsiteX3" fmla="*/ 451413 w 590309"/>
              <a:gd name="connsiteY3" fmla="*/ 115747 h 185195"/>
              <a:gd name="connsiteX4" fmla="*/ 486137 w 590309"/>
              <a:gd name="connsiteY4" fmla="*/ 92598 h 185195"/>
              <a:gd name="connsiteX5" fmla="*/ 520861 w 590309"/>
              <a:gd name="connsiteY5" fmla="*/ 81023 h 185195"/>
              <a:gd name="connsiteX6" fmla="*/ 555585 w 590309"/>
              <a:gd name="connsiteY6" fmla="*/ 34724 h 185195"/>
              <a:gd name="connsiteX7" fmla="*/ 590309 w 590309"/>
              <a:gd name="connsiteY7" fmla="*/ 0 h 185195"/>
              <a:gd name="connsiteX0" fmla="*/ 0 w 590309"/>
              <a:gd name="connsiteY0" fmla="*/ 185195 h 185195"/>
              <a:gd name="connsiteX1" fmla="*/ 219919 w 590309"/>
              <a:gd name="connsiteY1" fmla="*/ 173620 h 185195"/>
              <a:gd name="connsiteX2" fmla="*/ 254643 w 590309"/>
              <a:gd name="connsiteY2" fmla="*/ 162046 h 185195"/>
              <a:gd name="connsiteX3" fmla="*/ 486137 w 590309"/>
              <a:gd name="connsiteY3" fmla="*/ 92598 h 185195"/>
              <a:gd name="connsiteX4" fmla="*/ 520861 w 590309"/>
              <a:gd name="connsiteY4" fmla="*/ 81023 h 185195"/>
              <a:gd name="connsiteX5" fmla="*/ 555585 w 590309"/>
              <a:gd name="connsiteY5" fmla="*/ 34724 h 185195"/>
              <a:gd name="connsiteX6" fmla="*/ 590309 w 590309"/>
              <a:gd name="connsiteY6" fmla="*/ 0 h 185195"/>
              <a:gd name="connsiteX0" fmla="*/ 0 w 590309"/>
              <a:gd name="connsiteY0" fmla="*/ 185195 h 185195"/>
              <a:gd name="connsiteX1" fmla="*/ 219919 w 590309"/>
              <a:gd name="connsiteY1" fmla="*/ 173620 h 185195"/>
              <a:gd name="connsiteX2" fmla="*/ 254643 w 590309"/>
              <a:gd name="connsiteY2" fmla="*/ 162046 h 185195"/>
              <a:gd name="connsiteX3" fmla="*/ 520861 w 590309"/>
              <a:gd name="connsiteY3" fmla="*/ 81023 h 185195"/>
              <a:gd name="connsiteX4" fmla="*/ 555585 w 590309"/>
              <a:gd name="connsiteY4" fmla="*/ 34724 h 185195"/>
              <a:gd name="connsiteX5" fmla="*/ 590309 w 590309"/>
              <a:gd name="connsiteY5" fmla="*/ 0 h 185195"/>
              <a:gd name="connsiteX0" fmla="*/ 0 w 590309"/>
              <a:gd name="connsiteY0" fmla="*/ 185195 h 185195"/>
              <a:gd name="connsiteX1" fmla="*/ 219919 w 590309"/>
              <a:gd name="connsiteY1" fmla="*/ 173620 h 185195"/>
              <a:gd name="connsiteX2" fmla="*/ 254643 w 590309"/>
              <a:gd name="connsiteY2" fmla="*/ 162046 h 185195"/>
              <a:gd name="connsiteX3" fmla="*/ 555585 w 590309"/>
              <a:gd name="connsiteY3" fmla="*/ 34724 h 185195"/>
              <a:gd name="connsiteX4" fmla="*/ 590309 w 590309"/>
              <a:gd name="connsiteY4" fmla="*/ 0 h 185195"/>
              <a:gd name="connsiteX0" fmla="*/ 0 w 590309"/>
              <a:gd name="connsiteY0" fmla="*/ 185195 h 185195"/>
              <a:gd name="connsiteX1" fmla="*/ 219919 w 590309"/>
              <a:gd name="connsiteY1" fmla="*/ 173620 h 185195"/>
              <a:gd name="connsiteX2" fmla="*/ 254643 w 590309"/>
              <a:gd name="connsiteY2" fmla="*/ 162046 h 185195"/>
              <a:gd name="connsiteX3" fmla="*/ 590309 w 590309"/>
              <a:gd name="connsiteY3" fmla="*/ 0 h 185195"/>
              <a:gd name="connsiteX0" fmla="*/ 0 w 590309"/>
              <a:gd name="connsiteY0" fmla="*/ 185195 h 192912"/>
              <a:gd name="connsiteX1" fmla="*/ 254643 w 590309"/>
              <a:gd name="connsiteY1" fmla="*/ 162046 h 192912"/>
              <a:gd name="connsiteX2" fmla="*/ 590309 w 590309"/>
              <a:gd name="connsiteY2" fmla="*/ 0 h 192912"/>
              <a:gd name="connsiteX0" fmla="*/ 0 w 590309"/>
              <a:gd name="connsiteY0" fmla="*/ 185195 h 185195"/>
              <a:gd name="connsiteX1" fmla="*/ 590309 w 590309"/>
              <a:gd name="connsiteY1" fmla="*/ 0 h 185195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18839" h="256657">
                <a:moveTo>
                  <a:pt x="0" y="256657"/>
                </a:moveTo>
                <a:cubicBezTo>
                  <a:pt x="253589" y="172156"/>
                  <a:pt x="360268" y="123943"/>
                  <a:pt x="518839" y="0"/>
                </a:cubicBezTo>
              </a:path>
            </a:pathLst>
          </a:custGeom>
          <a:ln w="28575">
            <a:solidFill>
              <a:srgbClr val="C00000"/>
            </a:solidFill>
            <a:tailEnd type="stealth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2" name="Полилиния 301"/>
          <p:cNvSpPr/>
          <p:nvPr/>
        </p:nvSpPr>
        <p:spPr>
          <a:xfrm flipH="1">
            <a:off x="4608000" y="4366541"/>
            <a:ext cx="93600" cy="504000"/>
          </a:xfrm>
          <a:custGeom>
            <a:avLst/>
            <a:gdLst>
              <a:gd name="connsiteX0" fmla="*/ 0 w 590309"/>
              <a:gd name="connsiteY0" fmla="*/ 185195 h 185195"/>
              <a:gd name="connsiteX1" fmla="*/ 219919 w 590309"/>
              <a:gd name="connsiteY1" fmla="*/ 173620 h 185195"/>
              <a:gd name="connsiteX2" fmla="*/ 254643 w 590309"/>
              <a:gd name="connsiteY2" fmla="*/ 162046 h 185195"/>
              <a:gd name="connsiteX3" fmla="*/ 451413 w 590309"/>
              <a:gd name="connsiteY3" fmla="*/ 115747 h 185195"/>
              <a:gd name="connsiteX4" fmla="*/ 486137 w 590309"/>
              <a:gd name="connsiteY4" fmla="*/ 92598 h 185195"/>
              <a:gd name="connsiteX5" fmla="*/ 520861 w 590309"/>
              <a:gd name="connsiteY5" fmla="*/ 81023 h 185195"/>
              <a:gd name="connsiteX6" fmla="*/ 555585 w 590309"/>
              <a:gd name="connsiteY6" fmla="*/ 34724 h 185195"/>
              <a:gd name="connsiteX7" fmla="*/ 590309 w 590309"/>
              <a:gd name="connsiteY7" fmla="*/ 0 h 185195"/>
              <a:gd name="connsiteX0" fmla="*/ 0 w 590309"/>
              <a:gd name="connsiteY0" fmla="*/ 185195 h 185195"/>
              <a:gd name="connsiteX1" fmla="*/ 219919 w 590309"/>
              <a:gd name="connsiteY1" fmla="*/ 173620 h 185195"/>
              <a:gd name="connsiteX2" fmla="*/ 254643 w 590309"/>
              <a:gd name="connsiteY2" fmla="*/ 162046 h 185195"/>
              <a:gd name="connsiteX3" fmla="*/ 486137 w 590309"/>
              <a:gd name="connsiteY3" fmla="*/ 92598 h 185195"/>
              <a:gd name="connsiteX4" fmla="*/ 520861 w 590309"/>
              <a:gd name="connsiteY4" fmla="*/ 81023 h 185195"/>
              <a:gd name="connsiteX5" fmla="*/ 555585 w 590309"/>
              <a:gd name="connsiteY5" fmla="*/ 34724 h 185195"/>
              <a:gd name="connsiteX6" fmla="*/ 590309 w 590309"/>
              <a:gd name="connsiteY6" fmla="*/ 0 h 185195"/>
              <a:gd name="connsiteX0" fmla="*/ 0 w 590309"/>
              <a:gd name="connsiteY0" fmla="*/ 185195 h 185195"/>
              <a:gd name="connsiteX1" fmla="*/ 219919 w 590309"/>
              <a:gd name="connsiteY1" fmla="*/ 173620 h 185195"/>
              <a:gd name="connsiteX2" fmla="*/ 254643 w 590309"/>
              <a:gd name="connsiteY2" fmla="*/ 162046 h 185195"/>
              <a:gd name="connsiteX3" fmla="*/ 520861 w 590309"/>
              <a:gd name="connsiteY3" fmla="*/ 81023 h 185195"/>
              <a:gd name="connsiteX4" fmla="*/ 555585 w 590309"/>
              <a:gd name="connsiteY4" fmla="*/ 34724 h 185195"/>
              <a:gd name="connsiteX5" fmla="*/ 590309 w 590309"/>
              <a:gd name="connsiteY5" fmla="*/ 0 h 185195"/>
              <a:gd name="connsiteX0" fmla="*/ 0 w 590309"/>
              <a:gd name="connsiteY0" fmla="*/ 185195 h 185195"/>
              <a:gd name="connsiteX1" fmla="*/ 219919 w 590309"/>
              <a:gd name="connsiteY1" fmla="*/ 173620 h 185195"/>
              <a:gd name="connsiteX2" fmla="*/ 254643 w 590309"/>
              <a:gd name="connsiteY2" fmla="*/ 162046 h 185195"/>
              <a:gd name="connsiteX3" fmla="*/ 555585 w 590309"/>
              <a:gd name="connsiteY3" fmla="*/ 34724 h 185195"/>
              <a:gd name="connsiteX4" fmla="*/ 590309 w 590309"/>
              <a:gd name="connsiteY4" fmla="*/ 0 h 185195"/>
              <a:gd name="connsiteX0" fmla="*/ 0 w 590309"/>
              <a:gd name="connsiteY0" fmla="*/ 185195 h 185195"/>
              <a:gd name="connsiteX1" fmla="*/ 219919 w 590309"/>
              <a:gd name="connsiteY1" fmla="*/ 173620 h 185195"/>
              <a:gd name="connsiteX2" fmla="*/ 254643 w 590309"/>
              <a:gd name="connsiteY2" fmla="*/ 162046 h 185195"/>
              <a:gd name="connsiteX3" fmla="*/ 590309 w 590309"/>
              <a:gd name="connsiteY3" fmla="*/ 0 h 185195"/>
              <a:gd name="connsiteX0" fmla="*/ 0 w 590309"/>
              <a:gd name="connsiteY0" fmla="*/ 185195 h 192912"/>
              <a:gd name="connsiteX1" fmla="*/ 254643 w 590309"/>
              <a:gd name="connsiteY1" fmla="*/ 162046 h 192912"/>
              <a:gd name="connsiteX2" fmla="*/ 590309 w 590309"/>
              <a:gd name="connsiteY2" fmla="*/ 0 h 192912"/>
              <a:gd name="connsiteX0" fmla="*/ 0 w 590309"/>
              <a:gd name="connsiteY0" fmla="*/ 185195 h 185195"/>
              <a:gd name="connsiteX1" fmla="*/ 590309 w 590309"/>
              <a:gd name="connsiteY1" fmla="*/ 0 h 185195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232754 w 751593"/>
              <a:gd name="connsiteY0" fmla="*/ 256657 h 256657"/>
              <a:gd name="connsiteX1" fmla="*/ 751593 w 751593"/>
              <a:gd name="connsiteY1" fmla="*/ 0 h 256657"/>
              <a:gd name="connsiteX0" fmla="*/ 232754 w 751593"/>
              <a:gd name="connsiteY0" fmla="*/ 256657 h 256657"/>
              <a:gd name="connsiteX1" fmla="*/ 751593 w 751593"/>
              <a:gd name="connsiteY1" fmla="*/ 0 h 256657"/>
              <a:gd name="connsiteX0" fmla="*/ 169948 w 688787"/>
              <a:gd name="connsiteY0" fmla="*/ 256657 h 256657"/>
              <a:gd name="connsiteX1" fmla="*/ 688787 w 688787"/>
              <a:gd name="connsiteY1" fmla="*/ 0 h 256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88787" h="256657">
                <a:moveTo>
                  <a:pt x="169948" y="256657"/>
                </a:moveTo>
                <a:cubicBezTo>
                  <a:pt x="0" y="156069"/>
                  <a:pt x="294907" y="91776"/>
                  <a:pt x="688787" y="0"/>
                </a:cubicBezTo>
              </a:path>
            </a:pathLst>
          </a:custGeom>
          <a:ln w="28575">
            <a:solidFill>
              <a:srgbClr val="C00000"/>
            </a:solidFill>
            <a:tailEnd type="stealth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3" name="Полилиния 302"/>
          <p:cNvSpPr/>
          <p:nvPr/>
        </p:nvSpPr>
        <p:spPr>
          <a:xfrm flipH="1">
            <a:off x="4286248" y="3714752"/>
            <a:ext cx="328924" cy="607351"/>
          </a:xfrm>
          <a:custGeom>
            <a:avLst/>
            <a:gdLst>
              <a:gd name="connsiteX0" fmla="*/ 0 w 590309"/>
              <a:gd name="connsiteY0" fmla="*/ 185195 h 185195"/>
              <a:gd name="connsiteX1" fmla="*/ 219919 w 590309"/>
              <a:gd name="connsiteY1" fmla="*/ 173620 h 185195"/>
              <a:gd name="connsiteX2" fmla="*/ 254643 w 590309"/>
              <a:gd name="connsiteY2" fmla="*/ 162046 h 185195"/>
              <a:gd name="connsiteX3" fmla="*/ 451413 w 590309"/>
              <a:gd name="connsiteY3" fmla="*/ 115747 h 185195"/>
              <a:gd name="connsiteX4" fmla="*/ 486137 w 590309"/>
              <a:gd name="connsiteY4" fmla="*/ 92598 h 185195"/>
              <a:gd name="connsiteX5" fmla="*/ 520861 w 590309"/>
              <a:gd name="connsiteY5" fmla="*/ 81023 h 185195"/>
              <a:gd name="connsiteX6" fmla="*/ 555585 w 590309"/>
              <a:gd name="connsiteY6" fmla="*/ 34724 h 185195"/>
              <a:gd name="connsiteX7" fmla="*/ 590309 w 590309"/>
              <a:gd name="connsiteY7" fmla="*/ 0 h 185195"/>
              <a:gd name="connsiteX0" fmla="*/ 0 w 590309"/>
              <a:gd name="connsiteY0" fmla="*/ 185195 h 185195"/>
              <a:gd name="connsiteX1" fmla="*/ 219919 w 590309"/>
              <a:gd name="connsiteY1" fmla="*/ 173620 h 185195"/>
              <a:gd name="connsiteX2" fmla="*/ 254643 w 590309"/>
              <a:gd name="connsiteY2" fmla="*/ 162046 h 185195"/>
              <a:gd name="connsiteX3" fmla="*/ 486137 w 590309"/>
              <a:gd name="connsiteY3" fmla="*/ 92598 h 185195"/>
              <a:gd name="connsiteX4" fmla="*/ 520861 w 590309"/>
              <a:gd name="connsiteY4" fmla="*/ 81023 h 185195"/>
              <a:gd name="connsiteX5" fmla="*/ 555585 w 590309"/>
              <a:gd name="connsiteY5" fmla="*/ 34724 h 185195"/>
              <a:gd name="connsiteX6" fmla="*/ 590309 w 590309"/>
              <a:gd name="connsiteY6" fmla="*/ 0 h 185195"/>
              <a:gd name="connsiteX0" fmla="*/ 0 w 590309"/>
              <a:gd name="connsiteY0" fmla="*/ 185195 h 185195"/>
              <a:gd name="connsiteX1" fmla="*/ 219919 w 590309"/>
              <a:gd name="connsiteY1" fmla="*/ 173620 h 185195"/>
              <a:gd name="connsiteX2" fmla="*/ 254643 w 590309"/>
              <a:gd name="connsiteY2" fmla="*/ 162046 h 185195"/>
              <a:gd name="connsiteX3" fmla="*/ 520861 w 590309"/>
              <a:gd name="connsiteY3" fmla="*/ 81023 h 185195"/>
              <a:gd name="connsiteX4" fmla="*/ 555585 w 590309"/>
              <a:gd name="connsiteY4" fmla="*/ 34724 h 185195"/>
              <a:gd name="connsiteX5" fmla="*/ 590309 w 590309"/>
              <a:gd name="connsiteY5" fmla="*/ 0 h 185195"/>
              <a:gd name="connsiteX0" fmla="*/ 0 w 590309"/>
              <a:gd name="connsiteY0" fmla="*/ 185195 h 185195"/>
              <a:gd name="connsiteX1" fmla="*/ 219919 w 590309"/>
              <a:gd name="connsiteY1" fmla="*/ 173620 h 185195"/>
              <a:gd name="connsiteX2" fmla="*/ 254643 w 590309"/>
              <a:gd name="connsiteY2" fmla="*/ 162046 h 185195"/>
              <a:gd name="connsiteX3" fmla="*/ 555585 w 590309"/>
              <a:gd name="connsiteY3" fmla="*/ 34724 h 185195"/>
              <a:gd name="connsiteX4" fmla="*/ 590309 w 590309"/>
              <a:gd name="connsiteY4" fmla="*/ 0 h 185195"/>
              <a:gd name="connsiteX0" fmla="*/ 0 w 590309"/>
              <a:gd name="connsiteY0" fmla="*/ 185195 h 185195"/>
              <a:gd name="connsiteX1" fmla="*/ 219919 w 590309"/>
              <a:gd name="connsiteY1" fmla="*/ 173620 h 185195"/>
              <a:gd name="connsiteX2" fmla="*/ 254643 w 590309"/>
              <a:gd name="connsiteY2" fmla="*/ 162046 h 185195"/>
              <a:gd name="connsiteX3" fmla="*/ 590309 w 590309"/>
              <a:gd name="connsiteY3" fmla="*/ 0 h 185195"/>
              <a:gd name="connsiteX0" fmla="*/ 0 w 590309"/>
              <a:gd name="connsiteY0" fmla="*/ 185195 h 192912"/>
              <a:gd name="connsiteX1" fmla="*/ 254643 w 590309"/>
              <a:gd name="connsiteY1" fmla="*/ 162046 h 192912"/>
              <a:gd name="connsiteX2" fmla="*/ 590309 w 590309"/>
              <a:gd name="connsiteY2" fmla="*/ 0 h 192912"/>
              <a:gd name="connsiteX0" fmla="*/ 0 w 590309"/>
              <a:gd name="connsiteY0" fmla="*/ 185195 h 185195"/>
              <a:gd name="connsiteX1" fmla="*/ 590309 w 590309"/>
              <a:gd name="connsiteY1" fmla="*/ 0 h 185195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232754 w 751593"/>
              <a:gd name="connsiteY0" fmla="*/ 256657 h 256657"/>
              <a:gd name="connsiteX1" fmla="*/ 751593 w 751593"/>
              <a:gd name="connsiteY1" fmla="*/ 0 h 256657"/>
              <a:gd name="connsiteX0" fmla="*/ 232754 w 751593"/>
              <a:gd name="connsiteY0" fmla="*/ 256657 h 256657"/>
              <a:gd name="connsiteX1" fmla="*/ 751593 w 751593"/>
              <a:gd name="connsiteY1" fmla="*/ 0 h 256657"/>
              <a:gd name="connsiteX0" fmla="*/ 169948 w 688787"/>
              <a:gd name="connsiteY0" fmla="*/ 256657 h 256657"/>
              <a:gd name="connsiteX1" fmla="*/ 688787 w 688787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184270 w 518839"/>
              <a:gd name="connsiteY1" fmla="*/ 129986 h 256657"/>
              <a:gd name="connsiteX2" fmla="*/ 518839 w 518839"/>
              <a:gd name="connsiteY2" fmla="*/ 0 h 256657"/>
              <a:gd name="connsiteX0" fmla="*/ 0 w 518839"/>
              <a:gd name="connsiteY0" fmla="*/ 256657 h 256657"/>
              <a:gd name="connsiteX1" fmla="*/ 184270 w 518839"/>
              <a:gd name="connsiteY1" fmla="*/ 129986 h 256657"/>
              <a:gd name="connsiteX2" fmla="*/ 518839 w 518839"/>
              <a:gd name="connsiteY2" fmla="*/ 0 h 256657"/>
              <a:gd name="connsiteX0" fmla="*/ 0 w 538522"/>
              <a:gd name="connsiteY0" fmla="*/ 256657 h 256657"/>
              <a:gd name="connsiteX1" fmla="*/ 184270 w 538522"/>
              <a:gd name="connsiteY1" fmla="*/ 129986 h 256657"/>
              <a:gd name="connsiteX2" fmla="*/ 518839 w 538522"/>
              <a:gd name="connsiteY2" fmla="*/ 0 h 256657"/>
              <a:gd name="connsiteX0" fmla="*/ 0 w 538522"/>
              <a:gd name="connsiteY0" fmla="*/ 256657 h 256657"/>
              <a:gd name="connsiteX1" fmla="*/ 273572 w 538522"/>
              <a:gd name="connsiteY1" fmla="*/ 87585 h 256657"/>
              <a:gd name="connsiteX2" fmla="*/ 518839 w 538522"/>
              <a:gd name="connsiteY2" fmla="*/ 0 h 256657"/>
              <a:gd name="connsiteX0" fmla="*/ 0 w 538522"/>
              <a:gd name="connsiteY0" fmla="*/ 256657 h 256657"/>
              <a:gd name="connsiteX1" fmla="*/ 273572 w 538522"/>
              <a:gd name="connsiteY1" fmla="*/ 87585 h 256657"/>
              <a:gd name="connsiteX2" fmla="*/ 518839 w 538522"/>
              <a:gd name="connsiteY2" fmla="*/ 0 h 256657"/>
              <a:gd name="connsiteX0" fmla="*/ 0 w 538522"/>
              <a:gd name="connsiteY0" fmla="*/ 256657 h 256657"/>
              <a:gd name="connsiteX1" fmla="*/ 273572 w 538522"/>
              <a:gd name="connsiteY1" fmla="*/ 87585 h 256657"/>
              <a:gd name="connsiteX2" fmla="*/ 518839 w 538522"/>
              <a:gd name="connsiteY2" fmla="*/ 0 h 256657"/>
              <a:gd name="connsiteX0" fmla="*/ 0 w 525679"/>
              <a:gd name="connsiteY0" fmla="*/ 256657 h 256657"/>
              <a:gd name="connsiteX1" fmla="*/ 273572 w 525679"/>
              <a:gd name="connsiteY1" fmla="*/ 87585 h 256657"/>
              <a:gd name="connsiteX2" fmla="*/ 518839 w 525679"/>
              <a:gd name="connsiteY2" fmla="*/ 0 h 256657"/>
              <a:gd name="connsiteX0" fmla="*/ 0 w 525679"/>
              <a:gd name="connsiteY0" fmla="*/ 256657 h 256657"/>
              <a:gd name="connsiteX1" fmla="*/ 273572 w 525679"/>
              <a:gd name="connsiteY1" fmla="*/ 87585 h 256657"/>
              <a:gd name="connsiteX2" fmla="*/ 518839 w 525679"/>
              <a:gd name="connsiteY2" fmla="*/ 0 h 256657"/>
              <a:gd name="connsiteX0" fmla="*/ 0 w 518840"/>
              <a:gd name="connsiteY0" fmla="*/ 256657 h 256657"/>
              <a:gd name="connsiteX1" fmla="*/ 273572 w 518840"/>
              <a:gd name="connsiteY1" fmla="*/ 87585 h 256657"/>
              <a:gd name="connsiteX2" fmla="*/ 518839 w 518840"/>
              <a:gd name="connsiteY2" fmla="*/ 0 h 256657"/>
              <a:gd name="connsiteX0" fmla="*/ 0 w 518839"/>
              <a:gd name="connsiteY0" fmla="*/ 256657 h 256657"/>
              <a:gd name="connsiteX1" fmla="*/ 273572 w 518839"/>
              <a:gd name="connsiteY1" fmla="*/ 87585 h 256657"/>
              <a:gd name="connsiteX2" fmla="*/ 518839 w 518839"/>
              <a:gd name="connsiteY2" fmla="*/ 0 h 256657"/>
              <a:gd name="connsiteX0" fmla="*/ 0 w 518839"/>
              <a:gd name="connsiteY0" fmla="*/ 256657 h 256657"/>
              <a:gd name="connsiteX1" fmla="*/ 273572 w 518839"/>
              <a:gd name="connsiteY1" fmla="*/ 87585 h 256657"/>
              <a:gd name="connsiteX2" fmla="*/ 518839 w 518839"/>
              <a:gd name="connsiteY2" fmla="*/ 0 h 256657"/>
              <a:gd name="connsiteX0" fmla="*/ 0 w 518839"/>
              <a:gd name="connsiteY0" fmla="*/ 256657 h 256657"/>
              <a:gd name="connsiteX1" fmla="*/ 273572 w 518839"/>
              <a:gd name="connsiteY1" fmla="*/ 87585 h 256657"/>
              <a:gd name="connsiteX2" fmla="*/ 518839 w 518839"/>
              <a:gd name="connsiteY2" fmla="*/ 0 h 256657"/>
              <a:gd name="connsiteX0" fmla="*/ 0 w 518839"/>
              <a:gd name="connsiteY0" fmla="*/ 256657 h 256657"/>
              <a:gd name="connsiteX1" fmla="*/ 273572 w 518839"/>
              <a:gd name="connsiteY1" fmla="*/ 87585 h 256657"/>
              <a:gd name="connsiteX2" fmla="*/ 279238 w 518839"/>
              <a:gd name="connsiteY2" fmla="*/ 84759 h 256657"/>
              <a:gd name="connsiteX3" fmla="*/ 518839 w 518839"/>
              <a:gd name="connsiteY3" fmla="*/ 0 h 256657"/>
              <a:gd name="connsiteX0" fmla="*/ 0 w 518839"/>
              <a:gd name="connsiteY0" fmla="*/ 256657 h 256657"/>
              <a:gd name="connsiteX1" fmla="*/ 273572 w 518839"/>
              <a:gd name="connsiteY1" fmla="*/ 87585 h 256657"/>
              <a:gd name="connsiteX2" fmla="*/ 283086 w 518839"/>
              <a:gd name="connsiteY2" fmla="*/ 84759 h 256657"/>
              <a:gd name="connsiteX3" fmla="*/ 518839 w 518839"/>
              <a:gd name="connsiteY3" fmla="*/ 0 h 256657"/>
              <a:gd name="connsiteX0" fmla="*/ 0 w 518839"/>
              <a:gd name="connsiteY0" fmla="*/ 256657 h 256657"/>
              <a:gd name="connsiteX1" fmla="*/ 273572 w 518839"/>
              <a:gd name="connsiteY1" fmla="*/ 87585 h 256657"/>
              <a:gd name="connsiteX2" fmla="*/ 286934 w 518839"/>
              <a:gd name="connsiteY2" fmla="*/ 84759 h 256657"/>
              <a:gd name="connsiteX3" fmla="*/ 518839 w 518839"/>
              <a:gd name="connsiteY3" fmla="*/ 0 h 256657"/>
              <a:gd name="connsiteX0" fmla="*/ 0 w 518839"/>
              <a:gd name="connsiteY0" fmla="*/ 256657 h 256657"/>
              <a:gd name="connsiteX1" fmla="*/ 273572 w 518839"/>
              <a:gd name="connsiteY1" fmla="*/ 87585 h 256657"/>
              <a:gd name="connsiteX2" fmla="*/ 518839 w 518839"/>
              <a:gd name="connsiteY2" fmla="*/ 0 h 256657"/>
              <a:gd name="connsiteX0" fmla="*/ 0 w 518839"/>
              <a:gd name="connsiteY0" fmla="*/ 256657 h 256657"/>
              <a:gd name="connsiteX1" fmla="*/ 273572 w 518839"/>
              <a:gd name="connsiteY1" fmla="*/ 87585 h 256657"/>
              <a:gd name="connsiteX2" fmla="*/ 518839 w 518839"/>
              <a:gd name="connsiteY2" fmla="*/ 0 h 256657"/>
              <a:gd name="connsiteX0" fmla="*/ 0 w 518839"/>
              <a:gd name="connsiteY0" fmla="*/ 256657 h 256657"/>
              <a:gd name="connsiteX1" fmla="*/ 273572 w 518839"/>
              <a:gd name="connsiteY1" fmla="*/ 87585 h 256657"/>
              <a:gd name="connsiteX2" fmla="*/ 518839 w 518839"/>
              <a:gd name="connsiteY2" fmla="*/ 0 h 256657"/>
              <a:gd name="connsiteX0" fmla="*/ 0 w 518839"/>
              <a:gd name="connsiteY0" fmla="*/ 256657 h 256657"/>
              <a:gd name="connsiteX1" fmla="*/ 273572 w 518839"/>
              <a:gd name="connsiteY1" fmla="*/ 87585 h 256657"/>
              <a:gd name="connsiteX2" fmla="*/ 518839 w 518839"/>
              <a:gd name="connsiteY2" fmla="*/ 0 h 256657"/>
              <a:gd name="connsiteX0" fmla="*/ 0 w 518839"/>
              <a:gd name="connsiteY0" fmla="*/ 256657 h 256657"/>
              <a:gd name="connsiteX1" fmla="*/ 273572 w 518839"/>
              <a:gd name="connsiteY1" fmla="*/ 87585 h 256657"/>
              <a:gd name="connsiteX2" fmla="*/ 170594 w 518839"/>
              <a:gd name="connsiteY2" fmla="*/ 128559 h 256657"/>
              <a:gd name="connsiteX3" fmla="*/ 518839 w 518839"/>
              <a:gd name="connsiteY3" fmla="*/ 0 h 256657"/>
              <a:gd name="connsiteX0" fmla="*/ 0 w 518839"/>
              <a:gd name="connsiteY0" fmla="*/ 256657 h 256657"/>
              <a:gd name="connsiteX1" fmla="*/ 273572 w 518839"/>
              <a:gd name="connsiteY1" fmla="*/ 87585 h 256657"/>
              <a:gd name="connsiteX2" fmla="*/ 518839 w 518839"/>
              <a:gd name="connsiteY2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233335 w 518839"/>
              <a:gd name="connsiteY1" fmla="*/ 142702 h 256657"/>
              <a:gd name="connsiteX2" fmla="*/ 518839 w 518839"/>
              <a:gd name="connsiteY2" fmla="*/ 0 h 256657"/>
              <a:gd name="connsiteX0" fmla="*/ 0 w 518839"/>
              <a:gd name="connsiteY0" fmla="*/ 256657 h 256657"/>
              <a:gd name="connsiteX1" fmla="*/ 233335 w 518839"/>
              <a:gd name="connsiteY1" fmla="*/ 142702 h 256657"/>
              <a:gd name="connsiteX2" fmla="*/ 128538 w 518839"/>
              <a:gd name="connsiteY2" fmla="*/ 146941 h 256657"/>
              <a:gd name="connsiteX3" fmla="*/ 518839 w 518839"/>
              <a:gd name="connsiteY3" fmla="*/ 0 h 256657"/>
              <a:gd name="connsiteX0" fmla="*/ 0 w 518839"/>
              <a:gd name="connsiteY0" fmla="*/ 256657 h 256657"/>
              <a:gd name="connsiteX1" fmla="*/ 233335 w 518839"/>
              <a:gd name="connsiteY1" fmla="*/ 142702 h 256657"/>
              <a:gd name="connsiteX2" fmla="*/ 128538 w 518839"/>
              <a:gd name="connsiteY2" fmla="*/ 146941 h 256657"/>
              <a:gd name="connsiteX3" fmla="*/ 518839 w 518839"/>
              <a:gd name="connsiteY3" fmla="*/ 0 h 256657"/>
              <a:gd name="connsiteX0" fmla="*/ 0 w 518839"/>
              <a:gd name="connsiteY0" fmla="*/ 256657 h 256657"/>
              <a:gd name="connsiteX1" fmla="*/ 128538 w 518839"/>
              <a:gd name="connsiteY1" fmla="*/ 146941 h 256657"/>
              <a:gd name="connsiteX2" fmla="*/ 518839 w 518839"/>
              <a:gd name="connsiteY2" fmla="*/ 0 h 256657"/>
              <a:gd name="connsiteX0" fmla="*/ 0 w 518839"/>
              <a:gd name="connsiteY0" fmla="*/ 256657 h 256657"/>
              <a:gd name="connsiteX1" fmla="*/ 132385 w 518839"/>
              <a:gd name="connsiteY1" fmla="*/ 146941 h 256657"/>
              <a:gd name="connsiteX2" fmla="*/ 518839 w 518839"/>
              <a:gd name="connsiteY2" fmla="*/ 0 h 256657"/>
              <a:gd name="connsiteX0" fmla="*/ 0 w 518839"/>
              <a:gd name="connsiteY0" fmla="*/ 256657 h 256657"/>
              <a:gd name="connsiteX1" fmla="*/ 132385 w 518839"/>
              <a:gd name="connsiteY1" fmla="*/ 146941 h 256657"/>
              <a:gd name="connsiteX2" fmla="*/ 518839 w 518839"/>
              <a:gd name="connsiteY2" fmla="*/ 0 h 256657"/>
              <a:gd name="connsiteX0" fmla="*/ 0 w 519699"/>
              <a:gd name="connsiteY0" fmla="*/ 256657 h 256657"/>
              <a:gd name="connsiteX1" fmla="*/ 132385 w 519699"/>
              <a:gd name="connsiteY1" fmla="*/ 146941 h 256657"/>
              <a:gd name="connsiteX2" fmla="*/ 518839 w 519699"/>
              <a:gd name="connsiteY2" fmla="*/ 0 h 256657"/>
              <a:gd name="connsiteX0" fmla="*/ 0 w 519699"/>
              <a:gd name="connsiteY0" fmla="*/ 256657 h 256657"/>
              <a:gd name="connsiteX1" fmla="*/ 132385 w 519699"/>
              <a:gd name="connsiteY1" fmla="*/ 146941 h 256657"/>
              <a:gd name="connsiteX2" fmla="*/ 518839 w 519699"/>
              <a:gd name="connsiteY2" fmla="*/ 0 h 256657"/>
              <a:gd name="connsiteX0" fmla="*/ 0 w 518839"/>
              <a:gd name="connsiteY0" fmla="*/ 256657 h 256657"/>
              <a:gd name="connsiteX1" fmla="*/ 132385 w 518839"/>
              <a:gd name="connsiteY1" fmla="*/ 146941 h 256657"/>
              <a:gd name="connsiteX2" fmla="*/ 518839 w 518839"/>
              <a:gd name="connsiteY2" fmla="*/ 0 h 256657"/>
              <a:gd name="connsiteX0" fmla="*/ 0 w 518839"/>
              <a:gd name="connsiteY0" fmla="*/ 256657 h 256657"/>
              <a:gd name="connsiteX1" fmla="*/ 136233 w 518839"/>
              <a:gd name="connsiteY1" fmla="*/ 146941 h 256657"/>
              <a:gd name="connsiteX2" fmla="*/ 518839 w 518839"/>
              <a:gd name="connsiteY2" fmla="*/ 0 h 256657"/>
              <a:gd name="connsiteX0" fmla="*/ 0 w 518839"/>
              <a:gd name="connsiteY0" fmla="*/ 256657 h 256657"/>
              <a:gd name="connsiteX1" fmla="*/ 140081 w 518839"/>
              <a:gd name="connsiteY1" fmla="*/ 146941 h 256657"/>
              <a:gd name="connsiteX2" fmla="*/ 518839 w 518839"/>
              <a:gd name="connsiteY2" fmla="*/ 0 h 256657"/>
              <a:gd name="connsiteX0" fmla="*/ 0 w 518839"/>
              <a:gd name="connsiteY0" fmla="*/ 256657 h 256657"/>
              <a:gd name="connsiteX1" fmla="*/ 140081 w 518839"/>
              <a:gd name="connsiteY1" fmla="*/ 146941 h 256657"/>
              <a:gd name="connsiteX2" fmla="*/ 518839 w 518839"/>
              <a:gd name="connsiteY2" fmla="*/ 0 h 256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18839" h="256657">
                <a:moveTo>
                  <a:pt x="0" y="256657"/>
                </a:moveTo>
                <a:cubicBezTo>
                  <a:pt x="19604" y="229974"/>
                  <a:pt x="50401" y="187750"/>
                  <a:pt x="140081" y="146941"/>
                </a:cubicBezTo>
                <a:cubicBezTo>
                  <a:pt x="324979" y="83832"/>
                  <a:pt x="477648" y="56044"/>
                  <a:pt x="518839" y="0"/>
                </a:cubicBezTo>
              </a:path>
            </a:pathLst>
          </a:custGeom>
          <a:ln w="28575">
            <a:solidFill>
              <a:srgbClr val="C00000"/>
            </a:solidFill>
            <a:tailEnd type="stealth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4" name="Полилиния 303"/>
          <p:cNvSpPr/>
          <p:nvPr/>
        </p:nvSpPr>
        <p:spPr>
          <a:xfrm flipH="1">
            <a:off x="4993916" y="3888000"/>
            <a:ext cx="370646" cy="288000"/>
          </a:xfrm>
          <a:custGeom>
            <a:avLst/>
            <a:gdLst>
              <a:gd name="connsiteX0" fmla="*/ 0 w 590309"/>
              <a:gd name="connsiteY0" fmla="*/ 185195 h 185195"/>
              <a:gd name="connsiteX1" fmla="*/ 219919 w 590309"/>
              <a:gd name="connsiteY1" fmla="*/ 173620 h 185195"/>
              <a:gd name="connsiteX2" fmla="*/ 254643 w 590309"/>
              <a:gd name="connsiteY2" fmla="*/ 162046 h 185195"/>
              <a:gd name="connsiteX3" fmla="*/ 451413 w 590309"/>
              <a:gd name="connsiteY3" fmla="*/ 115747 h 185195"/>
              <a:gd name="connsiteX4" fmla="*/ 486137 w 590309"/>
              <a:gd name="connsiteY4" fmla="*/ 92598 h 185195"/>
              <a:gd name="connsiteX5" fmla="*/ 520861 w 590309"/>
              <a:gd name="connsiteY5" fmla="*/ 81023 h 185195"/>
              <a:gd name="connsiteX6" fmla="*/ 555585 w 590309"/>
              <a:gd name="connsiteY6" fmla="*/ 34724 h 185195"/>
              <a:gd name="connsiteX7" fmla="*/ 590309 w 590309"/>
              <a:gd name="connsiteY7" fmla="*/ 0 h 185195"/>
              <a:gd name="connsiteX0" fmla="*/ 0 w 590309"/>
              <a:gd name="connsiteY0" fmla="*/ 185195 h 185195"/>
              <a:gd name="connsiteX1" fmla="*/ 219919 w 590309"/>
              <a:gd name="connsiteY1" fmla="*/ 173620 h 185195"/>
              <a:gd name="connsiteX2" fmla="*/ 254643 w 590309"/>
              <a:gd name="connsiteY2" fmla="*/ 162046 h 185195"/>
              <a:gd name="connsiteX3" fmla="*/ 486137 w 590309"/>
              <a:gd name="connsiteY3" fmla="*/ 92598 h 185195"/>
              <a:gd name="connsiteX4" fmla="*/ 520861 w 590309"/>
              <a:gd name="connsiteY4" fmla="*/ 81023 h 185195"/>
              <a:gd name="connsiteX5" fmla="*/ 555585 w 590309"/>
              <a:gd name="connsiteY5" fmla="*/ 34724 h 185195"/>
              <a:gd name="connsiteX6" fmla="*/ 590309 w 590309"/>
              <a:gd name="connsiteY6" fmla="*/ 0 h 185195"/>
              <a:gd name="connsiteX0" fmla="*/ 0 w 590309"/>
              <a:gd name="connsiteY0" fmla="*/ 185195 h 185195"/>
              <a:gd name="connsiteX1" fmla="*/ 219919 w 590309"/>
              <a:gd name="connsiteY1" fmla="*/ 173620 h 185195"/>
              <a:gd name="connsiteX2" fmla="*/ 254643 w 590309"/>
              <a:gd name="connsiteY2" fmla="*/ 162046 h 185195"/>
              <a:gd name="connsiteX3" fmla="*/ 520861 w 590309"/>
              <a:gd name="connsiteY3" fmla="*/ 81023 h 185195"/>
              <a:gd name="connsiteX4" fmla="*/ 555585 w 590309"/>
              <a:gd name="connsiteY4" fmla="*/ 34724 h 185195"/>
              <a:gd name="connsiteX5" fmla="*/ 590309 w 590309"/>
              <a:gd name="connsiteY5" fmla="*/ 0 h 185195"/>
              <a:gd name="connsiteX0" fmla="*/ 0 w 590309"/>
              <a:gd name="connsiteY0" fmla="*/ 185195 h 185195"/>
              <a:gd name="connsiteX1" fmla="*/ 219919 w 590309"/>
              <a:gd name="connsiteY1" fmla="*/ 173620 h 185195"/>
              <a:gd name="connsiteX2" fmla="*/ 254643 w 590309"/>
              <a:gd name="connsiteY2" fmla="*/ 162046 h 185195"/>
              <a:gd name="connsiteX3" fmla="*/ 555585 w 590309"/>
              <a:gd name="connsiteY3" fmla="*/ 34724 h 185195"/>
              <a:gd name="connsiteX4" fmla="*/ 590309 w 590309"/>
              <a:gd name="connsiteY4" fmla="*/ 0 h 185195"/>
              <a:gd name="connsiteX0" fmla="*/ 0 w 590309"/>
              <a:gd name="connsiteY0" fmla="*/ 185195 h 185195"/>
              <a:gd name="connsiteX1" fmla="*/ 219919 w 590309"/>
              <a:gd name="connsiteY1" fmla="*/ 173620 h 185195"/>
              <a:gd name="connsiteX2" fmla="*/ 254643 w 590309"/>
              <a:gd name="connsiteY2" fmla="*/ 162046 h 185195"/>
              <a:gd name="connsiteX3" fmla="*/ 590309 w 590309"/>
              <a:gd name="connsiteY3" fmla="*/ 0 h 185195"/>
              <a:gd name="connsiteX0" fmla="*/ 0 w 590309"/>
              <a:gd name="connsiteY0" fmla="*/ 185195 h 192912"/>
              <a:gd name="connsiteX1" fmla="*/ 254643 w 590309"/>
              <a:gd name="connsiteY1" fmla="*/ 162046 h 192912"/>
              <a:gd name="connsiteX2" fmla="*/ 590309 w 590309"/>
              <a:gd name="connsiteY2" fmla="*/ 0 h 192912"/>
              <a:gd name="connsiteX0" fmla="*/ 0 w 590309"/>
              <a:gd name="connsiteY0" fmla="*/ 185195 h 185195"/>
              <a:gd name="connsiteX1" fmla="*/ 590309 w 590309"/>
              <a:gd name="connsiteY1" fmla="*/ 0 h 185195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232754 w 751593"/>
              <a:gd name="connsiteY0" fmla="*/ 256657 h 256657"/>
              <a:gd name="connsiteX1" fmla="*/ 751593 w 751593"/>
              <a:gd name="connsiteY1" fmla="*/ 0 h 256657"/>
              <a:gd name="connsiteX0" fmla="*/ 232754 w 751593"/>
              <a:gd name="connsiteY0" fmla="*/ 256657 h 256657"/>
              <a:gd name="connsiteX1" fmla="*/ 751593 w 751593"/>
              <a:gd name="connsiteY1" fmla="*/ 0 h 256657"/>
              <a:gd name="connsiteX0" fmla="*/ 169948 w 688787"/>
              <a:gd name="connsiteY0" fmla="*/ 256657 h 256657"/>
              <a:gd name="connsiteX1" fmla="*/ 688787 w 688787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484932"/>
              <a:gd name="connsiteY0" fmla="*/ 256657 h 256657"/>
              <a:gd name="connsiteX1" fmla="*/ 484932 w 484932"/>
              <a:gd name="connsiteY1" fmla="*/ 0 h 256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84932" h="256657">
                <a:moveTo>
                  <a:pt x="0" y="256657"/>
                </a:moveTo>
                <a:cubicBezTo>
                  <a:pt x="199845" y="113409"/>
                  <a:pt x="361949" y="185348"/>
                  <a:pt x="484932" y="0"/>
                </a:cubicBezTo>
              </a:path>
            </a:pathLst>
          </a:custGeom>
          <a:ln w="28575">
            <a:solidFill>
              <a:srgbClr val="C00000"/>
            </a:solidFill>
            <a:tailEnd type="stealth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5" name="Полилиния 304"/>
          <p:cNvSpPr/>
          <p:nvPr/>
        </p:nvSpPr>
        <p:spPr>
          <a:xfrm flipH="1">
            <a:off x="4286248" y="3714752"/>
            <a:ext cx="684000" cy="238943"/>
          </a:xfrm>
          <a:custGeom>
            <a:avLst/>
            <a:gdLst>
              <a:gd name="connsiteX0" fmla="*/ 0 w 590309"/>
              <a:gd name="connsiteY0" fmla="*/ 185195 h 185195"/>
              <a:gd name="connsiteX1" fmla="*/ 219919 w 590309"/>
              <a:gd name="connsiteY1" fmla="*/ 173620 h 185195"/>
              <a:gd name="connsiteX2" fmla="*/ 254643 w 590309"/>
              <a:gd name="connsiteY2" fmla="*/ 162046 h 185195"/>
              <a:gd name="connsiteX3" fmla="*/ 451413 w 590309"/>
              <a:gd name="connsiteY3" fmla="*/ 115747 h 185195"/>
              <a:gd name="connsiteX4" fmla="*/ 486137 w 590309"/>
              <a:gd name="connsiteY4" fmla="*/ 92598 h 185195"/>
              <a:gd name="connsiteX5" fmla="*/ 520861 w 590309"/>
              <a:gd name="connsiteY5" fmla="*/ 81023 h 185195"/>
              <a:gd name="connsiteX6" fmla="*/ 555585 w 590309"/>
              <a:gd name="connsiteY6" fmla="*/ 34724 h 185195"/>
              <a:gd name="connsiteX7" fmla="*/ 590309 w 590309"/>
              <a:gd name="connsiteY7" fmla="*/ 0 h 185195"/>
              <a:gd name="connsiteX0" fmla="*/ 0 w 590309"/>
              <a:gd name="connsiteY0" fmla="*/ 185195 h 185195"/>
              <a:gd name="connsiteX1" fmla="*/ 219919 w 590309"/>
              <a:gd name="connsiteY1" fmla="*/ 173620 h 185195"/>
              <a:gd name="connsiteX2" fmla="*/ 254643 w 590309"/>
              <a:gd name="connsiteY2" fmla="*/ 162046 h 185195"/>
              <a:gd name="connsiteX3" fmla="*/ 486137 w 590309"/>
              <a:gd name="connsiteY3" fmla="*/ 92598 h 185195"/>
              <a:gd name="connsiteX4" fmla="*/ 520861 w 590309"/>
              <a:gd name="connsiteY4" fmla="*/ 81023 h 185195"/>
              <a:gd name="connsiteX5" fmla="*/ 555585 w 590309"/>
              <a:gd name="connsiteY5" fmla="*/ 34724 h 185195"/>
              <a:gd name="connsiteX6" fmla="*/ 590309 w 590309"/>
              <a:gd name="connsiteY6" fmla="*/ 0 h 185195"/>
              <a:gd name="connsiteX0" fmla="*/ 0 w 590309"/>
              <a:gd name="connsiteY0" fmla="*/ 185195 h 185195"/>
              <a:gd name="connsiteX1" fmla="*/ 219919 w 590309"/>
              <a:gd name="connsiteY1" fmla="*/ 173620 h 185195"/>
              <a:gd name="connsiteX2" fmla="*/ 254643 w 590309"/>
              <a:gd name="connsiteY2" fmla="*/ 162046 h 185195"/>
              <a:gd name="connsiteX3" fmla="*/ 520861 w 590309"/>
              <a:gd name="connsiteY3" fmla="*/ 81023 h 185195"/>
              <a:gd name="connsiteX4" fmla="*/ 555585 w 590309"/>
              <a:gd name="connsiteY4" fmla="*/ 34724 h 185195"/>
              <a:gd name="connsiteX5" fmla="*/ 590309 w 590309"/>
              <a:gd name="connsiteY5" fmla="*/ 0 h 185195"/>
              <a:gd name="connsiteX0" fmla="*/ 0 w 590309"/>
              <a:gd name="connsiteY0" fmla="*/ 185195 h 185195"/>
              <a:gd name="connsiteX1" fmla="*/ 219919 w 590309"/>
              <a:gd name="connsiteY1" fmla="*/ 173620 h 185195"/>
              <a:gd name="connsiteX2" fmla="*/ 254643 w 590309"/>
              <a:gd name="connsiteY2" fmla="*/ 162046 h 185195"/>
              <a:gd name="connsiteX3" fmla="*/ 555585 w 590309"/>
              <a:gd name="connsiteY3" fmla="*/ 34724 h 185195"/>
              <a:gd name="connsiteX4" fmla="*/ 590309 w 590309"/>
              <a:gd name="connsiteY4" fmla="*/ 0 h 185195"/>
              <a:gd name="connsiteX0" fmla="*/ 0 w 590309"/>
              <a:gd name="connsiteY0" fmla="*/ 185195 h 185195"/>
              <a:gd name="connsiteX1" fmla="*/ 219919 w 590309"/>
              <a:gd name="connsiteY1" fmla="*/ 173620 h 185195"/>
              <a:gd name="connsiteX2" fmla="*/ 254643 w 590309"/>
              <a:gd name="connsiteY2" fmla="*/ 162046 h 185195"/>
              <a:gd name="connsiteX3" fmla="*/ 590309 w 590309"/>
              <a:gd name="connsiteY3" fmla="*/ 0 h 185195"/>
              <a:gd name="connsiteX0" fmla="*/ 0 w 590309"/>
              <a:gd name="connsiteY0" fmla="*/ 185195 h 192912"/>
              <a:gd name="connsiteX1" fmla="*/ 254643 w 590309"/>
              <a:gd name="connsiteY1" fmla="*/ 162046 h 192912"/>
              <a:gd name="connsiteX2" fmla="*/ 590309 w 590309"/>
              <a:gd name="connsiteY2" fmla="*/ 0 h 192912"/>
              <a:gd name="connsiteX0" fmla="*/ 0 w 590309"/>
              <a:gd name="connsiteY0" fmla="*/ 185195 h 185195"/>
              <a:gd name="connsiteX1" fmla="*/ 590309 w 590309"/>
              <a:gd name="connsiteY1" fmla="*/ 0 h 185195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232754 w 751593"/>
              <a:gd name="connsiteY0" fmla="*/ 256657 h 256657"/>
              <a:gd name="connsiteX1" fmla="*/ 751593 w 751593"/>
              <a:gd name="connsiteY1" fmla="*/ 0 h 256657"/>
              <a:gd name="connsiteX0" fmla="*/ 232754 w 751593"/>
              <a:gd name="connsiteY0" fmla="*/ 256657 h 256657"/>
              <a:gd name="connsiteX1" fmla="*/ 751593 w 751593"/>
              <a:gd name="connsiteY1" fmla="*/ 0 h 256657"/>
              <a:gd name="connsiteX0" fmla="*/ 169948 w 688787"/>
              <a:gd name="connsiteY0" fmla="*/ 256657 h 256657"/>
              <a:gd name="connsiteX1" fmla="*/ 688787 w 688787"/>
              <a:gd name="connsiteY1" fmla="*/ 0 h 256657"/>
              <a:gd name="connsiteX0" fmla="*/ 0 w 518839"/>
              <a:gd name="connsiteY0" fmla="*/ 256657 h 472608"/>
              <a:gd name="connsiteX1" fmla="*/ 518839 w 518839"/>
              <a:gd name="connsiteY1" fmla="*/ 0 h 472608"/>
              <a:gd name="connsiteX0" fmla="*/ 0 w 518839"/>
              <a:gd name="connsiteY0" fmla="*/ 256657 h 472608"/>
              <a:gd name="connsiteX1" fmla="*/ 518839 w 518839"/>
              <a:gd name="connsiteY1" fmla="*/ 0 h 472608"/>
              <a:gd name="connsiteX0" fmla="*/ 0 w 518839"/>
              <a:gd name="connsiteY0" fmla="*/ 256657 h 335722"/>
              <a:gd name="connsiteX1" fmla="*/ 518839 w 518839"/>
              <a:gd name="connsiteY1" fmla="*/ 0 h 335722"/>
              <a:gd name="connsiteX0" fmla="*/ 0 w 518839"/>
              <a:gd name="connsiteY0" fmla="*/ 256657 h 416871"/>
              <a:gd name="connsiteX1" fmla="*/ 518839 w 518839"/>
              <a:gd name="connsiteY1" fmla="*/ 0 h 416871"/>
              <a:gd name="connsiteX0" fmla="*/ 0 w 518839"/>
              <a:gd name="connsiteY0" fmla="*/ 256657 h 416871"/>
              <a:gd name="connsiteX1" fmla="*/ 348961 w 518839"/>
              <a:gd name="connsiteY1" fmla="*/ 273766 h 416871"/>
              <a:gd name="connsiteX2" fmla="*/ 518839 w 518839"/>
              <a:gd name="connsiteY2" fmla="*/ 0 h 416871"/>
              <a:gd name="connsiteX0" fmla="*/ 0 w 518839"/>
              <a:gd name="connsiteY0" fmla="*/ 256657 h 416871"/>
              <a:gd name="connsiteX1" fmla="*/ 348961 w 518839"/>
              <a:gd name="connsiteY1" fmla="*/ 273766 h 416871"/>
              <a:gd name="connsiteX2" fmla="*/ 518839 w 518839"/>
              <a:gd name="connsiteY2" fmla="*/ 0 h 416871"/>
              <a:gd name="connsiteX0" fmla="*/ 0 w 518839"/>
              <a:gd name="connsiteY0" fmla="*/ 256657 h 416871"/>
              <a:gd name="connsiteX1" fmla="*/ 348961 w 518839"/>
              <a:gd name="connsiteY1" fmla="*/ 273766 h 416871"/>
              <a:gd name="connsiteX2" fmla="*/ 518839 w 518839"/>
              <a:gd name="connsiteY2" fmla="*/ 0 h 416871"/>
              <a:gd name="connsiteX0" fmla="*/ 0 w 518839"/>
              <a:gd name="connsiteY0" fmla="*/ 256657 h 416871"/>
              <a:gd name="connsiteX1" fmla="*/ 348961 w 518839"/>
              <a:gd name="connsiteY1" fmla="*/ 273766 h 416871"/>
              <a:gd name="connsiteX2" fmla="*/ 518839 w 518839"/>
              <a:gd name="connsiteY2" fmla="*/ 0 h 416871"/>
              <a:gd name="connsiteX0" fmla="*/ 0 w 522863"/>
              <a:gd name="connsiteY0" fmla="*/ 256743 h 416871"/>
              <a:gd name="connsiteX1" fmla="*/ 348961 w 522863"/>
              <a:gd name="connsiteY1" fmla="*/ 273852 h 416871"/>
              <a:gd name="connsiteX2" fmla="*/ 522863 w 522863"/>
              <a:gd name="connsiteY2" fmla="*/ 0 h 416871"/>
              <a:gd name="connsiteX0" fmla="*/ 0 w 522863"/>
              <a:gd name="connsiteY0" fmla="*/ 256743 h 345142"/>
              <a:gd name="connsiteX1" fmla="*/ 348961 w 522863"/>
              <a:gd name="connsiteY1" fmla="*/ 273852 h 345142"/>
              <a:gd name="connsiteX2" fmla="*/ 522863 w 522863"/>
              <a:gd name="connsiteY2" fmla="*/ 0 h 345142"/>
              <a:gd name="connsiteX0" fmla="*/ 0 w 522863"/>
              <a:gd name="connsiteY0" fmla="*/ 256743 h 345142"/>
              <a:gd name="connsiteX1" fmla="*/ 348961 w 522863"/>
              <a:gd name="connsiteY1" fmla="*/ 273852 h 345142"/>
              <a:gd name="connsiteX2" fmla="*/ 522863 w 522863"/>
              <a:gd name="connsiteY2" fmla="*/ 0 h 345142"/>
              <a:gd name="connsiteX0" fmla="*/ 0 w 522863"/>
              <a:gd name="connsiteY0" fmla="*/ 256743 h 345142"/>
              <a:gd name="connsiteX1" fmla="*/ 348961 w 522863"/>
              <a:gd name="connsiteY1" fmla="*/ 273852 h 345142"/>
              <a:gd name="connsiteX2" fmla="*/ 522863 w 522863"/>
              <a:gd name="connsiteY2" fmla="*/ 0 h 345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22863" h="345142">
                <a:moveTo>
                  <a:pt x="0" y="256743"/>
                </a:moveTo>
                <a:cubicBezTo>
                  <a:pt x="116320" y="262446"/>
                  <a:pt x="254960" y="345142"/>
                  <a:pt x="348961" y="273852"/>
                </a:cubicBezTo>
                <a:cubicBezTo>
                  <a:pt x="423459" y="241700"/>
                  <a:pt x="455027" y="202989"/>
                  <a:pt x="522863" y="0"/>
                </a:cubicBezTo>
              </a:path>
            </a:pathLst>
          </a:custGeom>
          <a:ln w="28575">
            <a:solidFill>
              <a:srgbClr val="C00000"/>
            </a:solidFill>
            <a:tailEnd type="stealth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6" name="Полилиния 305"/>
          <p:cNvSpPr/>
          <p:nvPr/>
        </p:nvSpPr>
        <p:spPr>
          <a:xfrm flipH="1">
            <a:off x="4176000" y="3744000"/>
            <a:ext cx="98022" cy="210380"/>
          </a:xfrm>
          <a:custGeom>
            <a:avLst/>
            <a:gdLst>
              <a:gd name="connsiteX0" fmla="*/ 0 w 590309"/>
              <a:gd name="connsiteY0" fmla="*/ 185195 h 185195"/>
              <a:gd name="connsiteX1" fmla="*/ 219919 w 590309"/>
              <a:gd name="connsiteY1" fmla="*/ 173620 h 185195"/>
              <a:gd name="connsiteX2" fmla="*/ 254643 w 590309"/>
              <a:gd name="connsiteY2" fmla="*/ 162046 h 185195"/>
              <a:gd name="connsiteX3" fmla="*/ 451413 w 590309"/>
              <a:gd name="connsiteY3" fmla="*/ 115747 h 185195"/>
              <a:gd name="connsiteX4" fmla="*/ 486137 w 590309"/>
              <a:gd name="connsiteY4" fmla="*/ 92598 h 185195"/>
              <a:gd name="connsiteX5" fmla="*/ 520861 w 590309"/>
              <a:gd name="connsiteY5" fmla="*/ 81023 h 185195"/>
              <a:gd name="connsiteX6" fmla="*/ 555585 w 590309"/>
              <a:gd name="connsiteY6" fmla="*/ 34724 h 185195"/>
              <a:gd name="connsiteX7" fmla="*/ 590309 w 590309"/>
              <a:gd name="connsiteY7" fmla="*/ 0 h 185195"/>
              <a:gd name="connsiteX0" fmla="*/ 0 w 590309"/>
              <a:gd name="connsiteY0" fmla="*/ 185195 h 185195"/>
              <a:gd name="connsiteX1" fmla="*/ 219919 w 590309"/>
              <a:gd name="connsiteY1" fmla="*/ 173620 h 185195"/>
              <a:gd name="connsiteX2" fmla="*/ 254643 w 590309"/>
              <a:gd name="connsiteY2" fmla="*/ 162046 h 185195"/>
              <a:gd name="connsiteX3" fmla="*/ 486137 w 590309"/>
              <a:gd name="connsiteY3" fmla="*/ 92598 h 185195"/>
              <a:gd name="connsiteX4" fmla="*/ 520861 w 590309"/>
              <a:gd name="connsiteY4" fmla="*/ 81023 h 185195"/>
              <a:gd name="connsiteX5" fmla="*/ 555585 w 590309"/>
              <a:gd name="connsiteY5" fmla="*/ 34724 h 185195"/>
              <a:gd name="connsiteX6" fmla="*/ 590309 w 590309"/>
              <a:gd name="connsiteY6" fmla="*/ 0 h 185195"/>
              <a:gd name="connsiteX0" fmla="*/ 0 w 590309"/>
              <a:gd name="connsiteY0" fmla="*/ 185195 h 185195"/>
              <a:gd name="connsiteX1" fmla="*/ 219919 w 590309"/>
              <a:gd name="connsiteY1" fmla="*/ 173620 h 185195"/>
              <a:gd name="connsiteX2" fmla="*/ 254643 w 590309"/>
              <a:gd name="connsiteY2" fmla="*/ 162046 h 185195"/>
              <a:gd name="connsiteX3" fmla="*/ 520861 w 590309"/>
              <a:gd name="connsiteY3" fmla="*/ 81023 h 185195"/>
              <a:gd name="connsiteX4" fmla="*/ 555585 w 590309"/>
              <a:gd name="connsiteY4" fmla="*/ 34724 h 185195"/>
              <a:gd name="connsiteX5" fmla="*/ 590309 w 590309"/>
              <a:gd name="connsiteY5" fmla="*/ 0 h 185195"/>
              <a:gd name="connsiteX0" fmla="*/ 0 w 590309"/>
              <a:gd name="connsiteY0" fmla="*/ 185195 h 185195"/>
              <a:gd name="connsiteX1" fmla="*/ 219919 w 590309"/>
              <a:gd name="connsiteY1" fmla="*/ 173620 h 185195"/>
              <a:gd name="connsiteX2" fmla="*/ 254643 w 590309"/>
              <a:gd name="connsiteY2" fmla="*/ 162046 h 185195"/>
              <a:gd name="connsiteX3" fmla="*/ 555585 w 590309"/>
              <a:gd name="connsiteY3" fmla="*/ 34724 h 185195"/>
              <a:gd name="connsiteX4" fmla="*/ 590309 w 590309"/>
              <a:gd name="connsiteY4" fmla="*/ 0 h 185195"/>
              <a:gd name="connsiteX0" fmla="*/ 0 w 590309"/>
              <a:gd name="connsiteY0" fmla="*/ 185195 h 185195"/>
              <a:gd name="connsiteX1" fmla="*/ 219919 w 590309"/>
              <a:gd name="connsiteY1" fmla="*/ 173620 h 185195"/>
              <a:gd name="connsiteX2" fmla="*/ 254643 w 590309"/>
              <a:gd name="connsiteY2" fmla="*/ 162046 h 185195"/>
              <a:gd name="connsiteX3" fmla="*/ 590309 w 590309"/>
              <a:gd name="connsiteY3" fmla="*/ 0 h 185195"/>
              <a:gd name="connsiteX0" fmla="*/ 0 w 590309"/>
              <a:gd name="connsiteY0" fmla="*/ 185195 h 192912"/>
              <a:gd name="connsiteX1" fmla="*/ 254643 w 590309"/>
              <a:gd name="connsiteY1" fmla="*/ 162046 h 192912"/>
              <a:gd name="connsiteX2" fmla="*/ 590309 w 590309"/>
              <a:gd name="connsiteY2" fmla="*/ 0 h 192912"/>
              <a:gd name="connsiteX0" fmla="*/ 0 w 590309"/>
              <a:gd name="connsiteY0" fmla="*/ 185195 h 185195"/>
              <a:gd name="connsiteX1" fmla="*/ 590309 w 590309"/>
              <a:gd name="connsiteY1" fmla="*/ 0 h 185195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232754 w 751593"/>
              <a:gd name="connsiteY0" fmla="*/ 256657 h 256657"/>
              <a:gd name="connsiteX1" fmla="*/ 751593 w 751593"/>
              <a:gd name="connsiteY1" fmla="*/ 0 h 256657"/>
              <a:gd name="connsiteX0" fmla="*/ 232754 w 751593"/>
              <a:gd name="connsiteY0" fmla="*/ 256657 h 256657"/>
              <a:gd name="connsiteX1" fmla="*/ 751593 w 751593"/>
              <a:gd name="connsiteY1" fmla="*/ 0 h 256657"/>
              <a:gd name="connsiteX0" fmla="*/ 169948 w 688787"/>
              <a:gd name="connsiteY0" fmla="*/ 256657 h 256657"/>
              <a:gd name="connsiteX1" fmla="*/ 688787 w 688787"/>
              <a:gd name="connsiteY1" fmla="*/ 0 h 256657"/>
              <a:gd name="connsiteX0" fmla="*/ 169947 w 1037732"/>
              <a:gd name="connsiteY0" fmla="*/ 100588 h 187766"/>
              <a:gd name="connsiteX1" fmla="*/ 1037732 w 1037732"/>
              <a:gd name="connsiteY1" fmla="*/ 95990 h 187766"/>
              <a:gd name="connsiteX0" fmla="*/ 0 w 867785"/>
              <a:gd name="connsiteY0" fmla="*/ 4598 h 91776"/>
              <a:gd name="connsiteX1" fmla="*/ 867785 w 867785"/>
              <a:gd name="connsiteY1" fmla="*/ 0 h 91776"/>
              <a:gd name="connsiteX0" fmla="*/ 215902 w 638294"/>
              <a:gd name="connsiteY0" fmla="*/ 0 h 339179"/>
              <a:gd name="connsiteX1" fmla="*/ 393880 w 638294"/>
              <a:gd name="connsiteY1" fmla="*/ 247403 h 339179"/>
              <a:gd name="connsiteX0" fmla="*/ 0 w 422392"/>
              <a:gd name="connsiteY0" fmla="*/ 0 h 247403"/>
              <a:gd name="connsiteX1" fmla="*/ 177978 w 422392"/>
              <a:gd name="connsiteY1" fmla="*/ 247403 h 247403"/>
              <a:gd name="connsiteX0" fmla="*/ 0 w 177978"/>
              <a:gd name="connsiteY0" fmla="*/ 0 h 247403"/>
              <a:gd name="connsiteX1" fmla="*/ 177978 w 177978"/>
              <a:gd name="connsiteY1" fmla="*/ 247403 h 247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77978" h="247403">
                <a:moveTo>
                  <a:pt x="0" y="0"/>
                </a:moveTo>
                <a:cubicBezTo>
                  <a:pt x="72181" y="112235"/>
                  <a:pt x="78111" y="112352"/>
                  <a:pt x="177978" y="247403"/>
                </a:cubicBezTo>
              </a:path>
            </a:pathLst>
          </a:custGeom>
          <a:ln w="28575">
            <a:solidFill>
              <a:srgbClr val="C00000"/>
            </a:solidFill>
            <a:tailEnd type="stealth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7" name="Полилиния 306"/>
          <p:cNvSpPr/>
          <p:nvPr/>
        </p:nvSpPr>
        <p:spPr>
          <a:xfrm flipH="1">
            <a:off x="3714744" y="3996000"/>
            <a:ext cx="448566" cy="209132"/>
          </a:xfrm>
          <a:custGeom>
            <a:avLst/>
            <a:gdLst>
              <a:gd name="connsiteX0" fmla="*/ 0 w 590309"/>
              <a:gd name="connsiteY0" fmla="*/ 185195 h 185195"/>
              <a:gd name="connsiteX1" fmla="*/ 219919 w 590309"/>
              <a:gd name="connsiteY1" fmla="*/ 173620 h 185195"/>
              <a:gd name="connsiteX2" fmla="*/ 254643 w 590309"/>
              <a:gd name="connsiteY2" fmla="*/ 162046 h 185195"/>
              <a:gd name="connsiteX3" fmla="*/ 451413 w 590309"/>
              <a:gd name="connsiteY3" fmla="*/ 115747 h 185195"/>
              <a:gd name="connsiteX4" fmla="*/ 486137 w 590309"/>
              <a:gd name="connsiteY4" fmla="*/ 92598 h 185195"/>
              <a:gd name="connsiteX5" fmla="*/ 520861 w 590309"/>
              <a:gd name="connsiteY5" fmla="*/ 81023 h 185195"/>
              <a:gd name="connsiteX6" fmla="*/ 555585 w 590309"/>
              <a:gd name="connsiteY6" fmla="*/ 34724 h 185195"/>
              <a:gd name="connsiteX7" fmla="*/ 590309 w 590309"/>
              <a:gd name="connsiteY7" fmla="*/ 0 h 185195"/>
              <a:gd name="connsiteX0" fmla="*/ 0 w 590309"/>
              <a:gd name="connsiteY0" fmla="*/ 185195 h 185195"/>
              <a:gd name="connsiteX1" fmla="*/ 219919 w 590309"/>
              <a:gd name="connsiteY1" fmla="*/ 173620 h 185195"/>
              <a:gd name="connsiteX2" fmla="*/ 254643 w 590309"/>
              <a:gd name="connsiteY2" fmla="*/ 162046 h 185195"/>
              <a:gd name="connsiteX3" fmla="*/ 486137 w 590309"/>
              <a:gd name="connsiteY3" fmla="*/ 92598 h 185195"/>
              <a:gd name="connsiteX4" fmla="*/ 520861 w 590309"/>
              <a:gd name="connsiteY4" fmla="*/ 81023 h 185195"/>
              <a:gd name="connsiteX5" fmla="*/ 555585 w 590309"/>
              <a:gd name="connsiteY5" fmla="*/ 34724 h 185195"/>
              <a:gd name="connsiteX6" fmla="*/ 590309 w 590309"/>
              <a:gd name="connsiteY6" fmla="*/ 0 h 185195"/>
              <a:gd name="connsiteX0" fmla="*/ 0 w 590309"/>
              <a:gd name="connsiteY0" fmla="*/ 185195 h 185195"/>
              <a:gd name="connsiteX1" fmla="*/ 219919 w 590309"/>
              <a:gd name="connsiteY1" fmla="*/ 173620 h 185195"/>
              <a:gd name="connsiteX2" fmla="*/ 254643 w 590309"/>
              <a:gd name="connsiteY2" fmla="*/ 162046 h 185195"/>
              <a:gd name="connsiteX3" fmla="*/ 520861 w 590309"/>
              <a:gd name="connsiteY3" fmla="*/ 81023 h 185195"/>
              <a:gd name="connsiteX4" fmla="*/ 555585 w 590309"/>
              <a:gd name="connsiteY4" fmla="*/ 34724 h 185195"/>
              <a:gd name="connsiteX5" fmla="*/ 590309 w 590309"/>
              <a:gd name="connsiteY5" fmla="*/ 0 h 185195"/>
              <a:gd name="connsiteX0" fmla="*/ 0 w 590309"/>
              <a:gd name="connsiteY0" fmla="*/ 185195 h 185195"/>
              <a:gd name="connsiteX1" fmla="*/ 219919 w 590309"/>
              <a:gd name="connsiteY1" fmla="*/ 173620 h 185195"/>
              <a:gd name="connsiteX2" fmla="*/ 254643 w 590309"/>
              <a:gd name="connsiteY2" fmla="*/ 162046 h 185195"/>
              <a:gd name="connsiteX3" fmla="*/ 555585 w 590309"/>
              <a:gd name="connsiteY3" fmla="*/ 34724 h 185195"/>
              <a:gd name="connsiteX4" fmla="*/ 590309 w 590309"/>
              <a:gd name="connsiteY4" fmla="*/ 0 h 185195"/>
              <a:gd name="connsiteX0" fmla="*/ 0 w 590309"/>
              <a:gd name="connsiteY0" fmla="*/ 185195 h 185195"/>
              <a:gd name="connsiteX1" fmla="*/ 219919 w 590309"/>
              <a:gd name="connsiteY1" fmla="*/ 173620 h 185195"/>
              <a:gd name="connsiteX2" fmla="*/ 254643 w 590309"/>
              <a:gd name="connsiteY2" fmla="*/ 162046 h 185195"/>
              <a:gd name="connsiteX3" fmla="*/ 590309 w 590309"/>
              <a:gd name="connsiteY3" fmla="*/ 0 h 185195"/>
              <a:gd name="connsiteX0" fmla="*/ 0 w 590309"/>
              <a:gd name="connsiteY0" fmla="*/ 185195 h 192912"/>
              <a:gd name="connsiteX1" fmla="*/ 254643 w 590309"/>
              <a:gd name="connsiteY1" fmla="*/ 162046 h 192912"/>
              <a:gd name="connsiteX2" fmla="*/ 590309 w 590309"/>
              <a:gd name="connsiteY2" fmla="*/ 0 h 192912"/>
              <a:gd name="connsiteX0" fmla="*/ 0 w 590309"/>
              <a:gd name="connsiteY0" fmla="*/ 185195 h 185195"/>
              <a:gd name="connsiteX1" fmla="*/ 590309 w 590309"/>
              <a:gd name="connsiteY1" fmla="*/ 0 h 185195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232754 w 751593"/>
              <a:gd name="connsiteY0" fmla="*/ 256657 h 256657"/>
              <a:gd name="connsiteX1" fmla="*/ 751593 w 751593"/>
              <a:gd name="connsiteY1" fmla="*/ 0 h 256657"/>
              <a:gd name="connsiteX0" fmla="*/ 232754 w 751593"/>
              <a:gd name="connsiteY0" fmla="*/ 256657 h 256657"/>
              <a:gd name="connsiteX1" fmla="*/ 751593 w 751593"/>
              <a:gd name="connsiteY1" fmla="*/ 0 h 256657"/>
              <a:gd name="connsiteX0" fmla="*/ 169948 w 688787"/>
              <a:gd name="connsiteY0" fmla="*/ 256657 h 256657"/>
              <a:gd name="connsiteX1" fmla="*/ 688787 w 688787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1091590"/>
              <a:gd name="connsiteY0" fmla="*/ 92113 h 308730"/>
              <a:gd name="connsiteX1" fmla="*/ 1091590 w 1091590"/>
              <a:gd name="connsiteY1" fmla="*/ 216954 h 308730"/>
              <a:gd name="connsiteX0" fmla="*/ 0 w 873282"/>
              <a:gd name="connsiteY0" fmla="*/ 92113 h 223941"/>
              <a:gd name="connsiteX1" fmla="*/ 873282 w 873282"/>
              <a:gd name="connsiteY1" fmla="*/ 132165 h 223941"/>
              <a:gd name="connsiteX0" fmla="*/ 0 w 873282"/>
              <a:gd name="connsiteY0" fmla="*/ 0 h 131828"/>
              <a:gd name="connsiteX1" fmla="*/ 873282 w 873282"/>
              <a:gd name="connsiteY1" fmla="*/ 40052 h 131828"/>
              <a:gd name="connsiteX0" fmla="*/ 0 w 873282"/>
              <a:gd name="connsiteY0" fmla="*/ 0 h 131828"/>
              <a:gd name="connsiteX1" fmla="*/ 873282 w 873282"/>
              <a:gd name="connsiteY1" fmla="*/ 40052 h 131828"/>
              <a:gd name="connsiteX0" fmla="*/ 0 w 873282"/>
              <a:gd name="connsiteY0" fmla="*/ 0 h 99330"/>
              <a:gd name="connsiteX1" fmla="*/ 873282 w 873282"/>
              <a:gd name="connsiteY1" fmla="*/ 40052 h 99330"/>
              <a:gd name="connsiteX0" fmla="*/ 47868 w 921150"/>
              <a:gd name="connsiteY0" fmla="*/ 0 h 99330"/>
              <a:gd name="connsiteX1" fmla="*/ 921150 w 921150"/>
              <a:gd name="connsiteY1" fmla="*/ 40052 h 99330"/>
              <a:gd name="connsiteX0" fmla="*/ 47868 w 921150"/>
              <a:gd name="connsiteY0" fmla="*/ 0 h 82433"/>
              <a:gd name="connsiteX1" fmla="*/ 921150 w 921150"/>
              <a:gd name="connsiteY1" fmla="*/ 40052 h 82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21150" h="82433">
                <a:moveTo>
                  <a:pt x="47868" y="0"/>
                </a:moveTo>
                <a:cubicBezTo>
                  <a:pt x="0" y="46308"/>
                  <a:pt x="213749" y="82433"/>
                  <a:pt x="921150" y="40052"/>
                </a:cubicBezTo>
              </a:path>
            </a:pathLst>
          </a:custGeom>
          <a:ln w="28575">
            <a:solidFill>
              <a:srgbClr val="C00000"/>
            </a:solidFill>
            <a:tailEnd type="stealth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8" name="Полилиния 307"/>
          <p:cNvSpPr/>
          <p:nvPr/>
        </p:nvSpPr>
        <p:spPr>
          <a:xfrm flipH="1">
            <a:off x="3708000" y="4176000"/>
            <a:ext cx="215406" cy="144000"/>
          </a:xfrm>
          <a:custGeom>
            <a:avLst/>
            <a:gdLst>
              <a:gd name="connsiteX0" fmla="*/ 0 w 590309"/>
              <a:gd name="connsiteY0" fmla="*/ 185195 h 185195"/>
              <a:gd name="connsiteX1" fmla="*/ 219919 w 590309"/>
              <a:gd name="connsiteY1" fmla="*/ 173620 h 185195"/>
              <a:gd name="connsiteX2" fmla="*/ 254643 w 590309"/>
              <a:gd name="connsiteY2" fmla="*/ 162046 h 185195"/>
              <a:gd name="connsiteX3" fmla="*/ 451413 w 590309"/>
              <a:gd name="connsiteY3" fmla="*/ 115747 h 185195"/>
              <a:gd name="connsiteX4" fmla="*/ 486137 w 590309"/>
              <a:gd name="connsiteY4" fmla="*/ 92598 h 185195"/>
              <a:gd name="connsiteX5" fmla="*/ 520861 w 590309"/>
              <a:gd name="connsiteY5" fmla="*/ 81023 h 185195"/>
              <a:gd name="connsiteX6" fmla="*/ 555585 w 590309"/>
              <a:gd name="connsiteY6" fmla="*/ 34724 h 185195"/>
              <a:gd name="connsiteX7" fmla="*/ 590309 w 590309"/>
              <a:gd name="connsiteY7" fmla="*/ 0 h 185195"/>
              <a:gd name="connsiteX0" fmla="*/ 0 w 590309"/>
              <a:gd name="connsiteY0" fmla="*/ 185195 h 185195"/>
              <a:gd name="connsiteX1" fmla="*/ 219919 w 590309"/>
              <a:gd name="connsiteY1" fmla="*/ 173620 h 185195"/>
              <a:gd name="connsiteX2" fmla="*/ 254643 w 590309"/>
              <a:gd name="connsiteY2" fmla="*/ 162046 h 185195"/>
              <a:gd name="connsiteX3" fmla="*/ 486137 w 590309"/>
              <a:gd name="connsiteY3" fmla="*/ 92598 h 185195"/>
              <a:gd name="connsiteX4" fmla="*/ 520861 w 590309"/>
              <a:gd name="connsiteY4" fmla="*/ 81023 h 185195"/>
              <a:gd name="connsiteX5" fmla="*/ 555585 w 590309"/>
              <a:gd name="connsiteY5" fmla="*/ 34724 h 185195"/>
              <a:gd name="connsiteX6" fmla="*/ 590309 w 590309"/>
              <a:gd name="connsiteY6" fmla="*/ 0 h 185195"/>
              <a:gd name="connsiteX0" fmla="*/ 0 w 590309"/>
              <a:gd name="connsiteY0" fmla="*/ 185195 h 185195"/>
              <a:gd name="connsiteX1" fmla="*/ 219919 w 590309"/>
              <a:gd name="connsiteY1" fmla="*/ 173620 h 185195"/>
              <a:gd name="connsiteX2" fmla="*/ 254643 w 590309"/>
              <a:gd name="connsiteY2" fmla="*/ 162046 h 185195"/>
              <a:gd name="connsiteX3" fmla="*/ 520861 w 590309"/>
              <a:gd name="connsiteY3" fmla="*/ 81023 h 185195"/>
              <a:gd name="connsiteX4" fmla="*/ 555585 w 590309"/>
              <a:gd name="connsiteY4" fmla="*/ 34724 h 185195"/>
              <a:gd name="connsiteX5" fmla="*/ 590309 w 590309"/>
              <a:gd name="connsiteY5" fmla="*/ 0 h 185195"/>
              <a:gd name="connsiteX0" fmla="*/ 0 w 590309"/>
              <a:gd name="connsiteY0" fmla="*/ 185195 h 185195"/>
              <a:gd name="connsiteX1" fmla="*/ 219919 w 590309"/>
              <a:gd name="connsiteY1" fmla="*/ 173620 h 185195"/>
              <a:gd name="connsiteX2" fmla="*/ 254643 w 590309"/>
              <a:gd name="connsiteY2" fmla="*/ 162046 h 185195"/>
              <a:gd name="connsiteX3" fmla="*/ 555585 w 590309"/>
              <a:gd name="connsiteY3" fmla="*/ 34724 h 185195"/>
              <a:gd name="connsiteX4" fmla="*/ 590309 w 590309"/>
              <a:gd name="connsiteY4" fmla="*/ 0 h 185195"/>
              <a:gd name="connsiteX0" fmla="*/ 0 w 590309"/>
              <a:gd name="connsiteY0" fmla="*/ 185195 h 185195"/>
              <a:gd name="connsiteX1" fmla="*/ 219919 w 590309"/>
              <a:gd name="connsiteY1" fmla="*/ 173620 h 185195"/>
              <a:gd name="connsiteX2" fmla="*/ 254643 w 590309"/>
              <a:gd name="connsiteY2" fmla="*/ 162046 h 185195"/>
              <a:gd name="connsiteX3" fmla="*/ 590309 w 590309"/>
              <a:gd name="connsiteY3" fmla="*/ 0 h 185195"/>
              <a:gd name="connsiteX0" fmla="*/ 0 w 590309"/>
              <a:gd name="connsiteY0" fmla="*/ 185195 h 192912"/>
              <a:gd name="connsiteX1" fmla="*/ 254643 w 590309"/>
              <a:gd name="connsiteY1" fmla="*/ 162046 h 192912"/>
              <a:gd name="connsiteX2" fmla="*/ 590309 w 590309"/>
              <a:gd name="connsiteY2" fmla="*/ 0 h 192912"/>
              <a:gd name="connsiteX0" fmla="*/ 0 w 590309"/>
              <a:gd name="connsiteY0" fmla="*/ 185195 h 185195"/>
              <a:gd name="connsiteX1" fmla="*/ 590309 w 590309"/>
              <a:gd name="connsiteY1" fmla="*/ 0 h 185195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232754 w 751593"/>
              <a:gd name="connsiteY0" fmla="*/ 256657 h 256657"/>
              <a:gd name="connsiteX1" fmla="*/ 751593 w 751593"/>
              <a:gd name="connsiteY1" fmla="*/ 0 h 256657"/>
              <a:gd name="connsiteX0" fmla="*/ 232754 w 751593"/>
              <a:gd name="connsiteY0" fmla="*/ 256657 h 256657"/>
              <a:gd name="connsiteX1" fmla="*/ 751593 w 751593"/>
              <a:gd name="connsiteY1" fmla="*/ 0 h 256657"/>
              <a:gd name="connsiteX0" fmla="*/ 169948 w 688787"/>
              <a:gd name="connsiteY0" fmla="*/ 256657 h 256657"/>
              <a:gd name="connsiteX1" fmla="*/ 688787 w 688787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1091590"/>
              <a:gd name="connsiteY0" fmla="*/ 92113 h 308730"/>
              <a:gd name="connsiteX1" fmla="*/ 1091590 w 1091590"/>
              <a:gd name="connsiteY1" fmla="*/ 216954 h 308730"/>
              <a:gd name="connsiteX0" fmla="*/ 0 w 873282"/>
              <a:gd name="connsiteY0" fmla="*/ 92113 h 223941"/>
              <a:gd name="connsiteX1" fmla="*/ 873282 w 873282"/>
              <a:gd name="connsiteY1" fmla="*/ 132165 h 223941"/>
              <a:gd name="connsiteX0" fmla="*/ 0 w 873282"/>
              <a:gd name="connsiteY0" fmla="*/ 0 h 131828"/>
              <a:gd name="connsiteX1" fmla="*/ 873282 w 873282"/>
              <a:gd name="connsiteY1" fmla="*/ 40052 h 131828"/>
              <a:gd name="connsiteX0" fmla="*/ 0 w 873282"/>
              <a:gd name="connsiteY0" fmla="*/ 0 h 131828"/>
              <a:gd name="connsiteX1" fmla="*/ 873282 w 873282"/>
              <a:gd name="connsiteY1" fmla="*/ 40052 h 131828"/>
              <a:gd name="connsiteX0" fmla="*/ 0 w 873282"/>
              <a:gd name="connsiteY0" fmla="*/ 0 h 99330"/>
              <a:gd name="connsiteX1" fmla="*/ 873282 w 873282"/>
              <a:gd name="connsiteY1" fmla="*/ 40052 h 99330"/>
              <a:gd name="connsiteX0" fmla="*/ 0 w 742796"/>
              <a:gd name="connsiteY0" fmla="*/ 0 h 132193"/>
              <a:gd name="connsiteX1" fmla="*/ 742796 w 742796"/>
              <a:gd name="connsiteY1" fmla="*/ 72915 h 132193"/>
              <a:gd name="connsiteX0" fmla="*/ 0 w 742796"/>
              <a:gd name="connsiteY0" fmla="*/ 0 h 72915"/>
              <a:gd name="connsiteX1" fmla="*/ 742796 w 742796"/>
              <a:gd name="connsiteY1" fmla="*/ 72915 h 72915"/>
              <a:gd name="connsiteX0" fmla="*/ 0 w 742796"/>
              <a:gd name="connsiteY0" fmla="*/ 0 h 72915"/>
              <a:gd name="connsiteX1" fmla="*/ 742796 w 742796"/>
              <a:gd name="connsiteY1" fmla="*/ 72915 h 72915"/>
              <a:gd name="connsiteX0" fmla="*/ 0 w 888904"/>
              <a:gd name="connsiteY0" fmla="*/ 0 h 72915"/>
              <a:gd name="connsiteX1" fmla="*/ 888904 w 888904"/>
              <a:gd name="connsiteY1" fmla="*/ 72915 h 72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88904" h="72915">
                <a:moveTo>
                  <a:pt x="0" y="0"/>
                </a:moveTo>
                <a:cubicBezTo>
                  <a:pt x="308196" y="21904"/>
                  <a:pt x="546737" y="27067"/>
                  <a:pt x="888904" y="72915"/>
                </a:cubicBezTo>
              </a:path>
            </a:pathLst>
          </a:custGeom>
          <a:ln w="28575">
            <a:solidFill>
              <a:srgbClr val="C00000"/>
            </a:solidFill>
            <a:tailEnd type="stealth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9" name="Полилиния 308"/>
          <p:cNvSpPr/>
          <p:nvPr/>
        </p:nvSpPr>
        <p:spPr>
          <a:xfrm flipH="1">
            <a:off x="4248000" y="3456000"/>
            <a:ext cx="45719" cy="252000"/>
          </a:xfrm>
          <a:custGeom>
            <a:avLst/>
            <a:gdLst>
              <a:gd name="connsiteX0" fmla="*/ 0 w 590309"/>
              <a:gd name="connsiteY0" fmla="*/ 185195 h 185195"/>
              <a:gd name="connsiteX1" fmla="*/ 219919 w 590309"/>
              <a:gd name="connsiteY1" fmla="*/ 173620 h 185195"/>
              <a:gd name="connsiteX2" fmla="*/ 254643 w 590309"/>
              <a:gd name="connsiteY2" fmla="*/ 162046 h 185195"/>
              <a:gd name="connsiteX3" fmla="*/ 451413 w 590309"/>
              <a:gd name="connsiteY3" fmla="*/ 115747 h 185195"/>
              <a:gd name="connsiteX4" fmla="*/ 486137 w 590309"/>
              <a:gd name="connsiteY4" fmla="*/ 92598 h 185195"/>
              <a:gd name="connsiteX5" fmla="*/ 520861 w 590309"/>
              <a:gd name="connsiteY5" fmla="*/ 81023 h 185195"/>
              <a:gd name="connsiteX6" fmla="*/ 555585 w 590309"/>
              <a:gd name="connsiteY6" fmla="*/ 34724 h 185195"/>
              <a:gd name="connsiteX7" fmla="*/ 590309 w 590309"/>
              <a:gd name="connsiteY7" fmla="*/ 0 h 185195"/>
              <a:gd name="connsiteX0" fmla="*/ 0 w 590309"/>
              <a:gd name="connsiteY0" fmla="*/ 185195 h 185195"/>
              <a:gd name="connsiteX1" fmla="*/ 219919 w 590309"/>
              <a:gd name="connsiteY1" fmla="*/ 173620 h 185195"/>
              <a:gd name="connsiteX2" fmla="*/ 254643 w 590309"/>
              <a:gd name="connsiteY2" fmla="*/ 162046 h 185195"/>
              <a:gd name="connsiteX3" fmla="*/ 486137 w 590309"/>
              <a:gd name="connsiteY3" fmla="*/ 92598 h 185195"/>
              <a:gd name="connsiteX4" fmla="*/ 520861 w 590309"/>
              <a:gd name="connsiteY4" fmla="*/ 81023 h 185195"/>
              <a:gd name="connsiteX5" fmla="*/ 555585 w 590309"/>
              <a:gd name="connsiteY5" fmla="*/ 34724 h 185195"/>
              <a:gd name="connsiteX6" fmla="*/ 590309 w 590309"/>
              <a:gd name="connsiteY6" fmla="*/ 0 h 185195"/>
              <a:gd name="connsiteX0" fmla="*/ 0 w 590309"/>
              <a:gd name="connsiteY0" fmla="*/ 185195 h 185195"/>
              <a:gd name="connsiteX1" fmla="*/ 219919 w 590309"/>
              <a:gd name="connsiteY1" fmla="*/ 173620 h 185195"/>
              <a:gd name="connsiteX2" fmla="*/ 254643 w 590309"/>
              <a:gd name="connsiteY2" fmla="*/ 162046 h 185195"/>
              <a:gd name="connsiteX3" fmla="*/ 520861 w 590309"/>
              <a:gd name="connsiteY3" fmla="*/ 81023 h 185195"/>
              <a:gd name="connsiteX4" fmla="*/ 555585 w 590309"/>
              <a:gd name="connsiteY4" fmla="*/ 34724 h 185195"/>
              <a:gd name="connsiteX5" fmla="*/ 590309 w 590309"/>
              <a:gd name="connsiteY5" fmla="*/ 0 h 185195"/>
              <a:gd name="connsiteX0" fmla="*/ 0 w 590309"/>
              <a:gd name="connsiteY0" fmla="*/ 185195 h 185195"/>
              <a:gd name="connsiteX1" fmla="*/ 219919 w 590309"/>
              <a:gd name="connsiteY1" fmla="*/ 173620 h 185195"/>
              <a:gd name="connsiteX2" fmla="*/ 254643 w 590309"/>
              <a:gd name="connsiteY2" fmla="*/ 162046 h 185195"/>
              <a:gd name="connsiteX3" fmla="*/ 555585 w 590309"/>
              <a:gd name="connsiteY3" fmla="*/ 34724 h 185195"/>
              <a:gd name="connsiteX4" fmla="*/ 590309 w 590309"/>
              <a:gd name="connsiteY4" fmla="*/ 0 h 185195"/>
              <a:gd name="connsiteX0" fmla="*/ 0 w 590309"/>
              <a:gd name="connsiteY0" fmla="*/ 185195 h 185195"/>
              <a:gd name="connsiteX1" fmla="*/ 219919 w 590309"/>
              <a:gd name="connsiteY1" fmla="*/ 173620 h 185195"/>
              <a:gd name="connsiteX2" fmla="*/ 254643 w 590309"/>
              <a:gd name="connsiteY2" fmla="*/ 162046 h 185195"/>
              <a:gd name="connsiteX3" fmla="*/ 590309 w 590309"/>
              <a:gd name="connsiteY3" fmla="*/ 0 h 185195"/>
              <a:gd name="connsiteX0" fmla="*/ 0 w 590309"/>
              <a:gd name="connsiteY0" fmla="*/ 185195 h 192912"/>
              <a:gd name="connsiteX1" fmla="*/ 254643 w 590309"/>
              <a:gd name="connsiteY1" fmla="*/ 162046 h 192912"/>
              <a:gd name="connsiteX2" fmla="*/ 590309 w 590309"/>
              <a:gd name="connsiteY2" fmla="*/ 0 h 192912"/>
              <a:gd name="connsiteX0" fmla="*/ 0 w 590309"/>
              <a:gd name="connsiteY0" fmla="*/ 185195 h 185195"/>
              <a:gd name="connsiteX1" fmla="*/ 590309 w 590309"/>
              <a:gd name="connsiteY1" fmla="*/ 0 h 185195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232754 w 751593"/>
              <a:gd name="connsiteY0" fmla="*/ 256657 h 256657"/>
              <a:gd name="connsiteX1" fmla="*/ 751593 w 751593"/>
              <a:gd name="connsiteY1" fmla="*/ 0 h 256657"/>
              <a:gd name="connsiteX0" fmla="*/ 232754 w 751593"/>
              <a:gd name="connsiteY0" fmla="*/ 256657 h 256657"/>
              <a:gd name="connsiteX1" fmla="*/ 751593 w 751593"/>
              <a:gd name="connsiteY1" fmla="*/ 0 h 256657"/>
              <a:gd name="connsiteX0" fmla="*/ 169948 w 688787"/>
              <a:gd name="connsiteY0" fmla="*/ 256657 h 256657"/>
              <a:gd name="connsiteX1" fmla="*/ 688787 w 688787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1091590"/>
              <a:gd name="connsiteY0" fmla="*/ 92113 h 308730"/>
              <a:gd name="connsiteX1" fmla="*/ 1091590 w 1091590"/>
              <a:gd name="connsiteY1" fmla="*/ 216954 h 308730"/>
              <a:gd name="connsiteX0" fmla="*/ 0 w 873282"/>
              <a:gd name="connsiteY0" fmla="*/ 92113 h 223941"/>
              <a:gd name="connsiteX1" fmla="*/ 873282 w 873282"/>
              <a:gd name="connsiteY1" fmla="*/ 132165 h 223941"/>
              <a:gd name="connsiteX0" fmla="*/ 0 w 873282"/>
              <a:gd name="connsiteY0" fmla="*/ 0 h 131828"/>
              <a:gd name="connsiteX1" fmla="*/ 873282 w 873282"/>
              <a:gd name="connsiteY1" fmla="*/ 40052 h 131828"/>
              <a:gd name="connsiteX0" fmla="*/ 0 w 873282"/>
              <a:gd name="connsiteY0" fmla="*/ 0 h 131828"/>
              <a:gd name="connsiteX1" fmla="*/ 873282 w 873282"/>
              <a:gd name="connsiteY1" fmla="*/ 40052 h 131828"/>
              <a:gd name="connsiteX0" fmla="*/ 0 w 873282"/>
              <a:gd name="connsiteY0" fmla="*/ 0 h 99330"/>
              <a:gd name="connsiteX1" fmla="*/ 873282 w 873282"/>
              <a:gd name="connsiteY1" fmla="*/ 40052 h 99330"/>
              <a:gd name="connsiteX0" fmla="*/ 0 w 560405"/>
              <a:gd name="connsiteY0" fmla="*/ 34299 h 69345"/>
              <a:gd name="connsiteX1" fmla="*/ 560405 w 560405"/>
              <a:gd name="connsiteY1" fmla="*/ 0 h 69345"/>
              <a:gd name="connsiteX0" fmla="*/ 591103 w 1151508"/>
              <a:gd name="connsiteY0" fmla="*/ 34299 h 59278"/>
              <a:gd name="connsiteX1" fmla="*/ 1151508 w 1151508"/>
              <a:gd name="connsiteY1" fmla="*/ 0 h 59278"/>
              <a:gd name="connsiteX0" fmla="*/ 591103 w 622303"/>
              <a:gd name="connsiteY0" fmla="*/ 71484 h 71484"/>
              <a:gd name="connsiteX1" fmla="*/ 622303 w 622303"/>
              <a:gd name="connsiteY1" fmla="*/ 0 h 71484"/>
              <a:gd name="connsiteX0" fmla="*/ 591103 w 622303"/>
              <a:gd name="connsiteY0" fmla="*/ 71484 h 71484"/>
              <a:gd name="connsiteX1" fmla="*/ 622303 w 622303"/>
              <a:gd name="connsiteY1" fmla="*/ 0 h 71484"/>
              <a:gd name="connsiteX0" fmla="*/ 591103 w 741488"/>
              <a:gd name="connsiteY0" fmla="*/ 71490 h 71490"/>
              <a:gd name="connsiteX1" fmla="*/ 741488 w 741488"/>
              <a:gd name="connsiteY1" fmla="*/ 0 h 71490"/>
              <a:gd name="connsiteX0" fmla="*/ 591103 w 996045"/>
              <a:gd name="connsiteY0" fmla="*/ 71496 h 71496"/>
              <a:gd name="connsiteX1" fmla="*/ 996045 w 996045"/>
              <a:gd name="connsiteY1" fmla="*/ 0 h 71496"/>
              <a:gd name="connsiteX0" fmla="*/ 14587 w 419529"/>
              <a:gd name="connsiteY0" fmla="*/ 71496 h 71496"/>
              <a:gd name="connsiteX1" fmla="*/ 419529 w 419529"/>
              <a:gd name="connsiteY1" fmla="*/ 0 h 71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19529" h="71496">
                <a:moveTo>
                  <a:pt x="14587" y="71496"/>
                </a:moveTo>
                <a:cubicBezTo>
                  <a:pt x="0" y="43196"/>
                  <a:pt x="235851" y="28296"/>
                  <a:pt x="419529" y="0"/>
                </a:cubicBezTo>
              </a:path>
            </a:pathLst>
          </a:custGeom>
          <a:ln w="28575">
            <a:solidFill>
              <a:srgbClr val="C00000"/>
            </a:solidFill>
            <a:tailEnd type="stealth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0" name="Полилиния 309"/>
          <p:cNvSpPr/>
          <p:nvPr/>
        </p:nvSpPr>
        <p:spPr>
          <a:xfrm>
            <a:off x="4284000" y="3420000"/>
            <a:ext cx="642942" cy="116790"/>
          </a:xfrm>
          <a:custGeom>
            <a:avLst/>
            <a:gdLst>
              <a:gd name="connsiteX0" fmla="*/ 0 w 590309"/>
              <a:gd name="connsiteY0" fmla="*/ 185195 h 185195"/>
              <a:gd name="connsiteX1" fmla="*/ 219919 w 590309"/>
              <a:gd name="connsiteY1" fmla="*/ 173620 h 185195"/>
              <a:gd name="connsiteX2" fmla="*/ 254643 w 590309"/>
              <a:gd name="connsiteY2" fmla="*/ 162046 h 185195"/>
              <a:gd name="connsiteX3" fmla="*/ 451413 w 590309"/>
              <a:gd name="connsiteY3" fmla="*/ 115747 h 185195"/>
              <a:gd name="connsiteX4" fmla="*/ 486137 w 590309"/>
              <a:gd name="connsiteY4" fmla="*/ 92598 h 185195"/>
              <a:gd name="connsiteX5" fmla="*/ 520861 w 590309"/>
              <a:gd name="connsiteY5" fmla="*/ 81023 h 185195"/>
              <a:gd name="connsiteX6" fmla="*/ 555585 w 590309"/>
              <a:gd name="connsiteY6" fmla="*/ 34724 h 185195"/>
              <a:gd name="connsiteX7" fmla="*/ 590309 w 590309"/>
              <a:gd name="connsiteY7" fmla="*/ 0 h 185195"/>
              <a:gd name="connsiteX0" fmla="*/ 0 w 590309"/>
              <a:gd name="connsiteY0" fmla="*/ 185195 h 185195"/>
              <a:gd name="connsiteX1" fmla="*/ 219919 w 590309"/>
              <a:gd name="connsiteY1" fmla="*/ 173620 h 185195"/>
              <a:gd name="connsiteX2" fmla="*/ 254643 w 590309"/>
              <a:gd name="connsiteY2" fmla="*/ 162046 h 185195"/>
              <a:gd name="connsiteX3" fmla="*/ 486137 w 590309"/>
              <a:gd name="connsiteY3" fmla="*/ 92598 h 185195"/>
              <a:gd name="connsiteX4" fmla="*/ 520861 w 590309"/>
              <a:gd name="connsiteY4" fmla="*/ 81023 h 185195"/>
              <a:gd name="connsiteX5" fmla="*/ 555585 w 590309"/>
              <a:gd name="connsiteY5" fmla="*/ 34724 h 185195"/>
              <a:gd name="connsiteX6" fmla="*/ 590309 w 590309"/>
              <a:gd name="connsiteY6" fmla="*/ 0 h 185195"/>
              <a:gd name="connsiteX0" fmla="*/ 0 w 590309"/>
              <a:gd name="connsiteY0" fmla="*/ 185195 h 185195"/>
              <a:gd name="connsiteX1" fmla="*/ 219919 w 590309"/>
              <a:gd name="connsiteY1" fmla="*/ 173620 h 185195"/>
              <a:gd name="connsiteX2" fmla="*/ 254643 w 590309"/>
              <a:gd name="connsiteY2" fmla="*/ 162046 h 185195"/>
              <a:gd name="connsiteX3" fmla="*/ 520861 w 590309"/>
              <a:gd name="connsiteY3" fmla="*/ 81023 h 185195"/>
              <a:gd name="connsiteX4" fmla="*/ 555585 w 590309"/>
              <a:gd name="connsiteY4" fmla="*/ 34724 h 185195"/>
              <a:gd name="connsiteX5" fmla="*/ 590309 w 590309"/>
              <a:gd name="connsiteY5" fmla="*/ 0 h 185195"/>
              <a:gd name="connsiteX0" fmla="*/ 0 w 590309"/>
              <a:gd name="connsiteY0" fmla="*/ 185195 h 185195"/>
              <a:gd name="connsiteX1" fmla="*/ 219919 w 590309"/>
              <a:gd name="connsiteY1" fmla="*/ 173620 h 185195"/>
              <a:gd name="connsiteX2" fmla="*/ 254643 w 590309"/>
              <a:gd name="connsiteY2" fmla="*/ 162046 h 185195"/>
              <a:gd name="connsiteX3" fmla="*/ 555585 w 590309"/>
              <a:gd name="connsiteY3" fmla="*/ 34724 h 185195"/>
              <a:gd name="connsiteX4" fmla="*/ 590309 w 590309"/>
              <a:gd name="connsiteY4" fmla="*/ 0 h 185195"/>
              <a:gd name="connsiteX0" fmla="*/ 0 w 590309"/>
              <a:gd name="connsiteY0" fmla="*/ 185195 h 185195"/>
              <a:gd name="connsiteX1" fmla="*/ 219919 w 590309"/>
              <a:gd name="connsiteY1" fmla="*/ 173620 h 185195"/>
              <a:gd name="connsiteX2" fmla="*/ 254643 w 590309"/>
              <a:gd name="connsiteY2" fmla="*/ 162046 h 185195"/>
              <a:gd name="connsiteX3" fmla="*/ 590309 w 590309"/>
              <a:gd name="connsiteY3" fmla="*/ 0 h 185195"/>
              <a:gd name="connsiteX0" fmla="*/ 0 w 590309"/>
              <a:gd name="connsiteY0" fmla="*/ 185195 h 192912"/>
              <a:gd name="connsiteX1" fmla="*/ 254643 w 590309"/>
              <a:gd name="connsiteY1" fmla="*/ 162046 h 192912"/>
              <a:gd name="connsiteX2" fmla="*/ 590309 w 590309"/>
              <a:gd name="connsiteY2" fmla="*/ 0 h 192912"/>
              <a:gd name="connsiteX0" fmla="*/ 0 w 590309"/>
              <a:gd name="connsiteY0" fmla="*/ 185195 h 185195"/>
              <a:gd name="connsiteX1" fmla="*/ 590309 w 590309"/>
              <a:gd name="connsiteY1" fmla="*/ 0 h 185195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232754 w 751593"/>
              <a:gd name="connsiteY0" fmla="*/ 256657 h 256657"/>
              <a:gd name="connsiteX1" fmla="*/ 751593 w 751593"/>
              <a:gd name="connsiteY1" fmla="*/ 0 h 256657"/>
              <a:gd name="connsiteX0" fmla="*/ 232754 w 751593"/>
              <a:gd name="connsiteY0" fmla="*/ 256657 h 256657"/>
              <a:gd name="connsiteX1" fmla="*/ 751593 w 751593"/>
              <a:gd name="connsiteY1" fmla="*/ 0 h 256657"/>
              <a:gd name="connsiteX0" fmla="*/ 169948 w 688787"/>
              <a:gd name="connsiteY0" fmla="*/ 256657 h 256657"/>
              <a:gd name="connsiteX1" fmla="*/ 688787 w 688787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1091590"/>
              <a:gd name="connsiteY0" fmla="*/ 92113 h 308730"/>
              <a:gd name="connsiteX1" fmla="*/ 1091590 w 1091590"/>
              <a:gd name="connsiteY1" fmla="*/ 216954 h 308730"/>
              <a:gd name="connsiteX0" fmla="*/ 0 w 873282"/>
              <a:gd name="connsiteY0" fmla="*/ 92113 h 223941"/>
              <a:gd name="connsiteX1" fmla="*/ 873282 w 873282"/>
              <a:gd name="connsiteY1" fmla="*/ 132165 h 223941"/>
              <a:gd name="connsiteX0" fmla="*/ 0 w 873282"/>
              <a:gd name="connsiteY0" fmla="*/ 0 h 131828"/>
              <a:gd name="connsiteX1" fmla="*/ 873282 w 873282"/>
              <a:gd name="connsiteY1" fmla="*/ 40052 h 131828"/>
              <a:gd name="connsiteX0" fmla="*/ 0 w 873282"/>
              <a:gd name="connsiteY0" fmla="*/ 0 h 131828"/>
              <a:gd name="connsiteX1" fmla="*/ 873282 w 873282"/>
              <a:gd name="connsiteY1" fmla="*/ 40052 h 131828"/>
              <a:gd name="connsiteX0" fmla="*/ 0 w 873282"/>
              <a:gd name="connsiteY0" fmla="*/ 0 h 99330"/>
              <a:gd name="connsiteX1" fmla="*/ 873282 w 873282"/>
              <a:gd name="connsiteY1" fmla="*/ 40052 h 99330"/>
              <a:gd name="connsiteX0" fmla="*/ 0 w 873282"/>
              <a:gd name="connsiteY0" fmla="*/ 58536 h 93581"/>
              <a:gd name="connsiteX1" fmla="*/ 873282 w 873282"/>
              <a:gd name="connsiteY1" fmla="*/ 0 h 93581"/>
              <a:gd name="connsiteX0" fmla="*/ 0 w 873282"/>
              <a:gd name="connsiteY0" fmla="*/ 58536 h 161121"/>
              <a:gd name="connsiteX1" fmla="*/ 873282 w 873282"/>
              <a:gd name="connsiteY1" fmla="*/ 0 h 161121"/>
              <a:gd name="connsiteX0" fmla="*/ 0 w 873282"/>
              <a:gd name="connsiteY0" fmla="*/ 58536 h 161121"/>
              <a:gd name="connsiteX1" fmla="*/ 873282 w 873282"/>
              <a:gd name="connsiteY1" fmla="*/ 0 h 161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73282" h="161121">
                <a:moveTo>
                  <a:pt x="0" y="58536"/>
                </a:moveTo>
                <a:cubicBezTo>
                  <a:pt x="293050" y="110012"/>
                  <a:pt x="630167" y="161121"/>
                  <a:pt x="873282" y="0"/>
                </a:cubicBezTo>
              </a:path>
            </a:pathLst>
          </a:custGeom>
          <a:ln w="28575">
            <a:solidFill>
              <a:srgbClr val="C00000"/>
            </a:solidFill>
            <a:tailEnd type="stealth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1" name="Полилиния 310"/>
          <p:cNvSpPr/>
          <p:nvPr/>
        </p:nvSpPr>
        <p:spPr>
          <a:xfrm>
            <a:off x="4286216" y="3714752"/>
            <a:ext cx="357222" cy="110252"/>
          </a:xfrm>
          <a:custGeom>
            <a:avLst/>
            <a:gdLst>
              <a:gd name="connsiteX0" fmla="*/ 0 w 590309"/>
              <a:gd name="connsiteY0" fmla="*/ 185195 h 185195"/>
              <a:gd name="connsiteX1" fmla="*/ 219919 w 590309"/>
              <a:gd name="connsiteY1" fmla="*/ 173620 h 185195"/>
              <a:gd name="connsiteX2" fmla="*/ 254643 w 590309"/>
              <a:gd name="connsiteY2" fmla="*/ 162046 h 185195"/>
              <a:gd name="connsiteX3" fmla="*/ 451413 w 590309"/>
              <a:gd name="connsiteY3" fmla="*/ 115747 h 185195"/>
              <a:gd name="connsiteX4" fmla="*/ 486137 w 590309"/>
              <a:gd name="connsiteY4" fmla="*/ 92598 h 185195"/>
              <a:gd name="connsiteX5" fmla="*/ 520861 w 590309"/>
              <a:gd name="connsiteY5" fmla="*/ 81023 h 185195"/>
              <a:gd name="connsiteX6" fmla="*/ 555585 w 590309"/>
              <a:gd name="connsiteY6" fmla="*/ 34724 h 185195"/>
              <a:gd name="connsiteX7" fmla="*/ 590309 w 590309"/>
              <a:gd name="connsiteY7" fmla="*/ 0 h 185195"/>
              <a:gd name="connsiteX0" fmla="*/ 0 w 590309"/>
              <a:gd name="connsiteY0" fmla="*/ 185195 h 185195"/>
              <a:gd name="connsiteX1" fmla="*/ 219919 w 590309"/>
              <a:gd name="connsiteY1" fmla="*/ 173620 h 185195"/>
              <a:gd name="connsiteX2" fmla="*/ 254643 w 590309"/>
              <a:gd name="connsiteY2" fmla="*/ 162046 h 185195"/>
              <a:gd name="connsiteX3" fmla="*/ 486137 w 590309"/>
              <a:gd name="connsiteY3" fmla="*/ 92598 h 185195"/>
              <a:gd name="connsiteX4" fmla="*/ 520861 w 590309"/>
              <a:gd name="connsiteY4" fmla="*/ 81023 h 185195"/>
              <a:gd name="connsiteX5" fmla="*/ 555585 w 590309"/>
              <a:gd name="connsiteY5" fmla="*/ 34724 h 185195"/>
              <a:gd name="connsiteX6" fmla="*/ 590309 w 590309"/>
              <a:gd name="connsiteY6" fmla="*/ 0 h 185195"/>
              <a:gd name="connsiteX0" fmla="*/ 0 w 590309"/>
              <a:gd name="connsiteY0" fmla="*/ 185195 h 185195"/>
              <a:gd name="connsiteX1" fmla="*/ 219919 w 590309"/>
              <a:gd name="connsiteY1" fmla="*/ 173620 h 185195"/>
              <a:gd name="connsiteX2" fmla="*/ 254643 w 590309"/>
              <a:gd name="connsiteY2" fmla="*/ 162046 h 185195"/>
              <a:gd name="connsiteX3" fmla="*/ 520861 w 590309"/>
              <a:gd name="connsiteY3" fmla="*/ 81023 h 185195"/>
              <a:gd name="connsiteX4" fmla="*/ 555585 w 590309"/>
              <a:gd name="connsiteY4" fmla="*/ 34724 h 185195"/>
              <a:gd name="connsiteX5" fmla="*/ 590309 w 590309"/>
              <a:gd name="connsiteY5" fmla="*/ 0 h 185195"/>
              <a:gd name="connsiteX0" fmla="*/ 0 w 590309"/>
              <a:gd name="connsiteY0" fmla="*/ 185195 h 185195"/>
              <a:gd name="connsiteX1" fmla="*/ 219919 w 590309"/>
              <a:gd name="connsiteY1" fmla="*/ 173620 h 185195"/>
              <a:gd name="connsiteX2" fmla="*/ 254643 w 590309"/>
              <a:gd name="connsiteY2" fmla="*/ 162046 h 185195"/>
              <a:gd name="connsiteX3" fmla="*/ 555585 w 590309"/>
              <a:gd name="connsiteY3" fmla="*/ 34724 h 185195"/>
              <a:gd name="connsiteX4" fmla="*/ 590309 w 590309"/>
              <a:gd name="connsiteY4" fmla="*/ 0 h 185195"/>
              <a:gd name="connsiteX0" fmla="*/ 0 w 590309"/>
              <a:gd name="connsiteY0" fmla="*/ 185195 h 185195"/>
              <a:gd name="connsiteX1" fmla="*/ 219919 w 590309"/>
              <a:gd name="connsiteY1" fmla="*/ 173620 h 185195"/>
              <a:gd name="connsiteX2" fmla="*/ 254643 w 590309"/>
              <a:gd name="connsiteY2" fmla="*/ 162046 h 185195"/>
              <a:gd name="connsiteX3" fmla="*/ 590309 w 590309"/>
              <a:gd name="connsiteY3" fmla="*/ 0 h 185195"/>
              <a:gd name="connsiteX0" fmla="*/ 0 w 590309"/>
              <a:gd name="connsiteY0" fmla="*/ 185195 h 192912"/>
              <a:gd name="connsiteX1" fmla="*/ 254643 w 590309"/>
              <a:gd name="connsiteY1" fmla="*/ 162046 h 192912"/>
              <a:gd name="connsiteX2" fmla="*/ 590309 w 590309"/>
              <a:gd name="connsiteY2" fmla="*/ 0 h 192912"/>
              <a:gd name="connsiteX0" fmla="*/ 0 w 590309"/>
              <a:gd name="connsiteY0" fmla="*/ 185195 h 185195"/>
              <a:gd name="connsiteX1" fmla="*/ 590309 w 590309"/>
              <a:gd name="connsiteY1" fmla="*/ 0 h 185195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232754 w 751593"/>
              <a:gd name="connsiteY0" fmla="*/ 256657 h 256657"/>
              <a:gd name="connsiteX1" fmla="*/ 751593 w 751593"/>
              <a:gd name="connsiteY1" fmla="*/ 0 h 256657"/>
              <a:gd name="connsiteX0" fmla="*/ 232754 w 751593"/>
              <a:gd name="connsiteY0" fmla="*/ 256657 h 256657"/>
              <a:gd name="connsiteX1" fmla="*/ 751593 w 751593"/>
              <a:gd name="connsiteY1" fmla="*/ 0 h 256657"/>
              <a:gd name="connsiteX0" fmla="*/ 169948 w 688787"/>
              <a:gd name="connsiteY0" fmla="*/ 256657 h 256657"/>
              <a:gd name="connsiteX1" fmla="*/ 688787 w 688787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1091590"/>
              <a:gd name="connsiteY0" fmla="*/ 92113 h 308730"/>
              <a:gd name="connsiteX1" fmla="*/ 1091590 w 1091590"/>
              <a:gd name="connsiteY1" fmla="*/ 216954 h 308730"/>
              <a:gd name="connsiteX0" fmla="*/ 0 w 873282"/>
              <a:gd name="connsiteY0" fmla="*/ 92113 h 223941"/>
              <a:gd name="connsiteX1" fmla="*/ 873282 w 873282"/>
              <a:gd name="connsiteY1" fmla="*/ 132165 h 223941"/>
              <a:gd name="connsiteX0" fmla="*/ 0 w 873282"/>
              <a:gd name="connsiteY0" fmla="*/ 0 h 131828"/>
              <a:gd name="connsiteX1" fmla="*/ 873282 w 873282"/>
              <a:gd name="connsiteY1" fmla="*/ 40052 h 131828"/>
              <a:gd name="connsiteX0" fmla="*/ 0 w 873282"/>
              <a:gd name="connsiteY0" fmla="*/ 0 h 131828"/>
              <a:gd name="connsiteX1" fmla="*/ 873282 w 873282"/>
              <a:gd name="connsiteY1" fmla="*/ 40052 h 131828"/>
              <a:gd name="connsiteX0" fmla="*/ 0 w 873282"/>
              <a:gd name="connsiteY0" fmla="*/ 0 h 99330"/>
              <a:gd name="connsiteX1" fmla="*/ 873282 w 873282"/>
              <a:gd name="connsiteY1" fmla="*/ 40052 h 99330"/>
              <a:gd name="connsiteX0" fmla="*/ 0 w 1048017"/>
              <a:gd name="connsiteY0" fmla="*/ 0 h 99330"/>
              <a:gd name="connsiteX1" fmla="*/ 1048017 w 1048017"/>
              <a:gd name="connsiteY1" fmla="*/ 40052 h 99330"/>
              <a:gd name="connsiteX0" fmla="*/ 0 w 1048017"/>
              <a:gd name="connsiteY0" fmla="*/ 0 h 59767"/>
              <a:gd name="connsiteX1" fmla="*/ 1048017 w 1048017"/>
              <a:gd name="connsiteY1" fmla="*/ 40052 h 59767"/>
              <a:gd name="connsiteX0" fmla="*/ 0 w 1048017"/>
              <a:gd name="connsiteY0" fmla="*/ 0 h 59767"/>
              <a:gd name="connsiteX1" fmla="*/ 1048017 w 1048017"/>
              <a:gd name="connsiteY1" fmla="*/ 40052 h 59767"/>
              <a:gd name="connsiteX0" fmla="*/ 0 w 1048017"/>
              <a:gd name="connsiteY0" fmla="*/ 0 h 65417"/>
              <a:gd name="connsiteX1" fmla="*/ 1048017 w 1048017"/>
              <a:gd name="connsiteY1" fmla="*/ 40052 h 65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48017" h="65417">
                <a:moveTo>
                  <a:pt x="0" y="0"/>
                </a:moveTo>
                <a:cubicBezTo>
                  <a:pt x="202238" y="20916"/>
                  <a:pt x="439823" y="65417"/>
                  <a:pt x="1048017" y="40052"/>
                </a:cubicBezTo>
              </a:path>
            </a:pathLst>
          </a:custGeom>
          <a:ln w="28575">
            <a:solidFill>
              <a:srgbClr val="C00000"/>
            </a:solidFill>
            <a:tailEnd type="stealth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2" name="Полилиния 311"/>
          <p:cNvSpPr/>
          <p:nvPr/>
        </p:nvSpPr>
        <p:spPr>
          <a:xfrm>
            <a:off x="5004000" y="3744000"/>
            <a:ext cx="72000" cy="108000"/>
          </a:xfrm>
          <a:custGeom>
            <a:avLst/>
            <a:gdLst>
              <a:gd name="connsiteX0" fmla="*/ 0 w 590309"/>
              <a:gd name="connsiteY0" fmla="*/ 185195 h 185195"/>
              <a:gd name="connsiteX1" fmla="*/ 219919 w 590309"/>
              <a:gd name="connsiteY1" fmla="*/ 173620 h 185195"/>
              <a:gd name="connsiteX2" fmla="*/ 254643 w 590309"/>
              <a:gd name="connsiteY2" fmla="*/ 162046 h 185195"/>
              <a:gd name="connsiteX3" fmla="*/ 451413 w 590309"/>
              <a:gd name="connsiteY3" fmla="*/ 115747 h 185195"/>
              <a:gd name="connsiteX4" fmla="*/ 486137 w 590309"/>
              <a:gd name="connsiteY4" fmla="*/ 92598 h 185195"/>
              <a:gd name="connsiteX5" fmla="*/ 520861 w 590309"/>
              <a:gd name="connsiteY5" fmla="*/ 81023 h 185195"/>
              <a:gd name="connsiteX6" fmla="*/ 555585 w 590309"/>
              <a:gd name="connsiteY6" fmla="*/ 34724 h 185195"/>
              <a:gd name="connsiteX7" fmla="*/ 590309 w 590309"/>
              <a:gd name="connsiteY7" fmla="*/ 0 h 185195"/>
              <a:gd name="connsiteX0" fmla="*/ 0 w 590309"/>
              <a:gd name="connsiteY0" fmla="*/ 185195 h 185195"/>
              <a:gd name="connsiteX1" fmla="*/ 219919 w 590309"/>
              <a:gd name="connsiteY1" fmla="*/ 173620 h 185195"/>
              <a:gd name="connsiteX2" fmla="*/ 254643 w 590309"/>
              <a:gd name="connsiteY2" fmla="*/ 162046 h 185195"/>
              <a:gd name="connsiteX3" fmla="*/ 486137 w 590309"/>
              <a:gd name="connsiteY3" fmla="*/ 92598 h 185195"/>
              <a:gd name="connsiteX4" fmla="*/ 520861 w 590309"/>
              <a:gd name="connsiteY4" fmla="*/ 81023 h 185195"/>
              <a:gd name="connsiteX5" fmla="*/ 555585 w 590309"/>
              <a:gd name="connsiteY5" fmla="*/ 34724 h 185195"/>
              <a:gd name="connsiteX6" fmla="*/ 590309 w 590309"/>
              <a:gd name="connsiteY6" fmla="*/ 0 h 185195"/>
              <a:gd name="connsiteX0" fmla="*/ 0 w 590309"/>
              <a:gd name="connsiteY0" fmla="*/ 185195 h 185195"/>
              <a:gd name="connsiteX1" fmla="*/ 219919 w 590309"/>
              <a:gd name="connsiteY1" fmla="*/ 173620 h 185195"/>
              <a:gd name="connsiteX2" fmla="*/ 254643 w 590309"/>
              <a:gd name="connsiteY2" fmla="*/ 162046 h 185195"/>
              <a:gd name="connsiteX3" fmla="*/ 520861 w 590309"/>
              <a:gd name="connsiteY3" fmla="*/ 81023 h 185195"/>
              <a:gd name="connsiteX4" fmla="*/ 555585 w 590309"/>
              <a:gd name="connsiteY4" fmla="*/ 34724 h 185195"/>
              <a:gd name="connsiteX5" fmla="*/ 590309 w 590309"/>
              <a:gd name="connsiteY5" fmla="*/ 0 h 185195"/>
              <a:gd name="connsiteX0" fmla="*/ 0 w 590309"/>
              <a:gd name="connsiteY0" fmla="*/ 185195 h 185195"/>
              <a:gd name="connsiteX1" fmla="*/ 219919 w 590309"/>
              <a:gd name="connsiteY1" fmla="*/ 173620 h 185195"/>
              <a:gd name="connsiteX2" fmla="*/ 254643 w 590309"/>
              <a:gd name="connsiteY2" fmla="*/ 162046 h 185195"/>
              <a:gd name="connsiteX3" fmla="*/ 555585 w 590309"/>
              <a:gd name="connsiteY3" fmla="*/ 34724 h 185195"/>
              <a:gd name="connsiteX4" fmla="*/ 590309 w 590309"/>
              <a:gd name="connsiteY4" fmla="*/ 0 h 185195"/>
              <a:gd name="connsiteX0" fmla="*/ 0 w 590309"/>
              <a:gd name="connsiteY0" fmla="*/ 185195 h 185195"/>
              <a:gd name="connsiteX1" fmla="*/ 219919 w 590309"/>
              <a:gd name="connsiteY1" fmla="*/ 173620 h 185195"/>
              <a:gd name="connsiteX2" fmla="*/ 254643 w 590309"/>
              <a:gd name="connsiteY2" fmla="*/ 162046 h 185195"/>
              <a:gd name="connsiteX3" fmla="*/ 590309 w 590309"/>
              <a:gd name="connsiteY3" fmla="*/ 0 h 185195"/>
              <a:gd name="connsiteX0" fmla="*/ 0 w 590309"/>
              <a:gd name="connsiteY0" fmla="*/ 185195 h 192912"/>
              <a:gd name="connsiteX1" fmla="*/ 254643 w 590309"/>
              <a:gd name="connsiteY1" fmla="*/ 162046 h 192912"/>
              <a:gd name="connsiteX2" fmla="*/ 590309 w 590309"/>
              <a:gd name="connsiteY2" fmla="*/ 0 h 192912"/>
              <a:gd name="connsiteX0" fmla="*/ 0 w 590309"/>
              <a:gd name="connsiteY0" fmla="*/ 185195 h 185195"/>
              <a:gd name="connsiteX1" fmla="*/ 590309 w 590309"/>
              <a:gd name="connsiteY1" fmla="*/ 0 h 185195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18839" h="256657">
                <a:moveTo>
                  <a:pt x="0" y="256657"/>
                </a:moveTo>
                <a:cubicBezTo>
                  <a:pt x="253589" y="172156"/>
                  <a:pt x="360268" y="123943"/>
                  <a:pt x="518839" y="0"/>
                </a:cubicBezTo>
              </a:path>
            </a:pathLst>
          </a:custGeom>
          <a:ln w="28575">
            <a:solidFill>
              <a:srgbClr val="C00000"/>
            </a:solidFill>
            <a:tailEnd type="stealth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3" name="Полилиния 312"/>
          <p:cNvSpPr/>
          <p:nvPr/>
        </p:nvSpPr>
        <p:spPr>
          <a:xfrm>
            <a:off x="5076000" y="3571876"/>
            <a:ext cx="424694" cy="155409"/>
          </a:xfrm>
          <a:custGeom>
            <a:avLst/>
            <a:gdLst>
              <a:gd name="connsiteX0" fmla="*/ 0 w 590309"/>
              <a:gd name="connsiteY0" fmla="*/ 185195 h 185195"/>
              <a:gd name="connsiteX1" fmla="*/ 219919 w 590309"/>
              <a:gd name="connsiteY1" fmla="*/ 173620 h 185195"/>
              <a:gd name="connsiteX2" fmla="*/ 254643 w 590309"/>
              <a:gd name="connsiteY2" fmla="*/ 162046 h 185195"/>
              <a:gd name="connsiteX3" fmla="*/ 451413 w 590309"/>
              <a:gd name="connsiteY3" fmla="*/ 115747 h 185195"/>
              <a:gd name="connsiteX4" fmla="*/ 486137 w 590309"/>
              <a:gd name="connsiteY4" fmla="*/ 92598 h 185195"/>
              <a:gd name="connsiteX5" fmla="*/ 520861 w 590309"/>
              <a:gd name="connsiteY5" fmla="*/ 81023 h 185195"/>
              <a:gd name="connsiteX6" fmla="*/ 555585 w 590309"/>
              <a:gd name="connsiteY6" fmla="*/ 34724 h 185195"/>
              <a:gd name="connsiteX7" fmla="*/ 590309 w 590309"/>
              <a:gd name="connsiteY7" fmla="*/ 0 h 185195"/>
              <a:gd name="connsiteX0" fmla="*/ 0 w 590309"/>
              <a:gd name="connsiteY0" fmla="*/ 185195 h 185195"/>
              <a:gd name="connsiteX1" fmla="*/ 219919 w 590309"/>
              <a:gd name="connsiteY1" fmla="*/ 173620 h 185195"/>
              <a:gd name="connsiteX2" fmla="*/ 254643 w 590309"/>
              <a:gd name="connsiteY2" fmla="*/ 162046 h 185195"/>
              <a:gd name="connsiteX3" fmla="*/ 486137 w 590309"/>
              <a:gd name="connsiteY3" fmla="*/ 92598 h 185195"/>
              <a:gd name="connsiteX4" fmla="*/ 520861 w 590309"/>
              <a:gd name="connsiteY4" fmla="*/ 81023 h 185195"/>
              <a:gd name="connsiteX5" fmla="*/ 555585 w 590309"/>
              <a:gd name="connsiteY5" fmla="*/ 34724 h 185195"/>
              <a:gd name="connsiteX6" fmla="*/ 590309 w 590309"/>
              <a:gd name="connsiteY6" fmla="*/ 0 h 185195"/>
              <a:gd name="connsiteX0" fmla="*/ 0 w 590309"/>
              <a:gd name="connsiteY0" fmla="*/ 185195 h 185195"/>
              <a:gd name="connsiteX1" fmla="*/ 219919 w 590309"/>
              <a:gd name="connsiteY1" fmla="*/ 173620 h 185195"/>
              <a:gd name="connsiteX2" fmla="*/ 254643 w 590309"/>
              <a:gd name="connsiteY2" fmla="*/ 162046 h 185195"/>
              <a:gd name="connsiteX3" fmla="*/ 520861 w 590309"/>
              <a:gd name="connsiteY3" fmla="*/ 81023 h 185195"/>
              <a:gd name="connsiteX4" fmla="*/ 555585 w 590309"/>
              <a:gd name="connsiteY4" fmla="*/ 34724 h 185195"/>
              <a:gd name="connsiteX5" fmla="*/ 590309 w 590309"/>
              <a:gd name="connsiteY5" fmla="*/ 0 h 185195"/>
              <a:gd name="connsiteX0" fmla="*/ 0 w 590309"/>
              <a:gd name="connsiteY0" fmla="*/ 185195 h 185195"/>
              <a:gd name="connsiteX1" fmla="*/ 219919 w 590309"/>
              <a:gd name="connsiteY1" fmla="*/ 173620 h 185195"/>
              <a:gd name="connsiteX2" fmla="*/ 254643 w 590309"/>
              <a:gd name="connsiteY2" fmla="*/ 162046 h 185195"/>
              <a:gd name="connsiteX3" fmla="*/ 555585 w 590309"/>
              <a:gd name="connsiteY3" fmla="*/ 34724 h 185195"/>
              <a:gd name="connsiteX4" fmla="*/ 590309 w 590309"/>
              <a:gd name="connsiteY4" fmla="*/ 0 h 185195"/>
              <a:gd name="connsiteX0" fmla="*/ 0 w 590309"/>
              <a:gd name="connsiteY0" fmla="*/ 185195 h 185195"/>
              <a:gd name="connsiteX1" fmla="*/ 219919 w 590309"/>
              <a:gd name="connsiteY1" fmla="*/ 173620 h 185195"/>
              <a:gd name="connsiteX2" fmla="*/ 254643 w 590309"/>
              <a:gd name="connsiteY2" fmla="*/ 162046 h 185195"/>
              <a:gd name="connsiteX3" fmla="*/ 590309 w 590309"/>
              <a:gd name="connsiteY3" fmla="*/ 0 h 185195"/>
              <a:gd name="connsiteX0" fmla="*/ 0 w 590309"/>
              <a:gd name="connsiteY0" fmla="*/ 185195 h 192912"/>
              <a:gd name="connsiteX1" fmla="*/ 254643 w 590309"/>
              <a:gd name="connsiteY1" fmla="*/ 162046 h 192912"/>
              <a:gd name="connsiteX2" fmla="*/ 590309 w 590309"/>
              <a:gd name="connsiteY2" fmla="*/ 0 h 192912"/>
              <a:gd name="connsiteX0" fmla="*/ 0 w 590309"/>
              <a:gd name="connsiteY0" fmla="*/ 185195 h 185195"/>
              <a:gd name="connsiteX1" fmla="*/ 590309 w 590309"/>
              <a:gd name="connsiteY1" fmla="*/ 0 h 185195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295958 w 518839"/>
              <a:gd name="connsiteY1" fmla="*/ 176637 h 256657"/>
              <a:gd name="connsiteX2" fmla="*/ 518839 w 518839"/>
              <a:gd name="connsiteY2" fmla="*/ 0 h 256657"/>
              <a:gd name="connsiteX0" fmla="*/ 0 w 518839"/>
              <a:gd name="connsiteY0" fmla="*/ 256657 h 256657"/>
              <a:gd name="connsiteX1" fmla="*/ 295958 w 518839"/>
              <a:gd name="connsiteY1" fmla="*/ 176637 h 256657"/>
              <a:gd name="connsiteX2" fmla="*/ 518839 w 518839"/>
              <a:gd name="connsiteY2" fmla="*/ 0 h 256657"/>
              <a:gd name="connsiteX0" fmla="*/ 0 w 518839"/>
              <a:gd name="connsiteY0" fmla="*/ 256657 h 256657"/>
              <a:gd name="connsiteX1" fmla="*/ 295958 w 518839"/>
              <a:gd name="connsiteY1" fmla="*/ 176637 h 256657"/>
              <a:gd name="connsiteX2" fmla="*/ 518839 w 518839"/>
              <a:gd name="connsiteY2" fmla="*/ 0 h 256657"/>
              <a:gd name="connsiteX0" fmla="*/ 0 w 518839"/>
              <a:gd name="connsiteY0" fmla="*/ 256657 h 256657"/>
              <a:gd name="connsiteX1" fmla="*/ 295958 w 518839"/>
              <a:gd name="connsiteY1" fmla="*/ 176637 h 256657"/>
              <a:gd name="connsiteX2" fmla="*/ 518839 w 518839"/>
              <a:gd name="connsiteY2" fmla="*/ 0 h 256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18839" h="256657">
                <a:moveTo>
                  <a:pt x="0" y="256657"/>
                </a:moveTo>
                <a:cubicBezTo>
                  <a:pt x="63111" y="201412"/>
                  <a:pt x="194061" y="216298"/>
                  <a:pt x="295958" y="176637"/>
                </a:cubicBezTo>
                <a:cubicBezTo>
                  <a:pt x="382746" y="133199"/>
                  <a:pt x="408702" y="139530"/>
                  <a:pt x="518839" y="0"/>
                </a:cubicBezTo>
              </a:path>
            </a:pathLst>
          </a:custGeom>
          <a:ln w="28575">
            <a:solidFill>
              <a:srgbClr val="C00000"/>
            </a:solidFill>
            <a:tailEnd type="stealth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4" name="Полилиния 313"/>
          <p:cNvSpPr/>
          <p:nvPr/>
        </p:nvSpPr>
        <p:spPr>
          <a:xfrm>
            <a:off x="5508000" y="3429000"/>
            <a:ext cx="349884" cy="99000"/>
          </a:xfrm>
          <a:custGeom>
            <a:avLst/>
            <a:gdLst>
              <a:gd name="connsiteX0" fmla="*/ 0 w 590309"/>
              <a:gd name="connsiteY0" fmla="*/ 185195 h 185195"/>
              <a:gd name="connsiteX1" fmla="*/ 219919 w 590309"/>
              <a:gd name="connsiteY1" fmla="*/ 173620 h 185195"/>
              <a:gd name="connsiteX2" fmla="*/ 254643 w 590309"/>
              <a:gd name="connsiteY2" fmla="*/ 162046 h 185195"/>
              <a:gd name="connsiteX3" fmla="*/ 451413 w 590309"/>
              <a:gd name="connsiteY3" fmla="*/ 115747 h 185195"/>
              <a:gd name="connsiteX4" fmla="*/ 486137 w 590309"/>
              <a:gd name="connsiteY4" fmla="*/ 92598 h 185195"/>
              <a:gd name="connsiteX5" fmla="*/ 520861 w 590309"/>
              <a:gd name="connsiteY5" fmla="*/ 81023 h 185195"/>
              <a:gd name="connsiteX6" fmla="*/ 555585 w 590309"/>
              <a:gd name="connsiteY6" fmla="*/ 34724 h 185195"/>
              <a:gd name="connsiteX7" fmla="*/ 590309 w 590309"/>
              <a:gd name="connsiteY7" fmla="*/ 0 h 185195"/>
              <a:gd name="connsiteX0" fmla="*/ 0 w 590309"/>
              <a:gd name="connsiteY0" fmla="*/ 185195 h 185195"/>
              <a:gd name="connsiteX1" fmla="*/ 219919 w 590309"/>
              <a:gd name="connsiteY1" fmla="*/ 173620 h 185195"/>
              <a:gd name="connsiteX2" fmla="*/ 254643 w 590309"/>
              <a:gd name="connsiteY2" fmla="*/ 162046 h 185195"/>
              <a:gd name="connsiteX3" fmla="*/ 486137 w 590309"/>
              <a:gd name="connsiteY3" fmla="*/ 92598 h 185195"/>
              <a:gd name="connsiteX4" fmla="*/ 520861 w 590309"/>
              <a:gd name="connsiteY4" fmla="*/ 81023 h 185195"/>
              <a:gd name="connsiteX5" fmla="*/ 555585 w 590309"/>
              <a:gd name="connsiteY5" fmla="*/ 34724 h 185195"/>
              <a:gd name="connsiteX6" fmla="*/ 590309 w 590309"/>
              <a:gd name="connsiteY6" fmla="*/ 0 h 185195"/>
              <a:gd name="connsiteX0" fmla="*/ 0 w 590309"/>
              <a:gd name="connsiteY0" fmla="*/ 185195 h 185195"/>
              <a:gd name="connsiteX1" fmla="*/ 219919 w 590309"/>
              <a:gd name="connsiteY1" fmla="*/ 173620 h 185195"/>
              <a:gd name="connsiteX2" fmla="*/ 254643 w 590309"/>
              <a:gd name="connsiteY2" fmla="*/ 162046 h 185195"/>
              <a:gd name="connsiteX3" fmla="*/ 520861 w 590309"/>
              <a:gd name="connsiteY3" fmla="*/ 81023 h 185195"/>
              <a:gd name="connsiteX4" fmla="*/ 555585 w 590309"/>
              <a:gd name="connsiteY4" fmla="*/ 34724 h 185195"/>
              <a:gd name="connsiteX5" fmla="*/ 590309 w 590309"/>
              <a:gd name="connsiteY5" fmla="*/ 0 h 185195"/>
              <a:gd name="connsiteX0" fmla="*/ 0 w 590309"/>
              <a:gd name="connsiteY0" fmla="*/ 185195 h 185195"/>
              <a:gd name="connsiteX1" fmla="*/ 219919 w 590309"/>
              <a:gd name="connsiteY1" fmla="*/ 173620 h 185195"/>
              <a:gd name="connsiteX2" fmla="*/ 254643 w 590309"/>
              <a:gd name="connsiteY2" fmla="*/ 162046 h 185195"/>
              <a:gd name="connsiteX3" fmla="*/ 555585 w 590309"/>
              <a:gd name="connsiteY3" fmla="*/ 34724 h 185195"/>
              <a:gd name="connsiteX4" fmla="*/ 590309 w 590309"/>
              <a:gd name="connsiteY4" fmla="*/ 0 h 185195"/>
              <a:gd name="connsiteX0" fmla="*/ 0 w 590309"/>
              <a:gd name="connsiteY0" fmla="*/ 185195 h 185195"/>
              <a:gd name="connsiteX1" fmla="*/ 219919 w 590309"/>
              <a:gd name="connsiteY1" fmla="*/ 173620 h 185195"/>
              <a:gd name="connsiteX2" fmla="*/ 254643 w 590309"/>
              <a:gd name="connsiteY2" fmla="*/ 162046 h 185195"/>
              <a:gd name="connsiteX3" fmla="*/ 590309 w 590309"/>
              <a:gd name="connsiteY3" fmla="*/ 0 h 185195"/>
              <a:gd name="connsiteX0" fmla="*/ 0 w 590309"/>
              <a:gd name="connsiteY0" fmla="*/ 185195 h 192912"/>
              <a:gd name="connsiteX1" fmla="*/ 254643 w 590309"/>
              <a:gd name="connsiteY1" fmla="*/ 162046 h 192912"/>
              <a:gd name="connsiteX2" fmla="*/ 590309 w 590309"/>
              <a:gd name="connsiteY2" fmla="*/ 0 h 192912"/>
              <a:gd name="connsiteX0" fmla="*/ 0 w 590309"/>
              <a:gd name="connsiteY0" fmla="*/ 185195 h 185195"/>
              <a:gd name="connsiteX1" fmla="*/ 590309 w 590309"/>
              <a:gd name="connsiteY1" fmla="*/ 0 h 185195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18839" h="256657">
                <a:moveTo>
                  <a:pt x="0" y="256657"/>
                </a:moveTo>
                <a:cubicBezTo>
                  <a:pt x="137718" y="116993"/>
                  <a:pt x="227259" y="89996"/>
                  <a:pt x="518839" y="0"/>
                </a:cubicBezTo>
              </a:path>
            </a:pathLst>
          </a:custGeom>
          <a:ln w="28575">
            <a:solidFill>
              <a:srgbClr val="C00000"/>
            </a:solidFill>
            <a:tailEnd type="stealth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5" name="Полилиния 314"/>
          <p:cNvSpPr/>
          <p:nvPr/>
        </p:nvSpPr>
        <p:spPr>
          <a:xfrm>
            <a:off x="5522644" y="3556541"/>
            <a:ext cx="504000" cy="468000"/>
          </a:xfrm>
          <a:custGeom>
            <a:avLst/>
            <a:gdLst>
              <a:gd name="connsiteX0" fmla="*/ 0 w 590309"/>
              <a:gd name="connsiteY0" fmla="*/ 185195 h 185195"/>
              <a:gd name="connsiteX1" fmla="*/ 219919 w 590309"/>
              <a:gd name="connsiteY1" fmla="*/ 173620 h 185195"/>
              <a:gd name="connsiteX2" fmla="*/ 254643 w 590309"/>
              <a:gd name="connsiteY2" fmla="*/ 162046 h 185195"/>
              <a:gd name="connsiteX3" fmla="*/ 451413 w 590309"/>
              <a:gd name="connsiteY3" fmla="*/ 115747 h 185195"/>
              <a:gd name="connsiteX4" fmla="*/ 486137 w 590309"/>
              <a:gd name="connsiteY4" fmla="*/ 92598 h 185195"/>
              <a:gd name="connsiteX5" fmla="*/ 520861 w 590309"/>
              <a:gd name="connsiteY5" fmla="*/ 81023 h 185195"/>
              <a:gd name="connsiteX6" fmla="*/ 555585 w 590309"/>
              <a:gd name="connsiteY6" fmla="*/ 34724 h 185195"/>
              <a:gd name="connsiteX7" fmla="*/ 590309 w 590309"/>
              <a:gd name="connsiteY7" fmla="*/ 0 h 185195"/>
              <a:gd name="connsiteX0" fmla="*/ 0 w 590309"/>
              <a:gd name="connsiteY0" fmla="*/ 185195 h 185195"/>
              <a:gd name="connsiteX1" fmla="*/ 219919 w 590309"/>
              <a:gd name="connsiteY1" fmla="*/ 173620 h 185195"/>
              <a:gd name="connsiteX2" fmla="*/ 254643 w 590309"/>
              <a:gd name="connsiteY2" fmla="*/ 162046 h 185195"/>
              <a:gd name="connsiteX3" fmla="*/ 486137 w 590309"/>
              <a:gd name="connsiteY3" fmla="*/ 92598 h 185195"/>
              <a:gd name="connsiteX4" fmla="*/ 520861 w 590309"/>
              <a:gd name="connsiteY4" fmla="*/ 81023 h 185195"/>
              <a:gd name="connsiteX5" fmla="*/ 555585 w 590309"/>
              <a:gd name="connsiteY5" fmla="*/ 34724 h 185195"/>
              <a:gd name="connsiteX6" fmla="*/ 590309 w 590309"/>
              <a:gd name="connsiteY6" fmla="*/ 0 h 185195"/>
              <a:gd name="connsiteX0" fmla="*/ 0 w 590309"/>
              <a:gd name="connsiteY0" fmla="*/ 185195 h 185195"/>
              <a:gd name="connsiteX1" fmla="*/ 219919 w 590309"/>
              <a:gd name="connsiteY1" fmla="*/ 173620 h 185195"/>
              <a:gd name="connsiteX2" fmla="*/ 254643 w 590309"/>
              <a:gd name="connsiteY2" fmla="*/ 162046 h 185195"/>
              <a:gd name="connsiteX3" fmla="*/ 520861 w 590309"/>
              <a:gd name="connsiteY3" fmla="*/ 81023 h 185195"/>
              <a:gd name="connsiteX4" fmla="*/ 555585 w 590309"/>
              <a:gd name="connsiteY4" fmla="*/ 34724 h 185195"/>
              <a:gd name="connsiteX5" fmla="*/ 590309 w 590309"/>
              <a:gd name="connsiteY5" fmla="*/ 0 h 185195"/>
              <a:gd name="connsiteX0" fmla="*/ 0 w 590309"/>
              <a:gd name="connsiteY0" fmla="*/ 185195 h 185195"/>
              <a:gd name="connsiteX1" fmla="*/ 219919 w 590309"/>
              <a:gd name="connsiteY1" fmla="*/ 173620 h 185195"/>
              <a:gd name="connsiteX2" fmla="*/ 254643 w 590309"/>
              <a:gd name="connsiteY2" fmla="*/ 162046 h 185195"/>
              <a:gd name="connsiteX3" fmla="*/ 555585 w 590309"/>
              <a:gd name="connsiteY3" fmla="*/ 34724 h 185195"/>
              <a:gd name="connsiteX4" fmla="*/ 590309 w 590309"/>
              <a:gd name="connsiteY4" fmla="*/ 0 h 185195"/>
              <a:gd name="connsiteX0" fmla="*/ 0 w 590309"/>
              <a:gd name="connsiteY0" fmla="*/ 185195 h 185195"/>
              <a:gd name="connsiteX1" fmla="*/ 219919 w 590309"/>
              <a:gd name="connsiteY1" fmla="*/ 173620 h 185195"/>
              <a:gd name="connsiteX2" fmla="*/ 254643 w 590309"/>
              <a:gd name="connsiteY2" fmla="*/ 162046 h 185195"/>
              <a:gd name="connsiteX3" fmla="*/ 590309 w 590309"/>
              <a:gd name="connsiteY3" fmla="*/ 0 h 185195"/>
              <a:gd name="connsiteX0" fmla="*/ 0 w 590309"/>
              <a:gd name="connsiteY0" fmla="*/ 185195 h 192912"/>
              <a:gd name="connsiteX1" fmla="*/ 254643 w 590309"/>
              <a:gd name="connsiteY1" fmla="*/ 162046 h 192912"/>
              <a:gd name="connsiteX2" fmla="*/ 590309 w 590309"/>
              <a:gd name="connsiteY2" fmla="*/ 0 h 192912"/>
              <a:gd name="connsiteX0" fmla="*/ 0 w 590309"/>
              <a:gd name="connsiteY0" fmla="*/ 185195 h 185195"/>
              <a:gd name="connsiteX1" fmla="*/ 590309 w 590309"/>
              <a:gd name="connsiteY1" fmla="*/ 0 h 185195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960021"/>
              <a:gd name="connsiteY0" fmla="*/ 84501 h 465751"/>
              <a:gd name="connsiteX1" fmla="*/ 960021 w 960021"/>
              <a:gd name="connsiteY1" fmla="*/ 341808 h 465751"/>
              <a:gd name="connsiteX0" fmla="*/ 0 w 960021"/>
              <a:gd name="connsiteY0" fmla="*/ 84501 h 341808"/>
              <a:gd name="connsiteX1" fmla="*/ 960021 w 960021"/>
              <a:gd name="connsiteY1" fmla="*/ 341808 h 341808"/>
              <a:gd name="connsiteX0" fmla="*/ 0 w 960021"/>
              <a:gd name="connsiteY0" fmla="*/ 0 h 257307"/>
              <a:gd name="connsiteX1" fmla="*/ 960021 w 960021"/>
              <a:gd name="connsiteY1" fmla="*/ 257307 h 257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60021" h="257307">
                <a:moveTo>
                  <a:pt x="0" y="0"/>
                </a:moveTo>
                <a:cubicBezTo>
                  <a:pt x="229049" y="91394"/>
                  <a:pt x="708267" y="216777"/>
                  <a:pt x="960021" y="257307"/>
                </a:cubicBezTo>
              </a:path>
            </a:pathLst>
          </a:custGeom>
          <a:ln w="28575">
            <a:solidFill>
              <a:srgbClr val="C00000"/>
            </a:solidFill>
            <a:tailEnd type="stealth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6" name="Полилиния 315"/>
          <p:cNvSpPr/>
          <p:nvPr/>
        </p:nvSpPr>
        <p:spPr>
          <a:xfrm flipH="1">
            <a:off x="3143240" y="4071942"/>
            <a:ext cx="557984" cy="100775"/>
          </a:xfrm>
          <a:custGeom>
            <a:avLst/>
            <a:gdLst>
              <a:gd name="connsiteX0" fmla="*/ 0 w 590309"/>
              <a:gd name="connsiteY0" fmla="*/ 185195 h 185195"/>
              <a:gd name="connsiteX1" fmla="*/ 219919 w 590309"/>
              <a:gd name="connsiteY1" fmla="*/ 173620 h 185195"/>
              <a:gd name="connsiteX2" fmla="*/ 254643 w 590309"/>
              <a:gd name="connsiteY2" fmla="*/ 162046 h 185195"/>
              <a:gd name="connsiteX3" fmla="*/ 451413 w 590309"/>
              <a:gd name="connsiteY3" fmla="*/ 115747 h 185195"/>
              <a:gd name="connsiteX4" fmla="*/ 486137 w 590309"/>
              <a:gd name="connsiteY4" fmla="*/ 92598 h 185195"/>
              <a:gd name="connsiteX5" fmla="*/ 520861 w 590309"/>
              <a:gd name="connsiteY5" fmla="*/ 81023 h 185195"/>
              <a:gd name="connsiteX6" fmla="*/ 555585 w 590309"/>
              <a:gd name="connsiteY6" fmla="*/ 34724 h 185195"/>
              <a:gd name="connsiteX7" fmla="*/ 590309 w 590309"/>
              <a:gd name="connsiteY7" fmla="*/ 0 h 185195"/>
              <a:gd name="connsiteX0" fmla="*/ 0 w 590309"/>
              <a:gd name="connsiteY0" fmla="*/ 185195 h 185195"/>
              <a:gd name="connsiteX1" fmla="*/ 219919 w 590309"/>
              <a:gd name="connsiteY1" fmla="*/ 173620 h 185195"/>
              <a:gd name="connsiteX2" fmla="*/ 254643 w 590309"/>
              <a:gd name="connsiteY2" fmla="*/ 162046 h 185195"/>
              <a:gd name="connsiteX3" fmla="*/ 486137 w 590309"/>
              <a:gd name="connsiteY3" fmla="*/ 92598 h 185195"/>
              <a:gd name="connsiteX4" fmla="*/ 520861 w 590309"/>
              <a:gd name="connsiteY4" fmla="*/ 81023 h 185195"/>
              <a:gd name="connsiteX5" fmla="*/ 555585 w 590309"/>
              <a:gd name="connsiteY5" fmla="*/ 34724 h 185195"/>
              <a:gd name="connsiteX6" fmla="*/ 590309 w 590309"/>
              <a:gd name="connsiteY6" fmla="*/ 0 h 185195"/>
              <a:gd name="connsiteX0" fmla="*/ 0 w 590309"/>
              <a:gd name="connsiteY0" fmla="*/ 185195 h 185195"/>
              <a:gd name="connsiteX1" fmla="*/ 219919 w 590309"/>
              <a:gd name="connsiteY1" fmla="*/ 173620 h 185195"/>
              <a:gd name="connsiteX2" fmla="*/ 254643 w 590309"/>
              <a:gd name="connsiteY2" fmla="*/ 162046 h 185195"/>
              <a:gd name="connsiteX3" fmla="*/ 520861 w 590309"/>
              <a:gd name="connsiteY3" fmla="*/ 81023 h 185195"/>
              <a:gd name="connsiteX4" fmla="*/ 555585 w 590309"/>
              <a:gd name="connsiteY4" fmla="*/ 34724 h 185195"/>
              <a:gd name="connsiteX5" fmla="*/ 590309 w 590309"/>
              <a:gd name="connsiteY5" fmla="*/ 0 h 185195"/>
              <a:gd name="connsiteX0" fmla="*/ 0 w 590309"/>
              <a:gd name="connsiteY0" fmla="*/ 185195 h 185195"/>
              <a:gd name="connsiteX1" fmla="*/ 219919 w 590309"/>
              <a:gd name="connsiteY1" fmla="*/ 173620 h 185195"/>
              <a:gd name="connsiteX2" fmla="*/ 254643 w 590309"/>
              <a:gd name="connsiteY2" fmla="*/ 162046 h 185195"/>
              <a:gd name="connsiteX3" fmla="*/ 555585 w 590309"/>
              <a:gd name="connsiteY3" fmla="*/ 34724 h 185195"/>
              <a:gd name="connsiteX4" fmla="*/ 590309 w 590309"/>
              <a:gd name="connsiteY4" fmla="*/ 0 h 185195"/>
              <a:gd name="connsiteX0" fmla="*/ 0 w 590309"/>
              <a:gd name="connsiteY0" fmla="*/ 185195 h 185195"/>
              <a:gd name="connsiteX1" fmla="*/ 219919 w 590309"/>
              <a:gd name="connsiteY1" fmla="*/ 173620 h 185195"/>
              <a:gd name="connsiteX2" fmla="*/ 254643 w 590309"/>
              <a:gd name="connsiteY2" fmla="*/ 162046 h 185195"/>
              <a:gd name="connsiteX3" fmla="*/ 590309 w 590309"/>
              <a:gd name="connsiteY3" fmla="*/ 0 h 185195"/>
              <a:gd name="connsiteX0" fmla="*/ 0 w 590309"/>
              <a:gd name="connsiteY0" fmla="*/ 185195 h 192912"/>
              <a:gd name="connsiteX1" fmla="*/ 254643 w 590309"/>
              <a:gd name="connsiteY1" fmla="*/ 162046 h 192912"/>
              <a:gd name="connsiteX2" fmla="*/ 590309 w 590309"/>
              <a:gd name="connsiteY2" fmla="*/ 0 h 192912"/>
              <a:gd name="connsiteX0" fmla="*/ 0 w 590309"/>
              <a:gd name="connsiteY0" fmla="*/ 185195 h 185195"/>
              <a:gd name="connsiteX1" fmla="*/ 590309 w 590309"/>
              <a:gd name="connsiteY1" fmla="*/ 0 h 185195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232754 w 751593"/>
              <a:gd name="connsiteY0" fmla="*/ 256657 h 256657"/>
              <a:gd name="connsiteX1" fmla="*/ 751593 w 751593"/>
              <a:gd name="connsiteY1" fmla="*/ 0 h 256657"/>
              <a:gd name="connsiteX0" fmla="*/ 232754 w 751593"/>
              <a:gd name="connsiteY0" fmla="*/ 256657 h 256657"/>
              <a:gd name="connsiteX1" fmla="*/ 751593 w 751593"/>
              <a:gd name="connsiteY1" fmla="*/ 0 h 256657"/>
              <a:gd name="connsiteX0" fmla="*/ 169948 w 688787"/>
              <a:gd name="connsiteY0" fmla="*/ 256657 h 256657"/>
              <a:gd name="connsiteX1" fmla="*/ 688787 w 688787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1091590"/>
              <a:gd name="connsiteY0" fmla="*/ 92113 h 308730"/>
              <a:gd name="connsiteX1" fmla="*/ 1091590 w 1091590"/>
              <a:gd name="connsiteY1" fmla="*/ 216954 h 308730"/>
              <a:gd name="connsiteX0" fmla="*/ 0 w 873282"/>
              <a:gd name="connsiteY0" fmla="*/ 92113 h 223941"/>
              <a:gd name="connsiteX1" fmla="*/ 873282 w 873282"/>
              <a:gd name="connsiteY1" fmla="*/ 132165 h 223941"/>
              <a:gd name="connsiteX0" fmla="*/ 0 w 873282"/>
              <a:gd name="connsiteY0" fmla="*/ 0 h 131828"/>
              <a:gd name="connsiteX1" fmla="*/ 873282 w 873282"/>
              <a:gd name="connsiteY1" fmla="*/ 40052 h 131828"/>
              <a:gd name="connsiteX0" fmla="*/ 0 w 873282"/>
              <a:gd name="connsiteY0" fmla="*/ 0 h 131828"/>
              <a:gd name="connsiteX1" fmla="*/ 873282 w 873282"/>
              <a:gd name="connsiteY1" fmla="*/ 40052 h 131828"/>
              <a:gd name="connsiteX0" fmla="*/ 0 w 873282"/>
              <a:gd name="connsiteY0" fmla="*/ 0 h 99330"/>
              <a:gd name="connsiteX1" fmla="*/ 873282 w 873282"/>
              <a:gd name="connsiteY1" fmla="*/ 40052 h 99330"/>
              <a:gd name="connsiteX0" fmla="*/ 0 w 822282"/>
              <a:gd name="connsiteY0" fmla="*/ 2349 h 59278"/>
              <a:gd name="connsiteX1" fmla="*/ 822282 w 822282"/>
              <a:gd name="connsiteY1" fmla="*/ 0 h 59278"/>
              <a:gd name="connsiteX0" fmla="*/ 0 w 822282"/>
              <a:gd name="connsiteY0" fmla="*/ 2349 h 37395"/>
              <a:gd name="connsiteX1" fmla="*/ 822282 w 822282"/>
              <a:gd name="connsiteY1" fmla="*/ 0 h 37395"/>
              <a:gd name="connsiteX0" fmla="*/ 0 w 822282"/>
              <a:gd name="connsiteY0" fmla="*/ 2349 h 56998"/>
              <a:gd name="connsiteX1" fmla="*/ 822282 w 822282"/>
              <a:gd name="connsiteY1" fmla="*/ 0 h 56998"/>
              <a:gd name="connsiteX0" fmla="*/ 0 w 822282"/>
              <a:gd name="connsiteY0" fmla="*/ 61184 h 115833"/>
              <a:gd name="connsiteX1" fmla="*/ 822282 w 822282"/>
              <a:gd name="connsiteY1" fmla="*/ 0 h 115833"/>
              <a:gd name="connsiteX0" fmla="*/ 0 w 822282"/>
              <a:gd name="connsiteY0" fmla="*/ 61184 h 115833"/>
              <a:gd name="connsiteX1" fmla="*/ 822282 w 822282"/>
              <a:gd name="connsiteY1" fmla="*/ 0 h 115833"/>
              <a:gd name="connsiteX0" fmla="*/ 0 w 873629"/>
              <a:gd name="connsiteY0" fmla="*/ 61204 h 115853"/>
              <a:gd name="connsiteX1" fmla="*/ 873629 w 873629"/>
              <a:gd name="connsiteY1" fmla="*/ 0 h 115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73629" h="115853">
                <a:moveTo>
                  <a:pt x="0" y="61204"/>
                </a:moveTo>
                <a:cubicBezTo>
                  <a:pt x="322496" y="115853"/>
                  <a:pt x="560609" y="55352"/>
                  <a:pt x="873629" y="0"/>
                </a:cubicBezTo>
              </a:path>
            </a:pathLst>
          </a:custGeom>
          <a:ln w="28575">
            <a:solidFill>
              <a:srgbClr val="C00000"/>
            </a:solidFill>
            <a:tailEnd type="stealth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7" name="Полилиния 316"/>
          <p:cNvSpPr/>
          <p:nvPr/>
        </p:nvSpPr>
        <p:spPr>
          <a:xfrm flipH="1">
            <a:off x="2786050" y="3929066"/>
            <a:ext cx="324594" cy="141206"/>
          </a:xfrm>
          <a:custGeom>
            <a:avLst/>
            <a:gdLst>
              <a:gd name="connsiteX0" fmla="*/ 0 w 590309"/>
              <a:gd name="connsiteY0" fmla="*/ 185195 h 185195"/>
              <a:gd name="connsiteX1" fmla="*/ 219919 w 590309"/>
              <a:gd name="connsiteY1" fmla="*/ 173620 h 185195"/>
              <a:gd name="connsiteX2" fmla="*/ 254643 w 590309"/>
              <a:gd name="connsiteY2" fmla="*/ 162046 h 185195"/>
              <a:gd name="connsiteX3" fmla="*/ 451413 w 590309"/>
              <a:gd name="connsiteY3" fmla="*/ 115747 h 185195"/>
              <a:gd name="connsiteX4" fmla="*/ 486137 w 590309"/>
              <a:gd name="connsiteY4" fmla="*/ 92598 h 185195"/>
              <a:gd name="connsiteX5" fmla="*/ 520861 w 590309"/>
              <a:gd name="connsiteY5" fmla="*/ 81023 h 185195"/>
              <a:gd name="connsiteX6" fmla="*/ 555585 w 590309"/>
              <a:gd name="connsiteY6" fmla="*/ 34724 h 185195"/>
              <a:gd name="connsiteX7" fmla="*/ 590309 w 590309"/>
              <a:gd name="connsiteY7" fmla="*/ 0 h 185195"/>
              <a:gd name="connsiteX0" fmla="*/ 0 w 590309"/>
              <a:gd name="connsiteY0" fmla="*/ 185195 h 185195"/>
              <a:gd name="connsiteX1" fmla="*/ 219919 w 590309"/>
              <a:gd name="connsiteY1" fmla="*/ 173620 h 185195"/>
              <a:gd name="connsiteX2" fmla="*/ 254643 w 590309"/>
              <a:gd name="connsiteY2" fmla="*/ 162046 h 185195"/>
              <a:gd name="connsiteX3" fmla="*/ 486137 w 590309"/>
              <a:gd name="connsiteY3" fmla="*/ 92598 h 185195"/>
              <a:gd name="connsiteX4" fmla="*/ 520861 w 590309"/>
              <a:gd name="connsiteY4" fmla="*/ 81023 h 185195"/>
              <a:gd name="connsiteX5" fmla="*/ 555585 w 590309"/>
              <a:gd name="connsiteY5" fmla="*/ 34724 h 185195"/>
              <a:gd name="connsiteX6" fmla="*/ 590309 w 590309"/>
              <a:gd name="connsiteY6" fmla="*/ 0 h 185195"/>
              <a:gd name="connsiteX0" fmla="*/ 0 w 590309"/>
              <a:gd name="connsiteY0" fmla="*/ 185195 h 185195"/>
              <a:gd name="connsiteX1" fmla="*/ 219919 w 590309"/>
              <a:gd name="connsiteY1" fmla="*/ 173620 h 185195"/>
              <a:gd name="connsiteX2" fmla="*/ 254643 w 590309"/>
              <a:gd name="connsiteY2" fmla="*/ 162046 h 185195"/>
              <a:gd name="connsiteX3" fmla="*/ 520861 w 590309"/>
              <a:gd name="connsiteY3" fmla="*/ 81023 h 185195"/>
              <a:gd name="connsiteX4" fmla="*/ 555585 w 590309"/>
              <a:gd name="connsiteY4" fmla="*/ 34724 h 185195"/>
              <a:gd name="connsiteX5" fmla="*/ 590309 w 590309"/>
              <a:gd name="connsiteY5" fmla="*/ 0 h 185195"/>
              <a:gd name="connsiteX0" fmla="*/ 0 w 590309"/>
              <a:gd name="connsiteY0" fmla="*/ 185195 h 185195"/>
              <a:gd name="connsiteX1" fmla="*/ 219919 w 590309"/>
              <a:gd name="connsiteY1" fmla="*/ 173620 h 185195"/>
              <a:gd name="connsiteX2" fmla="*/ 254643 w 590309"/>
              <a:gd name="connsiteY2" fmla="*/ 162046 h 185195"/>
              <a:gd name="connsiteX3" fmla="*/ 555585 w 590309"/>
              <a:gd name="connsiteY3" fmla="*/ 34724 h 185195"/>
              <a:gd name="connsiteX4" fmla="*/ 590309 w 590309"/>
              <a:gd name="connsiteY4" fmla="*/ 0 h 185195"/>
              <a:gd name="connsiteX0" fmla="*/ 0 w 590309"/>
              <a:gd name="connsiteY0" fmla="*/ 185195 h 185195"/>
              <a:gd name="connsiteX1" fmla="*/ 219919 w 590309"/>
              <a:gd name="connsiteY1" fmla="*/ 173620 h 185195"/>
              <a:gd name="connsiteX2" fmla="*/ 254643 w 590309"/>
              <a:gd name="connsiteY2" fmla="*/ 162046 h 185195"/>
              <a:gd name="connsiteX3" fmla="*/ 590309 w 590309"/>
              <a:gd name="connsiteY3" fmla="*/ 0 h 185195"/>
              <a:gd name="connsiteX0" fmla="*/ 0 w 590309"/>
              <a:gd name="connsiteY0" fmla="*/ 185195 h 192912"/>
              <a:gd name="connsiteX1" fmla="*/ 254643 w 590309"/>
              <a:gd name="connsiteY1" fmla="*/ 162046 h 192912"/>
              <a:gd name="connsiteX2" fmla="*/ 590309 w 590309"/>
              <a:gd name="connsiteY2" fmla="*/ 0 h 192912"/>
              <a:gd name="connsiteX0" fmla="*/ 0 w 590309"/>
              <a:gd name="connsiteY0" fmla="*/ 185195 h 185195"/>
              <a:gd name="connsiteX1" fmla="*/ 590309 w 590309"/>
              <a:gd name="connsiteY1" fmla="*/ 0 h 185195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232754 w 751593"/>
              <a:gd name="connsiteY0" fmla="*/ 256657 h 256657"/>
              <a:gd name="connsiteX1" fmla="*/ 751593 w 751593"/>
              <a:gd name="connsiteY1" fmla="*/ 0 h 256657"/>
              <a:gd name="connsiteX0" fmla="*/ 232754 w 751593"/>
              <a:gd name="connsiteY0" fmla="*/ 256657 h 256657"/>
              <a:gd name="connsiteX1" fmla="*/ 751593 w 751593"/>
              <a:gd name="connsiteY1" fmla="*/ 0 h 256657"/>
              <a:gd name="connsiteX0" fmla="*/ 169948 w 688787"/>
              <a:gd name="connsiteY0" fmla="*/ 256657 h 256657"/>
              <a:gd name="connsiteX1" fmla="*/ 688787 w 688787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1091590"/>
              <a:gd name="connsiteY0" fmla="*/ 92113 h 308730"/>
              <a:gd name="connsiteX1" fmla="*/ 1091590 w 1091590"/>
              <a:gd name="connsiteY1" fmla="*/ 216954 h 308730"/>
              <a:gd name="connsiteX0" fmla="*/ 0 w 873282"/>
              <a:gd name="connsiteY0" fmla="*/ 92113 h 223941"/>
              <a:gd name="connsiteX1" fmla="*/ 873282 w 873282"/>
              <a:gd name="connsiteY1" fmla="*/ 132165 h 223941"/>
              <a:gd name="connsiteX0" fmla="*/ 0 w 873282"/>
              <a:gd name="connsiteY0" fmla="*/ 0 h 131828"/>
              <a:gd name="connsiteX1" fmla="*/ 873282 w 873282"/>
              <a:gd name="connsiteY1" fmla="*/ 40052 h 131828"/>
              <a:gd name="connsiteX0" fmla="*/ 0 w 873282"/>
              <a:gd name="connsiteY0" fmla="*/ 0 h 131828"/>
              <a:gd name="connsiteX1" fmla="*/ 873282 w 873282"/>
              <a:gd name="connsiteY1" fmla="*/ 40052 h 131828"/>
              <a:gd name="connsiteX0" fmla="*/ 0 w 873282"/>
              <a:gd name="connsiteY0" fmla="*/ 0 h 99330"/>
              <a:gd name="connsiteX1" fmla="*/ 873282 w 873282"/>
              <a:gd name="connsiteY1" fmla="*/ 40052 h 99330"/>
              <a:gd name="connsiteX0" fmla="*/ 0 w 791381"/>
              <a:gd name="connsiteY0" fmla="*/ 129510 h 164557"/>
              <a:gd name="connsiteX1" fmla="*/ 791381 w 791381"/>
              <a:gd name="connsiteY1" fmla="*/ 0 h 164557"/>
              <a:gd name="connsiteX0" fmla="*/ 0 w 791381"/>
              <a:gd name="connsiteY0" fmla="*/ 129510 h 129510"/>
              <a:gd name="connsiteX1" fmla="*/ 791381 w 791381"/>
              <a:gd name="connsiteY1" fmla="*/ 0 h 129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91381" h="129510">
                <a:moveTo>
                  <a:pt x="0" y="129510"/>
                </a:moveTo>
                <a:cubicBezTo>
                  <a:pt x="287832" y="71303"/>
                  <a:pt x="308930" y="59278"/>
                  <a:pt x="791381" y="0"/>
                </a:cubicBezTo>
              </a:path>
            </a:pathLst>
          </a:custGeom>
          <a:ln w="28575">
            <a:solidFill>
              <a:srgbClr val="C00000"/>
            </a:solidFill>
            <a:tailEnd type="stealth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8" name="Полилиния 317"/>
          <p:cNvSpPr/>
          <p:nvPr/>
        </p:nvSpPr>
        <p:spPr>
          <a:xfrm flipH="1">
            <a:off x="2500298" y="3929066"/>
            <a:ext cx="260683" cy="404953"/>
          </a:xfrm>
          <a:custGeom>
            <a:avLst/>
            <a:gdLst>
              <a:gd name="connsiteX0" fmla="*/ 0 w 590309"/>
              <a:gd name="connsiteY0" fmla="*/ 185195 h 185195"/>
              <a:gd name="connsiteX1" fmla="*/ 219919 w 590309"/>
              <a:gd name="connsiteY1" fmla="*/ 173620 h 185195"/>
              <a:gd name="connsiteX2" fmla="*/ 254643 w 590309"/>
              <a:gd name="connsiteY2" fmla="*/ 162046 h 185195"/>
              <a:gd name="connsiteX3" fmla="*/ 451413 w 590309"/>
              <a:gd name="connsiteY3" fmla="*/ 115747 h 185195"/>
              <a:gd name="connsiteX4" fmla="*/ 486137 w 590309"/>
              <a:gd name="connsiteY4" fmla="*/ 92598 h 185195"/>
              <a:gd name="connsiteX5" fmla="*/ 520861 w 590309"/>
              <a:gd name="connsiteY5" fmla="*/ 81023 h 185195"/>
              <a:gd name="connsiteX6" fmla="*/ 555585 w 590309"/>
              <a:gd name="connsiteY6" fmla="*/ 34724 h 185195"/>
              <a:gd name="connsiteX7" fmla="*/ 590309 w 590309"/>
              <a:gd name="connsiteY7" fmla="*/ 0 h 185195"/>
              <a:gd name="connsiteX0" fmla="*/ 0 w 590309"/>
              <a:gd name="connsiteY0" fmla="*/ 185195 h 185195"/>
              <a:gd name="connsiteX1" fmla="*/ 219919 w 590309"/>
              <a:gd name="connsiteY1" fmla="*/ 173620 h 185195"/>
              <a:gd name="connsiteX2" fmla="*/ 254643 w 590309"/>
              <a:gd name="connsiteY2" fmla="*/ 162046 h 185195"/>
              <a:gd name="connsiteX3" fmla="*/ 486137 w 590309"/>
              <a:gd name="connsiteY3" fmla="*/ 92598 h 185195"/>
              <a:gd name="connsiteX4" fmla="*/ 520861 w 590309"/>
              <a:gd name="connsiteY4" fmla="*/ 81023 h 185195"/>
              <a:gd name="connsiteX5" fmla="*/ 555585 w 590309"/>
              <a:gd name="connsiteY5" fmla="*/ 34724 h 185195"/>
              <a:gd name="connsiteX6" fmla="*/ 590309 w 590309"/>
              <a:gd name="connsiteY6" fmla="*/ 0 h 185195"/>
              <a:gd name="connsiteX0" fmla="*/ 0 w 590309"/>
              <a:gd name="connsiteY0" fmla="*/ 185195 h 185195"/>
              <a:gd name="connsiteX1" fmla="*/ 219919 w 590309"/>
              <a:gd name="connsiteY1" fmla="*/ 173620 h 185195"/>
              <a:gd name="connsiteX2" fmla="*/ 254643 w 590309"/>
              <a:gd name="connsiteY2" fmla="*/ 162046 h 185195"/>
              <a:gd name="connsiteX3" fmla="*/ 520861 w 590309"/>
              <a:gd name="connsiteY3" fmla="*/ 81023 h 185195"/>
              <a:gd name="connsiteX4" fmla="*/ 555585 w 590309"/>
              <a:gd name="connsiteY4" fmla="*/ 34724 h 185195"/>
              <a:gd name="connsiteX5" fmla="*/ 590309 w 590309"/>
              <a:gd name="connsiteY5" fmla="*/ 0 h 185195"/>
              <a:gd name="connsiteX0" fmla="*/ 0 w 590309"/>
              <a:gd name="connsiteY0" fmla="*/ 185195 h 185195"/>
              <a:gd name="connsiteX1" fmla="*/ 219919 w 590309"/>
              <a:gd name="connsiteY1" fmla="*/ 173620 h 185195"/>
              <a:gd name="connsiteX2" fmla="*/ 254643 w 590309"/>
              <a:gd name="connsiteY2" fmla="*/ 162046 h 185195"/>
              <a:gd name="connsiteX3" fmla="*/ 555585 w 590309"/>
              <a:gd name="connsiteY3" fmla="*/ 34724 h 185195"/>
              <a:gd name="connsiteX4" fmla="*/ 590309 w 590309"/>
              <a:gd name="connsiteY4" fmla="*/ 0 h 185195"/>
              <a:gd name="connsiteX0" fmla="*/ 0 w 590309"/>
              <a:gd name="connsiteY0" fmla="*/ 185195 h 185195"/>
              <a:gd name="connsiteX1" fmla="*/ 219919 w 590309"/>
              <a:gd name="connsiteY1" fmla="*/ 173620 h 185195"/>
              <a:gd name="connsiteX2" fmla="*/ 254643 w 590309"/>
              <a:gd name="connsiteY2" fmla="*/ 162046 h 185195"/>
              <a:gd name="connsiteX3" fmla="*/ 590309 w 590309"/>
              <a:gd name="connsiteY3" fmla="*/ 0 h 185195"/>
              <a:gd name="connsiteX0" fmla="*/ 0 w 590309"/>
              <a:gd name="connsiteY0" fmla="*/ 185195 h 192912"/>
              <a:gd name="connsiteX1" fmla="*/ 254643 w 590309"/>
              <a:gd name="connsiteY1" fmla="*/ 162046 h 192912"/>
              <a:gd name="connsiteX2" fmla="*/ 590309 w 590309"/>
              <a:gd name="connsiteY2" fmla="*/ 0 h 192912"/>
              <a:gd name="connsiteX0" fmla="*/ 0 w 590309"/>
              <a:gd name="connsiteY0" fmla="*/ 185195 h 185195"/>
              <a:gd name="connsiteX1" fmla="*/ 590309 w 590309"/>
              <a:gd name="connsiteY1" fmla="*/ 0 h 185195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232754 w 751593"/>
              <a:gd name="connsiteY0" fmla="*/ 256657 h 256657"/>
              <a:gd name="connsiteX1" fmla="*/ 751593 w 751593"/>
              <a:gd name="connsiteY1" fmla="*/ 0 h 256657"/>
              <a:gd name="connsiteX0" fmla="*/ 232754 w 751593"/>
              <a:gd name="connsiteY0" fmla="*/ 256657 h 256657"/>
              <a:gd name="connsiteX1" fmla="*/ 751593 w 751593"/>
              <a:gd name="connsiteY1" fmla="*/ 0 h 256657"/>
              <a:gd name="connsiteX0" fmla="*/ 169948 w 688787"/>
              <a:gd name="connsiteY0" fmla="*/ 256657 h 256657"/>
              <a:gd name="connsiteX1" fmla="*/ 688787 w 688787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1091590"/>
              <a:gd name="connsiteY0" fmla="*/ 92113 h 308730"/>
              <a:gd name="connsiteX1" fmla="*/ 1091590 w 1091590"/>
              <a:gd name="connsiteY1" fmla="*/ 216954 h 308730"/>
              <a:gd name="connsiteX0" fmla="*/ 0 w 873282"/>
              <a:gd name="connsiteY0" fmla="*/ 92113 h 223941"/>
              <a:gd name="connsiteX1" fmla="*/ 873282 w 873282"/>
              <a:gd name="connsiteY1" fmla="*/ 132165 h 223941"/>
              <a:gd name="connsiteX0" fmla="*/ 0 w 873282"/>
              <a:gd name="connsiteY0" fmla="*/ 0 h 131828"/>
              <a:gd name="connsiteX1" fmla="*/ 873282 w 873282"/>
              <a:gd name="connsiteY1" fmla="*/ 40052 h 131828"/>
              <a:gd name="connsiteX0" fmla="*/ 0 w 873282"/>
              <a:gd name="connsiteY0" fmla="*/ 0 h 131828"/>
              <a:gd name="connsiteX1" fmla="*/ 873282 w 873282"/>
              <a:gd name="connsiteY1" fmla="*/ 40052 h 131828"/>
              <a:gd name="connsiteX0" fmla="*/ 0 w 873282"/>
              <a:gd name="connsiteY0" fmla="*/ 0 h 99330"/>
              <a:gd name="connsiteX1" fmla="*/ 873282 w 873282"/>
              <a:gd name="connsiteY1" fmla="*/ 40052 h 99330"/>
              <a:gd name="connsiteX0" fmla="*/ 45746 w 482452"/>
              <a:gd name="connsiteY0" fmla="*/ 0 h 136515"/>
              <a:gd name="connsiteX1" fmla="*/ 482452 w 482452"/>
              <a:gd name="connsiteY1" fmla="*/ 77237 h 136515"/>
              <a:gd name="connsiteX0" fmla="*/ 45762 w 482468"/>
              <a:gd name="connsiteY0" fmla="*/ 0 h 90041"/>
              <a:gd name="connsiteX1" fmla="*/ 482468 w 482468"/>
              <a:gd name="connsiteY1" fmla="*/ 77237 h 90041"/>
              <a:gd name="connsiteX0" fmla="*/ 0 w 436706"/>
              <a:gd name="connsiteY0" fmla="*/ 0 h 87393"/>
              <a:gd name="connsiteX1" fmla="*/ 436706 w 436706"/>
              <a:gd name="connsiteY1" fmla="*/ 77237 h 87393"/>
              <a:gd name="connsiteX0" fmla="*/ 0 w 436706"/>
              <a:gd name="connsiteY0" fmla="*/ 0 h 87393"/>
              <a:gd name="connsiteX1" fmla="*/ 436706 w 436706"/>
              <a:gd name="connsiteY1" fmla="*/ 77237 h 87393"/>
              <a:gd name="connsiteX0" fmla="*/ 0 w 436706"/>
              <a:gd name="connsiteY0" fmla="*/ 0 h 112538"/>
              <a:gd name="connsiteX1" fmla="*/ 436706 w 436706"/>
              <a:gd name="connsiteY1" fmla="*/ 77237 h 112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36706" h="112538">
                <a:moveTo>
                  <a:pt x="0" y="0"/>
                </a:moveTo>
                <a:cubicBezTo>
                  <a:pt x="194178" y="46295"/>
                  <a:pt x="69888" y="112538"/>
                  <a:pt x="436706" y="77237"/>
                </a:cubicBezTo>
              </a:path>
            </a:pathLst>
          </a:custGeom>
          <a:ln w="28575">
            <a:solidFill>
              <a:srgbClr val="C00000"/>
            </a:solidFill>
            <a:tailEnd type="stealth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9" name="Полилиния 318"/>
          <p:cNvSpPr/>
          <p:nvPr/>
        </p:nvSpPr>
        <p:spPr>
          <a:xfrm flipH="1">
            <a:off x="2143108" y="4032000"/>
            <a:ext cx="324000" cy="180024"/>
          </a:xfrm>
          <a:custGeom>
            <a:avLst/>
            <a:gdLst>
              <a:gd name="connsiteX0" fmla="*/ 0 w 590309"/>
              <a:gd name="connsiteY0" fmla="*/ 185195 h 185195"/>
              <a:gd name="connsiteX1" fmla="*/ 219919 w 590309"/>
              <a:gd name="connsiteY1" fmla="*/ 173620 h 185195"/>
              <a:gd name="connsiteX2" fmla="*/ 254643 w 590309"/>
              <a:gd name="connsiteY2" fmla="*/ 162046 h 185195"/>
              <a:gd name="connsiteX3" fmla="*/ 451413 w 590309"/>
              <a:gd name="connsiteY3" fmla="*/ 115747 h 185195"/>
              <a:gd name="connsiteX4" fmla="*/ 486137 w 590309"/>
              <a:gd name="connsiteY4" fmla="*/ 92598 h 185195"/>
              <a:gd name="connsiteX5" fmla="*/ 520861 w 590309"/>
              <a:gd name="connsiteY5" fmla="*/ 81023 h 185195"/>
              <a:gd name="connsiteX6" fmla="*/ 555585 w 590309"/>
              <a:gd name="connsiteY6" fmla="*/ 34724 h 185195"/>
              <a:gd name="connsiteX7" fmla="*/ 590309 w 590309"/>
              <a:gd name="connsiteY7" fmla="*/ 0 h 185195"/>
              <a:gd name="connsiteX0" fmla="*/ 0 w 590309"/>
              <a:gd name="connsiteY0" fmla="*/ 185195 h 185195"/>
              <a:gd name="connsiteX1" fmla="*/ 219919 w 590309"/>
              <a:gd name="connsiteY1" fmla="*/ 173620 h 185195"/>
              <a:gd name="connsiteX2" fmla="*/ 254643 w 590309"/>
              <a:gd name="connsiteY2" fmla="*/ 162046 h 185195"/>
              <a:gd name="connsiteX3" fmla="*/ 486137 w 590309"/>
              <a:gd name="connsiteY3" fmla="*/ 92598 h 185195"/>
              <a:gd name="connsiteX4" fmla="*/ 520861 w 590309"/>
              <a:gd name="connsiteY4" fmla="*/ 81023 h 185195"/>
              <a:gd name="connsiteX5" fmla="*/ 555585 w 590309"/>
              <a:gd name="connsiteY5" fmla="*/ 34724 h 185195"/>
              <a:gd name="connsiteX6" fmla="*/ 590309 w 590309"/>
              <a:gd name="connsiteY6" fmla="*/ 0 h 185195"/>
              <a:gd name="connsiteX0" fmla="*/ 0 w 590309"/>
              <a:gd name="connsiteY0" fmla="*/ 185195 h 185195"/>
              <a:gd name="connsiteX1" fmla="*/ 219919 w 590309"/>
              <a:gd name="connsiteY1" fmla="*/ 173620 h 185195"/>
              <a:gd name="connsiteX2" fmla="*/ 254643 w 590309"/>
              <a:gd name="connsiteY2" fmla="*/ 162046 h 185195"/>
              <a:gd name="connsiteX3" fmla="*/ 520861 w 590309"/>
              <a:gd name="connsiteY3" fmla="*/ 81023 h 185195"/>
              <a:gd name="connsiteX4" fmla="*/ 555585 w 590309"/>
              <a:gd name="connsiteY4" fmla="*/ 34724 h 185195"/>
              <a:gd name="connsiteX5" fmla="*/ 590309 w 590309"/>
              <a:gd name="connsiteY5" fmla="*/ 0 h 185195"/>
              <a:gd name="connsiteX0" fmla="*/ 0 w 590309"/>
              <a:gd name="connsiteY0" fmla="*/ 185195 h 185195"/>
              <a:gd name="connsiteX1" fmla="*/ 219919 w 590309"/>
              <a:gd name="connsiteY1" fmla="*/ 173620 h 185195"/>
              <a:gd name="connsiteX2" fmla="*/ 254643 w 590309"/>
              <a:gd name="connsiteY2" fmla="*/ 162046 h 185195"/>
              <a:gd name="connsiteX3" fmla="*/ 555585 w 590309"/>
              <a:gd name="connsiteY3" fmla="*/ 34724 h 185195"/>
              <a:gd name="connsiteX4" fmla="*/ 590309 w 590309"/>
              <a:gd name="connsiteY4" fmla="*/ 0 h 185195"/>
              <a:gd name="connsiteX0" fmla="*/ 0 w 590309"/>
              <a:gd name="connsiteY0" fmla="*/ 185195 h 185195"/>
              <a:gd name="connsiteX1" fmla="*/ 219919 w 590309"/>
              <a:gd name="connsiteY1" fmla="*/ 173620 h 185195"/>
              <a:gd name="connsiteX2" fmla="*/ 254643 w 590309"/>
              <a:gd name="connsiteY2" fmla="*/ 162046 h 185195"/>
              <a:gd name="connsiteX3" fmla="*/ 590309 w 590309"/>
              <a:gd name="connsiteY3" fmla="*/ 0 h 185195"/>
              <a:gd name="connsiteX0" fmla="*/ 0 w 590309"/>
              <a:gd name="connsiteY0" fmla="*/ 185195 h 192912"/>
              <a:gd name="connsiteX1" fmla="*/ 254643 w 590309"/>
              <a:gd name="connsiteY1" fmla="*/ 162046 h 192912"/>
              <a:gd name="connsiteX2" fmla="*/ 590309 w 590309"/>
              <a:gd name="connsiteY2" fmla="*/ 0 h 192912"/>
              <a:gd name="connsiteX0" fmla="*/ 0 w 590309"/>
              <a:gd name="connsiteY0" fmla="*/ 185195 h 185195"/>
              <a:gd name="connsiteX1" fmla="*/ 590309 w 590309"/>
              <a:gd name="connsiteY1" fmla="*/ 0 h 185195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232754 w 751593"/>
              <a:gd name="connsiteY0" fmla="*/ 256657 h 256657"/>
              <a:gd name="connsiteX1" fmla="*/ 751593 w 751593"/>
              <a:gd name="connsiteY1" fmla="*/ 0 h 256657"/>
              <a:gd name="connsiteX0" fmla="*/ 232754 w 751593"/>
              <a:gd name="connsiteY0" fmla="*/ 256657 h 256657"/>
              <a:gd name="connsiteX1" fmla="*/ 751593 w 751593"/>
              <a:gd name="connsiteY1" fmla="*/ 0 h 256657"/>
              <a:gd name="connsiteX0" fmla="*/ 169948 w 688787"/>
              <a:gd name="connsiteY0" fmla="*/ 256657 h 256657"/>
              <a:gd name="connsiteX1" fmla="*/ 688787 w 688787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1091590"/>
              <a:gd name="connsiteY0" fmla="*/ 92113 h 308730"/>
              <a:gd name="connsiteX1" fmla="*/ 1091590 w 1091590"/>
              <a:gd name="connsiteY1" fmla="*/ 216954 h 308730"/>
              <a:gd name="connsiteX0" fmla="*/ 0 w 873282"/>
              <a:gd name="connsiteY0" fmla="*/ 92113 h 223941"/>
              <a:gd name="connsiteX1" fmla="*/ 873282 w 873282"/>
              <a:gd name="connsiteY1" fmla="*/ 132165 h 223941"/>
              <a:gd name="connsiteX0" fmla="*/ 0 w 873282"/>
              <a:gd name="connsiteY0" fmla="*/ 0 h 131828"/>
              <a:gd name="connsiteX1" fmla="*/ 873282 w 873282"/>
              <a:gd name="connsiteY1" fmla="*/ 40052 h 131828"/>
              <a:gd name="connsiteX0" fmla="*/ 0 w 873282"/>
              <a:gd name="connsiteY0" fmla="*/ 0 h 131828"/>
              <a:gd name="connsiteX1" fmla="*/ 873282 w 873282"/>
              <a:gd name="connsiteY1" fmla="*/ 40052 h 131828"/>
              <a:gd name="connsiteX0" fmla="*/ 0 w 873282"/>
              <a:gd name="connsiteY0" fmla="*/ 0 h 99330"/>
              <a:gd name="connsiteX1" fmla="*/ 873282 w 873282"/>
              <a:gd name="connsiteY1" fmla="*/ 40052 h 99330"/>
              <a:gd name="connsiteX0" fmla="*/ 0 w 791381"/>
              <a:gd name="connsiteY0" fmla="*/ 129510 h 164557"/>
              <a:gd name="connsiteX1" fmla="*/ 791381 w 791381"/>
              <a:gd name="connsiteY1" fmla="*/ 0 h 164557"/>
              <a:gd name="connsiteX0" fmla="*/ 0 w 791381"/>
              <a:gd name="connsiteY0" fmla="*/ 129510 h 129510"/>
              <a:gd name="connsiteX1" fmla="*/ 791381 w 791381"/>
              <a:gd name="connsiteY1" fmla="*/ 0 h 129510"/>
              <a:gd name="connsiteX0" fmla="*/ 0 w 702664"/>
              <a:gd name="connsiteY0" fmla="*/ 129527 h 129527"/>
              <a:gd name="connsiteX1" fmla="*/ 702664 w 702664"/>
              <a:gd name="connsiteY1" fmla="*/ 0 h 129527"/>
              <a:gd name="connsiteX0" fmla="*/ 0 w 702664"/>
              <a:gd name="connsiteY0" fmla="*/ 129527 h 129527"/>
              <a:gd name="connsiteX1" fmla="*/ 702664 w 702664"/>
              <a:gd name="connsiteY1" fmla="*/ 0 h 129527"/>
              <a:gd name="connsiteX0" fmla="*/ 0 w 702664"/>
              <a:gd name="connsiteY0" fmla="*/ 129527 h 129527"/>
              <a:gd name="connsiteX1" fmla="*/ 702664 w 702664"/>
              <a:gd name="connsiteY1" fmla="*/ 0 h 129527"/>
              <a:gd name="connsiteX0" fmla="*/ 0 w 702664"/>
              <a:gd name="connsiteY0" fmla="*/ 129527 h 129527"/>
              <a:gd name="connsiteX1" fmla="*/ 702664 w 702664"/>
              <a:gd name="connsiteY1" fmla="*/ 0 h 129527"/>
              <a:gd name="connsiteX0" fmla="*/ 0 w 702664"/>
              <a:gd name="connsiteY0" fmla="*/ 129527 h 129527"/>
              <a:gd name="connsiteX1" fmla="*/ 702664 w 702664"/>
              <a:gd name="connsiteY1" fmla="*/ 0 h 129527"/>
              <a:gd name="connsiteX0" fmla="*/ 0 w 702664"/>
              <a:gd name="connsiteY0" fmla="*/ 129527 h 129527"/>
              <a:gd name="connsiteX1" fmla="*/ 702664 w 702664"/>
              <a:gd name="connsiteY1" fmla="*/ 0 h 129527"/>
              <a:gd name="connsiteX0" fmla="*/ 0 w 702664"/>
              <a:gd name="connsiteY0" fmla="*/ 129527 h 129527"/>
              <a:gd name="connsiteX1" fmla="*/ 702664 w 702664"/>
              <a:gd name="connsiteY1" fmla="*/ 0 h 129527"/>
              <a:gd name="connsiteX0" fmla="*/ 0 w 702664"/>
              <a:gd name="connsiteY0" fmla="*/ 129527 h 168971"/>
              <a:gd name="connsiteX1" fmla="*/ 702664 w 702664"/>
              <a:gd name="connsiteY1" fmla="*/ 0 h 168971"/>
              <a:gd name="connsiteX0" fmla="*/ 0 w 702664"/>
              <a:gd name="connsiteY0" fmla="*/ 129527 h 129527"/>
              <a:gd name="connsiteX1" fmla="*/ 702664 w 702664"/>
              <a:gd name="connsiteY1" fmla="*/ 0 h 129527"/>
              <a:gd name="connsiteX0" fmla="*/ 0 w 702664"/>
              <a:gd name="connsiteY0" fmla="*/ 129527 h 129527"/>
              <a:gd name="connsiteX1" fmla="*/ 702664 w 702664"/>
              <a:gd name="connsiteY1" fmla="*/ 0 h 129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02664" h="129527">
                <a:moveTo>
                  <a:pt x="0" y="129527"/>
                </a:moveTo>
                <a:cubicBezTo>
                  <a:pt x="354828" y="93581"/>
                  <a:pt x="498974" y="71263"/>
                  <a:pt x="702664" y="0"/>
                </a:cubicBezTo>
              </a:path>
            </a:pathLst>
          </a:custGeom>
          <a:ln w="28575">
            <a:solidFill>
              <a:srgbClr val="C00000"/>
            </a:solidFill>
            <a:tailEnd type="stealth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0" name="Полилиния 319"/>
          <p:cNvSpPr/>
          <p:nvPr/>
        </p:nvSpPr>
        <p:spPr>
          <a:xfrm flipH="1">
            <a:off x="1800000" y="3888000"/>
            <a:ext cx="324000" cy="144000"/>
          </a:xfrm>
          <a:custGeom>
            <a:avLst/>
            <a:gdLst>
              <a:gd name="connsiteX0" fmla="*/ 0 w 590309"/>
              <a:gd name="connsiteY0" fmla="*/ 185195 h 185195"/>
              <a:gd name="connsiteX1" fmla="*/ 219919 w 590309"/>
              <a:gd name="connsiteY1" fmla="*/ 173620 h 185195"/>
              <a:gd name="connsiteX2" fmla="*/ 254643 w 590309"/>
              <a:gd name="connsiteY2" fmla="*/ 162046 h 185195"/>
              <a:gd name="connsiteX3" fmla="*/ 451413 w 590309"/>
              <a:gd name="connsiteY3" fmla="*/ 115747 h 185195"/>
              <a:gd name="connsiteX4" fmla="*/ 486137 w 590309"/>
              <a:gd name="connsiteY4" fmla="*/ 92598 h 185195"/>
              <a:gd name="connsiteX5" fmla="*/ 520861 w 590309"/>
              <a:gd name="connsiteY5" fmla="*/ 81023 h 185195"/>
              <a:gd name="connsiteX6" fmla="*/ 555585 w 590309"/>
              <a:gd name="connsiteY6" fmla="*/ 34724 h 185195"/>
              <a:gd name="connsiteX7" fmla="*/ 590309 w 590309"/>
              <a:gd name="connsiteY7" fmla="*/ 0 h 185195"/>
              <a:gd name="connsiteX0" fmla="*/ 0 w 590309"/>
              <a:gd name="connsiteY0" fmla="*/ 185195 h 185195"/>
              <a:gd name="connsiteX1" fmla="*/ 219919 w 590309"/>
              <a:gd name="connsiteY1" fmla="*/ 173620 h 185195"/>
              <a:gd name="connsiteX2" fmla="*/ 254643 w 590309"/>
              <a:gd name="connsiteY2" fmla="*/ 162046 h 185195"/>
              <a:gd name="connsiteX3" fmla="*/ 486137 w 590309"/>
              <a:gd name="connsiteY3" fmla="*/ 92598 h 185195"/>
              <a:gd name="connsiteX4" fmla="*/ 520861 w 590309"/>
              <a:gd name="connsiteY4" fmla="*/ 81023 h 185195"/>
              <a:gd name="connsiteX5" fmla="*/ 555585 w 590309"/>
              <a:gd name="connsiteY5" fmla="*/ 34724 h 185195"/>
              <a:gd name="connsiteX6" fmla="*/ 590309 w 590309"/>
              <a:gd name="connsiteY6" fmla="*/ 0 h 185195"/>
              <a:gd name="connsiteX0" fmla="*/ 0 w 590309"/>
              <a:gd name="connsiteY0" fmla="*/ 185195 h 185195"/>
              <a:gd name="connsiteX1" fmla="*/ 219919 w 590309"/>
              <a:gd name="connsiteY1" fmla="*/ 173620 h 185195"/>
              <a:gd name="connsiteX2" fmla="*/ 254643 w 590309"/>
              <a:gd name="connsiteY2" fmla="*/ 162046 h 185195"/>
              <a:gd name="connsiteX3" fmla="*/ 520861 w 590309"/>
              <a:gd name="connsiteY3" fmla="*/ 81023 h 185195"/>
              <a:gd name="connsiteX4" fmla="*/ 555585 w 590309"/>
              <a:gd name="connsiteY4" fmla="*/ 34724 h 185195"/>
              <a:gd name="connsiteX5" fmla="*/ 590309 w 590309"/>
              <a:gd name="connsiteY5" fmla="*/ 0 h 185195"/>
              <a:gd name="connsiteX0" fmla="*/ 0 w 590309"/>
              <a:gd name="connsiteY0" fmla="*/ 185195 h 185195"/>
              <a:gd name="connsiteX1" fmla="*/ 219919 w 590309"/>
              <a:gd name="connsiteY1" fmla="*/ 173620 h 185195"/>
              <a:gd name="connsiteX2" fmla="*/ 254643 w 590309"/>
              <a:gd name="connsiteY2" fmla="*/ 162046 h 185195"/>
              <a:gd name="connsiteX3" fmla="*/ 555585 w 590309"/>
              <a:gd name="connsiteY3" fmla="*/ 34724 h 185195"/>
              <a:gd name="connsiteX4" fmla="*/ 590309 w 590309"/>
              <a:gd name="connsiteY4" fmla="*/ 0 h 185195"/>
              <a:gd name="connsiteX0" fmla="*/ 0 w 590309"/>
              <a:gd name="connsiteY0" fmla="*/ 185195 h 185195"/>
              <a:gd name="connsiteX1" fmla="*/ 219919 w 590309"/>
              <a:gd name="connsiteY1" fmla="*/ 173620 h 185195"/>
              <a:gd name="connsiteX2" fmla="*/ 254643 w 590309"/>
              <a:gd name="connsiteY2" fmla="*/ 162046 h 185195"/>
              <a:gd name="connsiteX3" fmla="*/ 590309 w 590309"/>
              <a:gd name="connsiteY3" fmla="*/ 0 h 185195"/>
              <a:gd name="connsiteX0" fmla="*/ 0 w 590309"/>
              <a:gd name="connsiteY0" fmla="*/ 185195 h 192912"/>
              <a:gd name="connsiteX1" fmla="*/ 254643 w 590309"/>
              <a:gd name="connsiteY1" fmla="*/ 162046 h 192912"/>
              <a:gd name="connsiteX2" fmla="*/ 590309 w 590309"/>
              <a:gd name="connsiteY2" fmla="*/ 0 h 192912"/>
              <a:gd name="connsiteX0" fmla="*/ 0 w 590309"/>
              <a:gd name="connsiteY0" fmla="*/ 185195 h 185195"/>
              <a:gd name="connsiteX1" fmla="*/ 590309 w 590309"/>
              <a:gd name="connsiteY1" fmla="*/ 0 h 185195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232754 w 751593"/>
              <a:gd name="connsiteY0" fmla="*/ 256657 h 256657"/>
              <a:gd name="connsiteX1" fmla="*/ 751593 w 751593"/>
              <a:gd name="connsiteY1" fmla="*/ 0 h 256657"/>
              <a:gd name="connsiteX0" fmla="*/ 232754 w 751593"/>
              <a:gd name="connsiteY0" fmla="*/ 256657 h 256657"/>
              <a:gd name="connsiteX1" fmla="*/ 751593 w 751593"/>
              <a:gd name="connsiteY1" fmla="*/ 0 h 256657"/>
              <a:gd name="connsiteX0" fmla="*/ 169948 w 688787"/>
              <a:gd name="connsiteY0" fmla="*/ 256657 h 256657"/>
              <a:gd name="connsiteX1" fmla="*/ 688787 w 688787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1091590"/>
              <a:gd name="connsiteY0" fmla="*/ 92113 h 308730"/>
              <a:gd name="connsiteX1" fmla="*/ 1091590 w 1091590"/>
              <a:gd name="connsiteY1" fmla="*/ 216954 h 308730"/>
              <a:gd name="connsiteX0" fmla="*/ 0 w 873282"/>
              <a:gd name="connsiteY0" fmla="*/ 92113 h 223941"/>
              <a:gd name="connsiteX1" fmla="*/ 873282 w 873282"/>
              <a:gd name="connsiteY1" fmla="*/ 132165 h 223941"/>
              <a:gd name="connsiteX0" fmla="*/ 0 w 873282"/>
              <a:gd name="connsiteY0" fmla="*/ 0 h 131828"/>
              <a:gd name="connsiteX1" fmla="*/ 873282 w 873282"/>
              <a:gd name="connsiteY1" fmla="*/ 40052 h 131828"/>
              <a:gd name="connsiteX0" fmla="*/ 0 w 873282"/>
              <a:gd name="connsiteY0" fmla="*/ 0 h 131828"/>
              <a:gd name="connsiteX1" fmla="*/ 873282 w 873282"/>
              <a:gd name="connsiteY1" fmla="*/ 40052 h 131828"/>
              <a:gd name="connsiteX0" fmla="*/ 0 w 873282"/>
              <a:gd name="connsiteY0" fmla="*/ 0 h 99330"/>
              <a:gd name="connsiteX1" fmla="*/ 873282 w 873282"/>
              <a:gd name="connsiteY1" fmla="*/ 40052 h 99330"/>
              <a:gd name="connsiteX0" fmla="*/ 0 w 791381"/>
              <a:gd name="connsiteY0" fmla="*/ 129510 h 164557"/>
              <a:gd name="connsiteX1" fmla="*/ 791381 w 791381"/>
              <a:gd name="connsiteY1" fmla="*/ 0 h 164557"/>
              <a:gd name="connsiteX0" fmla="*/ 0 w 791381"/>
              <a:gd name="connsiteY0" fmla="*/ 129510 h 129510"/>
              <a:gd name="connsiteX1" fmla="*/ 791381 w 791381"/>
              <a:gd name="connsiteY1" fmla="*/ 0 h 129510"/>
              <a:gd name="connsiteX0" fmla="*/ 0 w 791381"/>
              <a:gd name="connsiteY0" fmla="*/ 129510 h 129510"/>
              <a:gd name="connsiteX1" fmla="*/ 791381 w 791381"/>
              <a:gd name="connsiteY1" fmla="*/ 0 h 129510"/>
              <a:gd name="connsiteX0" fmla="*/ 0 w 791381"/>
              <a:gd name="connsiteY0" fmla="*/ 129510 h 129510"/>
              <a:gd name="connsiteX1" fmla="*/ 791381 w 791381"/>
              <a:gd name="connsiteY1" fmla="*/ 0 h 129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91381" h="129510">
                <a:moveTo>
                  <a:pt x="0" y="129510"/>
                </a:moveTo>
                <a:cubicBezTo>
                  <a:pt x="189901" y="9136"/>
                  <a:pt x="396140" y="46562"/>
                  <a:pt x="791381" y="0"/>
                </a:cubicBezTo>
              </a:path>
            </a:pathLst>
          </a:custGeom>
          <a:ln w="28575">
            <a:solidFill>
              <a:srgbClr val="C00000"/>
            </a:solidFill>
            <a:tailEnd type="stealth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1" name="Полилиния 320"/>
          <p:cNvSpPr/>
          <p:nvPr/>
        </p:nvSpPr>
        <p:spPr>
          <a:xfrm flipH="1">
            <a:off x="2143108" y="4312541"/>
            <a:ext cx="496148" cy="188029"/>
          </a:xfrm>
          <a:custGeom>
            <a:avLst/>
            <a:gdLst>
              <a:gd name="connsiteX0" fmla="*/ 0 w 590309"/>
              <a:gd name="connsiteY0" fmla="*/ 185195 h 185195"/>
              <a:gd name="connsiteX1" fmla="*/ 219919 w 590309"/>
              <a:gd name="connsiteY1" fmla="*/ 173620 h 185195"/>
              <a:gd name="connsiteX2" fmla="*/ 254643 w 590309"/>
              <a:gd name="connsiteY2" fmla="*/ 162046 h 185195"/>
              <a:gd name="connsiteX3" fmla="*/ 451413 w 590309"/>
              <a:gd name="connsiteY3" fmla="*/ 115747 h 185195"/>
              <a:gd name="connsiteX4" fmla="*/ 486137 w 590309"/>
              <a:gd name="connsiteY4" fmla="*/ 92598 h 185195"/>
              <a:gd name="connsiteX5" fmla="*/ 520861 w 590309"/>
              <a:gd name="connsiteY5" fmla="*/ 81023 h 185195"/>
              <a:gd name="connsiteX6" fmla="*/ 555585 w 590309"/>
              <a:gd name="connsiteY6" fmla="*/ 34724 h 185195"/>
              <a:gd name="connsiteX7" fmla="*/ 590309 w 590309"/>
              <a:gd name="connsiteY7" fmla="*/ 0 h 185195"/>
              <a:gd name="connsiteX0" fmla="*/ 0 w 590309"/>
              <a:gd name="connsiteY0" fmla="*/ 185195 h 185195"/>
              <a:gd name="connsiteX1" fmla="*/ 219919 w 590309"/>
              <a:gd name="connsiteY1" fmla="*/ 173620 h 185195"/>
              <a:gd name="connsiteX2" fmla="*/ 254643 w 590309"/>
              <a:gd name="connsiteY2" fmla="*/ 162046 h 185195"/>
              <a:gd name="connsiteX3" fmla="*/ 486137 w 590309"/>
              <a:gd name="connsiteY3" fmla="*/ 92598 h 185195"/>
              <a:gd name="connsiteX4" fmla="*/ 520861 w 590309"/>
              <a:gd name="connsiteY4" fmla="*/ 81023 h 185195"/>
              <a:gd name="connsiteX5" fmla="*/ 555585 w 590309"/>
              <a:gd name="connsiteY5" fmla="*/ 34724 h 185195"/>
              <a:gd name="connsiteX6" fmla="*/ 590309 w 590309"/>
              <a:gd name="connsiteY6" fmla="*/ 0 h 185195"/>
              <a:gd name="connsiteX0" fmla="*/ 0 w 590309"/>
              <a:gd name="connsiteY0" fmla="*/ 185195 h 185195"/>
              <a:gd name="connsiteX1" fmla="*/ 219919 w 590309"/>
              <a:gd name="connsiteY1" fmla="*/ 173620 h 185195"/>
              <a:gd name="connsiteX2" fmla="*/ 254643 w 590309"/>
              <a:gd name="connsiteY2" fmla="*/ 162046 h 185195"/>
              <a:gd name="connsiteX3" fmla="*/ 520861 w 590309"/>
              <a:gd name="connsiteY3" fmla="*/ 81023 h 185195"/>
              <a:gd name="connsiteX4" fmla="*/ 555585 w 590309"/>
              <a:gd name="connsiteY4" fmla="*/ 34724 h 185195"/>
              <a:gd name="connsiteX5" fmla="*/ 590309 w 590309"/>
              <a:gd name="connsiteY5" fmla="*/ 0 h 185195"/>
              <a:gd name="connsiteX0" fmla="*/ 0 w 590309"/>
              <a:gd name="connsiteY0" fmla="*/ 185195 h 185195"/>
              <a:gd name="connsiteX1" fmla="*/ 219919 w 590309"/>
              <a:gd name="connsiteY1" fmla="*/ 173620 h 185195"/>
              <a:gd name="connsiteX2" fmla="*/ 254643 w 590309"/>
              <a:gd name="connsiteY2" fmla="*/ 162046 h 185195"/>
              <a:gd name="connsiteX3" fmla="*/ 555585 w 590309"/>
              <a:gd name="connsiteY3" fmla="*/ 34724 h 185195"/>
              <a:gd name="connsiteX4" fmla="*/ 590309 w 590309"/>
              <a:gd name="connsiteY4" fmla="*/ 0 h 185195"/>
              <a:gd name="connsiteX0" fmla="*/ 0 w 590309"/>
              <a:gd name="connsiteY0" fmla="*/ 185195 h 185195"/>
              <a:gd name="connsiteX1" fmla="*/ 219919 w 590309"/>
              <a:gd name="connsiteY1" fmla="*/ 173620 h 185195"/>
              <a:gd name="connsiteX2" fmla="*/ 254643 w 590309"/>
              <a:gd name="connsiteY2" fmla="*/ 162046 h 185195"/>
              <a:gd name="connsiteX3" fmla="*/ 590309 w 590309"/>
              <a:gd name="connsiteY3" fmla="*/ 0 h 185195"/>
              <a:gd name="connsiteX0" fmla="*/ 0 w 590309"/>
              <a:gd name="connsiteY0" fmla="*/ 185195 h 192912"/>
              <a:gd name="connsiteX1" fmla="*/ 254643 w 590309"/>
              <a:gd name="connsiteY1" fmla="*/ 162046 h 192912"/>
              <a:gd name="connsiteX2" fmla="*/ 590309 w 590309"/>
              <a:gd name="connsiteY2" fmla="*/ 0 h 192912"/>
              <a:gd name="connsiteX0" fmla="*/ 0 w 590309"/>
              <a:gd name="connsiteY0" fmla="*/ 185195 h 185195"/>
              <a:gd name="connsiteX1" fmla="*/ 590309 w 590309"/>
              <a:gd name="connsiteY1" fmla="*/ 0 h 185195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232754 w 751593"/>
              <a:gd name="connsiteY0" fmla="*/ 256657 h 256657"/>
              <a:gd name="connsiteX1" fmla="*/ 751593 w 751593"/>
              <a:gd name="connsiteY1" fmla="*/ 0 h 256657"/>
              <a:gd name="connsiteX0" fmla="*/ 232754 w 751593"/>
              <a:gd name="connsiteY0" fmla="*/ 256657 h 256657"/>
              <a:gd name="connsiteX1" fmla="*/ 751593 w 751593"/>
              <a:gd name="connsiteY1" fmla="*/ 0 h 256657"/>
              <a:gd name="connsiteX0" fmla="*/ 169948 w 688787"/>
              <a:gd name="connsiteY0" fmla="*/ 256657 h 256657"/>
              <a:gd name="connsiteX1" fmla="*/ 688787 w 688787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1091590"/>
              <a:gd name="connsiteY0" fmla="*/ 92113 h 308730"/>
              <a:gd name="connsiteX1" fmla="*/ 1091590 w 1091590"/>
              <a:gd name="connsiteY1" fmla="*/ 216954 h 308730"/>
              <a:gd name="connsiteX0" fmla="*/ 0 w 873282"/>
              <a:gd name="connsiteY0" fmla="*/ 92113 h 223941"/>
              <a:gd name="connsiteX1" fmla="*/ 873282 w 873282"/>
              <a:gd name="connsiteY1" fmla="*/ 132165 h 223941"/>
              <a:gd name="connsiteX0" fmla="*/ 0 w 873282"/>
              <a:gd name="connsiteY0" fmla="*/ 0 h 131828"/>
              <a:gd name="connsiteX1" fmla="*/ 873282 w 873282"/>
              <a:gd name="connsiteY1" fmla="*/ 40052 h 131828"/>
              <a:gd name="connsiteX0" fmla="*/ 0 w 873282"/>
              <a:gd name="connsiteY0" fmla="*/ 0 h 131828"/>
              <a:gd name="connsiteX1" fmla="*/ 873282 w 873282"/>
              <a:gd name="connsiteY1" fmla="*/ 40052 h 131828"/>
              <a:gd name="connsiteX0" fmla="*/ 0 w 873282"/>
              <a:gd name="connsiteY0" fmla="*/ 0 h 99330"/>
              <a:gd name="connsiteX1" fmla="*/ 873282 w 873282"/>
              <a:gd name="connsiteY1" fmla="*/ 40052 h 99330"/>
              <a:gd name="connsiteX0" fmla="*/ 0 w 791381"/>
              <a:gd name="connsiteY0" fmla="*/ 129510 h 164557"/>
              <a:gd name="connsiteX1" fmla="*/ 791381 w 791381"/>
              <a:gd name="connsiteY1" fmla="*/ 0 h 164557"/>
              <a:gd name="connsiteX0" fmla="*/ 0 w 791381"/>
              <a:gd name="connsiteY0" fmla="*/ 129510 h 129510"/>
              <a:gd name="connsiteX1" fmla="*/ 791381 w 791381"/>
              <a:gd name="connsiteY1" fmla="*/ 0 h 129510"/>
              <a:gd name="connsiteX0" fmla="*/ 0 w 1039810"/>
              <a:gd name="connsiteY0" fmla="*/ 58207 h 157538"/>
              <a:gd name="connsiteX1" fmla="*/ 1039810 w 1039810"/>
              <a:gd name="connsiteY1" fmla="*/ 98260 h 157538"/>
              <a:gd name="connsiteX0" fmla="*/ 0 w 1155339"/>
              <a:gd name="connsiteY0" fmla="*/ 58207 h 327073"/>
              <a:gd name="connsiteX1" fmla="*/ 1155339 w 1155339"/>
              <a:gd name="connsiteY1" fmla="*/ 267795 h 327073"/>
              <a:gd name="connsiteX0" fmla="*/ 0 w 1155339"/>
              <a:gd name="connsiteY0" fmla="*/ 58207 h 267795"/>
              <a:gd name="connsiteX1" fmla="*/ 1155339 w 1155339"/>
              <a:gd name="connsiteY1" fmla="*/ 267795 h 267795"/>
              <a:gd name="connsiteX0" fmla="*/ 0 w 1155339"/>
              <a:gd name="connsiteY0" fmla="*/ 0 h 209588"/>
              <a:gd name="connsiteX1" fmla="*/ 1155339 w 1155339"/>
              <a:gd name="connsiteY1" fmla="*/ 209588 h 209588"/>
              <a:gd name="connsiteX0" fmla="*/ 0 w 1155339"/>
              <a:gd name="connsiteY0" fmla="*/ 0 h 209588"/>
              <a:gd name="connsiteX1" fmla="*/ 1155339 w 1155339"/>
              <a:gd name="connsiteY1" fmla="*/ 209588 h 209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55339" h="209588">
                <a:moveTo>
                  <a:pt x="0" y="0"/>
                </a:moveTo>
                <a:cubicBezTo>
                  <a:pt x="432638" y="14740"/>
                  <a:pt x="1019453" y="147353"/>
                  <a:pt x="1155339" y="209588"/>
                </a:cubicBezTo>
              </a:path>
            </a:pathLst>
          </a:custGeom>
          <a:ln w="28575">
            <a:solidFill>
              <a:srgbClr val="C00000"/>
            </a:solidFill>
            <a:tailEnd type="stealth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2" name="Полилиния 321"/>
          <p:cNvSpPr/>
          <p:nvPr/>
        </p:nvSpPr>
        <p:spPr>
          <a:xfrm>
            <a:off x="4294710" y="3312000"/>
            <a:ext cx="285752" cy="392219"/>
          </a:xfrm>
          <a:custGeom>
            <a:avLst/>
            <a:gdLst>
              <a:gd name="connsiteX0" fmla="*/ 0 w 590309"/>
              <a:gd name="connsiteY0" fmla="*/ 185195 h 185195"/>
              <a:gd name="connsiteX1" fmla="*/ 219919 w 590309"/>
              <a:gd name="connsiteY1" fmla="*/ 173620 h 185195"/>
              <a:gd name="connsiteX2" fmla="*/ 254643 w 590309"/>
              <a:gd name="connsiteY2" fmla="*/ 162046 h 185195"/>
              <a:gd name="connsiteX3" fmla="*/ 451413 w 590309"/>
              <a:gd name="connsiteY3" fmla="*/ 115747 h 185195"/>
              <a:gd name="connsiteX4" fmla="*/ 486137 w 590309"/>
              <a:gd name="connsiteY4" fmla="*/ 92598 h 185195"/>
              <a:gd name="connsiteX5" fmla="*/ 520861 w 590309"/>
              <a:gd name="connsiteY5" fmla="*/ 81023 h 185195"/>
              <a:gd name="connsiteX6" fmla="*/ 555585 w 590309"/>
              <a:gd name="connsiteY6" fmla="*/ 34724 h 185195"/>
              <a:gd name="connsiteX7" fmla="*/ 590309 w 590309"/>
              <a:gd name="connsiteY7" fmla="*/ 0 h 185195"/>
              <a:gd name="connsiteX0" fmla="*/ 0 w 590309"/>
              <a:gd name="connsiteY0" fmla="*/ 185195 h 185195"/>
              <a:gd name="connsiteX1" fmla="*/ 219919 w 590309"/>
              <a:gd name="connsiteY1" fmla="*/ 173620 h 185195"/>
              <a:gd name="connsiteX2" fmla="*/ 254643 w 590309"/>
              <a:gd name="connsiteY2" fmla="*/ 162046 h 185195"/>
              <a:gd name="connsiteX3" fmla="*/ 486137 w 590309"/>
              <a:gd name="connsiteY3" fmla="*/ 92598 h 185195"/>
              <a:gd name="connsiteX4" fmla="*/ 520861 w 590309"/>
              <a:gd name="connsiteY4" fmla="*/ 81023 h 185195"/>
              <a:gd name="connsiteX5" fmla="*/ 555585 w 590309"/>
              <a:gd name="connsiteY5" fmla="*/ 34724 h 185195"/>
              <a:gd name="connsiteX6" fmla="*/ 590309 w 590309"/>
              <a:gd name="connsiteY6" fmla="*/ 0 h 185195"/>
              <a:gd name="connsiteX0" fmla="*/ 0 w 590309"/>
              <a:gd name="connsiteY0" fmla="*/ 185195 h 185195"/>
              <a:gd name="connsiteX1" fmla="*/ 219919 w 590309"/>
              <a:gd name="connsiteY1" fmla="*/ 173620 h 185195"/>
              <a:gd name="connsiteX2" fmla="*/ 254643 w 590309"/>
              <a:gd name="connsiteY2" fmla="*/ 162046 h 185195"/>
              <a:gd name="connsiteX3" fmla="*/ 520861 w 590309"/>
              <a:gd name="connsiteY3" fmla="*/ 81023 h 185195"/>
              <a:gd name="connsiteX4" fmla="*/ 555585 w 590309"/>
              <a:gd name="connsiteY4" fmla="*/ 34724 h 185195"/>
              <a:gd name="connsiteX5" fmla="*/ 590309 w 590309"/>
              <a:gd name="connsiteY5" fmla="*/ 0 h 185195"/>
              <a:gd name="connsiteX0" fmla="*/ 0 w 590309"/>
              <a:gd name="connsiteY0" fmla="*/ 185195 h 185195"/>
              <a:gd name="connsiteX1" fmla="*/ 219919 w 590309"/>
              <a:gd name="connsiteY1" fmla="*/ 173620 h 185195"/>
              <a:gd name="connsiteX2" fmla="*/ 254643 w 590309"/>
              <a:gd name="connsiteY2" fmla="*/ 162046 h 185195"/>
              <a:gd name="connsiteX3" fmla="*/ 555585 w 590309"/>
              <a:gd name="connsiteY3" fmla="*/ 34724 h 185195"/>
              <a:gd name="connsiteX4" fmla="*/ 590309 w 590309"/>
              <a:gd name="connsiteY4" fmla="*/ 0 h 185195"/>
              <a:gd name="connsiteX0" fmla="*/ 0 w 590309"/>
              <a:gd name="connsiteY0" fmla="*/ 185195 h 185195"/>
              <a:gd name="connsiteX1" fmla="*/ 219919 w 590309"/>
              <a:gd name="connsiteY1" fmla="*/ 173620 h 185195"/>
              <a:gd name="connsiteX2" fmla="*/ 254643 w 590309"/>
              <a:gd name="connsiteY2" fmla="*/ 162046 h 185195"/>
              <a:gd name="connsiteX3" fmla="*/ 590309 w 590309"/>
              <a:gd name="connsiteY3" fmla="*/ 0 h 185195"/>
              <a:gd name="connsiteX0" fmla="*/ 0 w 590309"/>
              <a:gd name="connsiteY0" fmla="*/ 185195 h 192912"/>
              <a:gd name="connsiteX1" fmla="*/ 254643 w 590309"/>
              <a:gd name="connsiteY1" fmla="*/ 162046 h 192912"/>
              <a:gd name="connsiteX2" fmla="*/ 590309 w 590309"/>
              <a:gd name="connsiteY2" fmla="*/ 0 h 192912"/>
              <a:gd name="connsiteX0" fmla="*/ 0 w 590309"/>
              <a:gd name="connsiteY0" fmla="*/ 185195 h 185195"/>
              <a:gd name="connsiteX1" fmla="*/ 590309 w 590309"/>
              <a:gd name="connsiteY1" fmla="*/ 0 h 185195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18839" h="256657">
                <a:moveTo>
                  <a:pt x="0" y="256657"/>
                </a:moveTo>
                <a:cubicBezTo>
                  <a:pt x="253589" y="172156"/>
                  <a:pt x="360268" y="123943"/>
                  <a:pt x="518839" y="0"/>
                </a:cubicBezTo>
              </a:path>
            </a:pathLst>
          </a:custGeom>
          <a:ln w="28575">
            <a:solidFill>
              <a:srgbClr val="C00000"/>
            </a:solidFill>
            <a:tailEnd type="stealth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3" name="Полилиния 322"/>
          <p:cNvSpPr/>
          <p:nvPr/>
        </p:nvSpPr>
        <p:spPr>
          <a:xfrm>
            <a:off x="4608000" y="2808000"/>
            <a:ext cx="360000" cy="468000"/>
          </a:xfrm>
          <a:custGeom>
            <a:avLst/>
            <a:gdLst>
              <a:gd name="connsiteX0" fmla="*/ 0 w 590309"/>
              <a:gd name="connsiteY0" fmla="*/ 185195 h 185195"/>
              <a:gd name="connsiteX1" fmla="*/ 219919 w 590309"/>
              <a:gd name="connsiteY1" fmla="*/ 173620 h 185195"/>
              <a:gd name="connsiteX2" fmla="*/ 254643 w 590309"/>
              <a:gd name="connsiteY2" fmla="*/ 162046 h 185195"/>
              <a:gd name="connsiteX3" fmla="*/ 451413 w 590309"/>
              <a:gd name="connsiteY3" fmla="*/ 115747 h 185195"/>
              <a:gd name="connsiteX4" fmla="*/ 486137 w 590309"/>
              <a:gd name="connsiteY4" fmla="*/ 92598 h 185195"/>
              <a:gd name="connsiteX5" fmla="*/ 520861 w 590309"/>
              <a:gd name="connsiteY5" fmla="*/ 81023 h 185195"/>
              <a:gd name="connsiteX6" fmla="*/ 555585 w 590309"/>
              <a:gd name="connsiteY6" fmla="*/ 34724 h 185195"/>
              <a:gd name="connsiteX7" fmla="*/ 590309 w 590309"/>
              <a:gd name="connsiteY7" fmla="*/ 0 h 185195"/>
              <a:gd name="connsiteX0" fmla="*/ 0 w 590309"/>
              <a:gd name="connsiteY0" fmla="*/ 185195 h 185195"/>
              <a:gd name="connsiteX1" fmla="*/ 219919 w 590309"/>
              <a:gd name="connsiteY1" fmla="*/ 173620 h 185195"/>
              <a:gd name="connsiteX2" fmla="*/ 254643 w 590309"/>
              <a:gd name="connsiteY2" fmla="*/ 162046 h 185195"/>
              <a:gd name="connsiteX3" fmla="*/ 486137 w 590309"/>
              <a:gd name="connsiteY3" fmla="*/ 92598 h 185195"/>
              <a:gd name="connsiteX4" fmla="*/ 520861 w 590309"/>
              <a:gd name="connsiteY4" fmla="*/ 81023 h 185195"/>
              <a:gd name="connsiteX5" fmla="*/ 555585 w 590309"/>
              <a:gd name="connsiteY5" fmla="*/ 34724 h 185195"/>
              <a:gd name="connsiteX6" fmla="*/ 590309 w 590309"/>
              <a:gd name="connsiteY6" fmla="*/ 0 h 185195"/>
              <a:gd name="connsiteX0" fmla="*/ 0 w 590309"/>
              <a:gd name="connsiteY0" fmla="*/ 185195 h 185195"/>
              <a:gd name="connsiteX1" fmla="*/ 219919 w 590309"/>
              <a:gd name="connsiteY1" fmla="*/ 173620 h 185195"/>
              <a:gd name="connsiteX2" fmla="*/ 254643 w 590309"/>
              <a:gd name="connsiteY2" fmla="*/ 162046 h 185195"/>
              <a:gd name="connsiteX3" fmla="*/ 520861 w 590309"/>
              <a:gd name="connsiteY3" fmla="*/ 81023 h 185195"/>
              <a:gd name="connsiteX4" fmla="*/ 555585 w 590309"/>
              <a:gd name="connsiteY4" fmla="*/ 34724 h 185195"/>
              <a:gd name="connsiteX5" fmla="*/ 590309 w 590309"/>
              <a:gd name="connsiteY5" fmla="*/ 0 h 185195"/>
              <a:gd name="connsiteX0" fmla="*/ 0 w 590309"/>
              <a:gd name="connsiteY0" fmla="*/ 185195 h 185195"/>
              <a:gd name="connsiteX1" fmla="*/ 219919 w 590309"/>
              <a:gd name="connsiteY1" fmla="*/ 173620 h 185195"/>
              <a:gd name="connsiteX2" fmla="*/ 254643 w 590309"/>
              <a:gd name="connsiteY2" fmla="*/ 162046 h 185195"/>
              <a:gd name="connsiteX3" fmla="*/ 555585 w 590309"/>
              <a:gd name="connsiteY3" fmla="*/ 34724 h 185195"/>
              <a:gd name="connsiteX4" fmla="*/ 590309 w 590309"/>
              <a:gd name="connsiteY4" fmla="*/ 0 h 185195"/>
              <a:gd name="connsiteX0" fmla="*/ 0 w 590309"/>
              <a:gd name="connsiteY0" fmla="*/ 185195 h 185195"/>
              <a:gd name="connsiteX1" fmla="*/ 219919 w 590309"/>
              <a:gd name="connsiteY1" fmla="*/ 173620 h 185195"/>
              <a:gd name="connsiteX2" fmla="*/ 254643 w 590309"/>
              <a:gd name="connsiteY2" fmla="*/ 162046 h 185195"/>
              <a:gd name="connsiteX3" fmla="*/ 590309 w 590309"/>
              <a:gd name="connsiteY3" fmla="*/ 0 h 185195"/>
              <a:gd name="connsiteX0" fmla="*/ 0 w 590309"/>
              <a:gd name="connsiteY0" fmla="*/ 185195 h 192912"/>
              <a:gd name="connsiteX1" fmla="*/ 254643 w 590309"/>
              <a:gd name="connsiteY1" fmla="*/ 162046 h 192912"/>
              <a:gd name="connsiteX2" fmla="*/ 590309 w 590309"/>
              <a:gd name="connsiteY2" fmla="*/ 0 h 192912"/>
              <a:gd name="connsiteX0" fmla="*/ 0 w 590309"/>
              <a:gd name="connsiteY0" fmla="*/ 185195 h 185195"/>
              <a:gd name="connsiteX1" fmla="*/ 590309 w 590309"/>
              <a:gd name="connsiteY1" fmla="*/ 0 h 185195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648491"/>
              <a:gd name="connsiteY0" fmla="*/ 256673 h 256673"/>
              <a:gd name="connsiteX1" fmla="*/ 648491 w 648491"/>
              <a:gd name="connsiteY1" fmla="*/ 0 h 256673"/>
              <a:gd name="connsiteX0" fmla="*/ 0 w 648491"/>
              <a:gd name="connsiteY0" fmla="*/ 256673 h 256673"/>
              <a:gd name="connsiteX1" fmla="*/ 648491 w 648491"/>
              <a:gd name="connsiteY1" fmla="*/ 0 h 256673"/>
              <a:gd name="connsiteX0" fmla="*/ 0 w 648491"/>
              <a:gd name="connsiteY0" fmla="*/ 256673 h 256673"/>
              <a:gd name="connsiteX1" fmla="*/ 648491 w 648491"/>
              <a:gd name="connsiteY1" fmla="*/ 0 h 256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48491" h="256673">
                <a:moveTo>
                  <a:pt x="0" y="256673"/>
                </a:moveTo>
                <a:cubicBezTo>
                  <a:pt x="97926" y="211131"/>
                  <a:pt x="204547" y="94341"/>
                  <a:pt x="648491" y="0"/>
                </a:cubicBezTo>
              </a:path>
            </a:pathLst>
          </a:custGeom>
          <a:ln w="28575">
            <a:solidFill>
              <a:srgbClr val="C00000"/>
            </a:solidFill>
            <a:tailEnd type="stealth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4" name="Полилиния 323"/>
          <p:cNvSpPr/>
          <p:nvPr/>
        </p:nvSpPr>
        <p:spPr>
          <a:xfrm>
            <a:off x="5000628" y="2520000"/>
            <a:ext cx="285752" cy="266058"/>
          </a:xfrm>
          <a:custGeom>
            <a:avLst/>
            <a:gdLst>
              <a:gd name="connsiteX0" fmla="*/ 0 w 590309"/>
              <a:gd name="connsiteY0" fmla="*/ 185195 h 185195"/>
              <a:gd name="connsiteX1" fmla="*/ 219919 w 590309"/>
              <a:gd name="connsiteY1" fmla="*/ 173620 h 185195"/>
              <a:gd name="connsiteX2" fmla="*/ 254643 w 590309"/>
              <a:gd name="connsiteY2" fmla="*/ 162046 h 185195"/>
              <a:gd name="connsiteX3" fmla="*/ 451413 w 590309"/>
              <a:gd name="connsiteY3" fmla="*/ 115747 h 185195"/>
              <a:gd name="connsiteX4" fmla="*/ 486137 w 590309"/>
              <a:gd name="connsiteY4" fmla="*/ 92598 h 185195"/>
              <a:gd name="connsiteX5" fmla="*/ 520861 w 590309"/>
              <a:gd name="connsiteY5" fmla="*/ 81023 h 185195"/>
              <a:gd name="connsiteX6" fmla="*/ 555585 w 590309"/>
              <a:gd name="connsiteY6" fmla="*/ 34724 h 185195"/>
              <a:gd name="connsiteX7" fmla="*/ 590309 w 590309"/>
              <a:gd name="connsiteY7" fmla="*/ 0 h 185195"/>
              <a:gd name="connsiteX0" fmla="*/ 0 w 590309"/>
              <a:gd name="connsiteY0" fmla="*/ 185195 h 185195"/>
              <a:gd name="connsiteX1" fmla="*/ 219919 w 590309"/>
              <a:gd name="connsiteY1" fmla="*/ 173620 h 185195"/>
              <a:gd name="connsiteX2" fmla="*/ 254643 w 590309"/>
              <a:gd name="connsiteY2" fmla="*/ 162046 h 185195"/>
              <a:gd name="connsiteX3" fmla="*/ 486137 w 590309"/>
              <a:gd name="connsiteY3" fmla="*/ 92598 h 185195"/>
              <a:gd name="connsiteX4" fmla="*/ 520861 w 590309"/>
              <a:gd name="connsiteY4" fmla="*/ 81023 h 185195"/>
              <a:gd name="connsiteX5" fmla="*/ 555585 w 590309"/>
              <a:gd name="connsiteY5" fmla="*/ 34724 h 185195"/>
              <a:gd name="connsiteX6" fmla="*/ 590309 w 590309"/>
              <a:gd name="connsiteY6" fmla="*/ 0 h 185195"/>
              <a:gd name="connsiteX0" fmla="*/ 0 w 590309"/>
              <a:gd name="connsiteY0" fmla="*/ 185195 h 185195"/>
              <a:gd name="connsiteX1" fmla="*/ 219919 w 590309"/>
              <a:gd name="connsiteY1" fmla="*/ 173620 h 185195"/>
              <a:gd name="connsiteX2" fmla="*/ 254643 w 590309"/>
              <a:gd name="connsiteY2" fmla="*/ 162046 h 185195"/>
              <a:gd name="connsiteX3" fmla="*/ 520861 w 590309"/>
              <a:gd name="connsiteY3" fmla="*/ 81023 h 185195"/>
              <a:gd name="connsiteX4" fmla="*/ 555585 w 590309"/>
              <a:gd name="connsiteY4" fmla="*/ 34724 h 185195"/>
              <a:gd name="connsiteX5" fmla="*/ 590309 w 590309"/>
              <a:gd name="connsiteY5" fmla="*/ 0 h 185195"/>
              <a:gd name="connsiteX0" fmla="*/ 0 w 590309"/>
              <a:gd name="connsiteY0" fmla="*/ 185195 h 185195"/>
              <a:gd name="connsiteX1" fmla="*/ 219919 w 590309"/>
              <a:gd name="connsiteY1" fmla="*/ 173620 h 185195"/>
              <a:gd name="connsiteX2" fmla="*/ 254643 w 590309"/>
              <a:gd name="connsiteY2" fmla="*/ 162046 h 185195"/>
              <a:gd name="connsiteX3" fmla="*/ 555585 w 590309"/>
              <a:gd name="connsiteY3" fmla="*/ 34724 h 185195"/>
              <a:gd name="connsiteX4" fmla="*/ 590309 w 590309"/>
              <a:gd name="connsiteY4" fmla="*/ 0 h 185195"/>
              <a:gd name="connsiteX0" fmla="*/ 0 w 590309"/>
              <a:gd name="connsiteY0" fmla="*/ 185195 h 185195"/>
              <a:gd name="connsiteX1" fmla="*/ 219919 w 590309"/>
              <a:gd name="connsiteY1" fmla="*/ 173620 h 185195"/>
              <a:gd name="connsiteX2" fmla="*/ 254643 w 590309"/>
              <a:gd name="connsiteY2" fmla="*/ 162046 h 185195"/>
              <a:gd name="connsiteX3" fmla="*/ 590309 w 590309"/>
              <a:gd name="connsiteY3" fmla="*/ 0 h 185195"/>
              <a:gd name="connsiteX0" fmla="*/ 0 w 590309"/>
              <a:gd name="connsiteY0" fmla="*/ 185195 h 192912"/>
              <a:gd name="connsiteX1" fmla="*/ 254643 w 590309"/>
              <a:gd name="connsiteY1" fmla="*/ 162046 h 192912"/>
              <a:gd name="connsiteX2" fmla="*/ 590309 w 590309"/>
              <a:gd name="connsiteY2" fmla="*/ 0 h 192912"/>
              <a:gd name="connsiteX0" fmla="*/ 0 w 590309"/>
              <a:gd name="connsiteY0" fmla="*/ 185195 h 185195"/>
              <a:gd name="connsiteX1" fmla="*/ 590309 w 590309"/>
              <a:gd name="connsiteY1" fmla="*/ 0 h 185195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18839" h="256657">
                <a:moveTo>
                  <a:pt x="0" y="256657"/>
                </a:moveTo>
                <a:cubicBezTo>
                  <a:pt x="161331" y="154990"/>
                  <a:pt x="216124" y="127390"/>
                  <a:pt x="518839" y="0"/>
                </a:cubicBezTo>
              </a:path>
            </a:pathLst>
          </a:custGeom>
          <a:ln w="28575">
            <a:solidFill>
              <a:srgbClr val="C00000"/>
            </a:solidFill>
            <a:tailEnd type="stealth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5" name="Полилиния 324"/>
          <p:cNvSpPr/>
          <p:nvPr/>
        </p:nvSpPr>
        <p:spPr>
          <a:xfrm flipH="1">
            <a:off x="4896000" y="2556000"/>
            <a:ext cx="84538" cy="249343"/>
          </a:xfrm>
          <a:custGeom>
            <a:avLst/>
            <a:gdLst>
              <a:gd name="connsiteX0" fmla="*/ 0 w 590309"/>
              <a:gd name="connsiteY0" fmla="*/ 185195 h 185195"/>
              <a:gd name="connsiteX1" fmla="*/ 219919 w 590309"/>
              <a:gd name="connsiteY1" fmla="*/ 173620 h 185195"/>
              <a:gd name="connsiteX2" fmla="*/ 254643 w 590309"/>
              <a:gd name="connsiteY2" fmla="*/ 162046 h 185195"/>
              <a:gd name="connsiteX3" fmla="*/ 451413 w 590309"/>
              <a:gd name="connsiteY3" fmla="*/ 115747 h 185195"/>
              <a:gd name="connsiteX4" fmla="*/ 486137 w 590309"/>
              <a:gd name="connsiteY4" fmla="*/ 92598 h 185195"/>
              <a:gd name="connsiteX5" fmla="*/ 520861 w 590309"/>
              <a:gd name="connsiteY5" fmla="*/ 81023 h 185195"/>
              <a:gd name="connsiteX6" fmla="*/ 555585 w 590309"/>
              <a:gd name="connsiteY6" fmla="*/ 34724 h 185195"/>
              <a:gd name="connsiteX7" fmla="*/ 590309 w 590309"/>
              <a:gd name="connsiteY7" fmla="*/ 0 h 185195"/>
              <a:gd name="connsiteX0" fmla="*/ 0 w 590309"/>
              <a:gd name="connsiteY0" fmla="*/ 185195 h 185195"/>
              <a:gd name="connsiteX1" fmla="*/ 219919 w 590309"/>
              <a:gd name="connsiteY1" fmla="*/ 173620 h 185195"/>
              <a:gd name="connsiteX2" fmla="*/ 254643 w 590309"/>
              <a:gd name="connsiteY2" fmla="*/ 162046 h 185195"/>
              <a:gd name="connsiteX3" fmla="*/ 486137 w 590309"/>
              <a:gd name="connsiteY3" fmla="*/ 92598 h 185195"/>
              <a:gd name="connsiteX4" fmla="*/ 520861 w 590309"/>
              <a:gd name="connsiteY4" fmla="*/ 81023 h 185195"/>
              <a:gd name="connsiteX5" fmla="*/ 555585 w 590309"/>
              <a:gd name="connsiteY5" fmla="*/ 34724 h 185195"/>
              <a:gd name="connsiteX6" fmla="*/ 590309 w 590309"/>
              <a:gd name="connsiteY6" fmla="*/ 0 h 185195"/>
              <a:gd name="connsiteX0" fmla="*/ 0 w 590309"/>
              <a:gd name="connsiteY0" fmla="*/ 185195 h 185195"/>
              <a:gd name="connsiteX1" fmla="*/ 219919 w 590309"/>
              <a:gd name="connsiteY1" fmla="*/ 173620 h 185195"/>
              <a:gd name="connsiteX2" fmla="*/ 254643 w 590309"/>
              <a:gd name="connsiteY2" fmla="*/ 162046 h 185195"/>
              <a:gd name="connsiteX3" fmla="*/ 520861 w 590309"/>
              <a:gd name="connsiteY3" fmla="*/ 81023 h 185195"/>
              <a:gd name="connsiteX4" fmla="*/ 555585 w 590309"/>
              <a:gd name="connsiteY4" fmla="*/ 34724 h 185195"/>
              <a:gd name="connsiteX5" fmla="*/ 590309 w 590309"/>
              <a:gd name="connsiteY5" fmla="*/ 0 h 185195"/>
              <a:gd name="connsiteX0" fmla="*/ 0 w 590309"/>
              <a:gd name="connsiteY0" fmla="*/ 185195 h 185195"/>
              <a:gd name="connsiteX1" fmla="*/ 219919 w 590309"/>
              <a:gd name="connsiteY1" fmla="*/ 173620 h 185195"/>
              <a:gd name="connsiteX2" fmla="*/ 254643 w 590309"/>
              <a:gd name="connsiteY2" fmla="*/ 162046 h 185195"/>
              <a:gd name="connsiteX3" fmla="*/ 555585 w 590309"/>
              <a:gd name="connsiteY3" fmla="*/ 34724 h 185195"/>
              <a:gd name="connsiteX4" fmla="*/ 590309 w 590309"/>
              <a:gd name="connsiteY4" fmla="*/ 0 h 185195"/>
              <a:gd name="connsiteX0" fmla="*/ 0 w 590309"/>
              <a:gd name="connsiteY0" fmla="*/ 185195 h 185195"/>
              <a:gd name="connsiteX1" fmla="*/ 219919 w 590309"/>
              <a:gd name="connsiteY1" fmla="*/ 173620 h 185195"/>
              <a:gd name="connsiteX2" fmla="*/ 254643 w 590309"/>
              <a:gd name="connsiteY2" fmla="*/ 162046 h 185195"/>
              <a:gd name="connsiteX3" fmla="*/ 590309 w 590309"/>
              <a:gd name="connsiteY3" fmla="*/ 0 h 185195"/>
              <a:gd name="connsiteX0" fmla="*/ 0 w 590309"/>
              <a:gd name="connsiteY0" fmla="*/ 185195 h 192912"/>
              <a:gd name="connsiteX1" fmla="*/ 254643 w 590309"/>
              <a:gd name="connsiteY1" fmla="*/ 162046 h 192912"/>
              <a:gd name="connsiteX2" fmla="*/ 590309 w 590309"/>
              <a:gd name="connsiteY2" fmla="*/ 0 h 192912"/>
              <a:gd name="connsiteX0" fmla="*/ 0 w 590309"/>
              <a:gd name="connsiteY0" fmla="*/ 185195 h 185195"/>
              <a:gd name="connsiteX1" fmla="*/ 590309 w 590309"/>
              <a:gd name="connsiteY1" fmla="*/ 0 h 185195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1214645"/>
              <a:gd name="connsiteY0" fmla="*/ 256657 h 256657"/>
              <a:gd name="connsiteX1" fmla="*/ 518839 w 1214645"/>
              <a:gd name="connsiteY1" fmla="*/ 0 h 256657"/>
              <a:gd name="connsiteX0" fmla="*/ 0 w 1218378"/>
              <a:gd name="connsiteY0" fmla="*/ 256657 h 256657"/>
              <a:gd name="connsiteX1" fmla="*/ 518839 w 1218378"/>
              <a:gd name="connsiteY1" fmla="*/ 0 h 256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18378" h="256657">
                <a:moveTo>
                  <a:pt x="0" y="256657"/>
                </a:moveTo>
                <a:cubicBezTo>
                  <a:pt x="1214645" y="98631"/>
                  <a:pt x="1218378" y="116598"/>
                  <a:pt x="518839" y="0"/>
                </a:cubicBezTo>
              </a:path>
            </a:pathLst>
          </a:custGeom>
          <a:ln w="28575">
            <a:solidFill>
              <a:srgbClr val="C00000"/>
            </a:solidFill>
            <a:tailEnd type="stealth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6" name="Полилиния 325"/>
          <p:cNvSpPr/>
          <p:nvPr/>
        </p:nvSpPr>
        <p:spPr>
          <a:xfrm>
            <a:off x="6048000" y="3976727"/>
            <a:ext cx="252000" cy="45719"/>
          </a:xfrm>
          <a:custGeom>
            <a:avLst/>
            <a:gdLst>
              <a:gd name="connsiteX0" fmla="*/ 0 w 590309"/>
              <a:gd name="connsiteY0" fmla="*/ 185195 h 185195"/>
              <a:gd name="connsiteX1" fmla="*/ 219919 w 590309"/>
              <a:gd name="connsiteY1" fmla="*/ 173620 h 185195"/>
              <a:gd name="connsiteX2" fmla="*/ 254643 w 590309"/>
              <a:gd name="connsiteY2" fmla="*/ 162046 h 185195"/>
              <a:gd name="connsiteX3" fmla="*/ 451413 w 590309"/>
              <a:gd name="connsiteY3" fmla="*/ 115747 h 185195"/>
              <a:gd name="connsiteX4" fmla="*/ 486137 w 590309"/>
              <a:gd name="connsiteY4" fmla="*/ 92598 h 185195"/>
              <a:gd name="connsiteX5" fmla="*/ 520861 w 590309"/>
              <a:gd name="connsiteY5" fmla="*/ 81023 h 185195"/>
              <a:gd name="connsiteX6" fmla="*/ 555585 w 590309"/>
              <a:gd name="connsiteY6" fmla="*/ 34724 h 185195"/>
              <a:gd name="connsiteX7" fmla="*/ 590309 w 590309"/>
              <a:gd name="connsiteY7" fmla="*/ 0 h 185195"/>
              <a:gd name="connsiteX0" fmla="*/ 0 w 590309"/>
              <a:gd name="connsiteY0" fmla="*/ 185195 h 185195"/>
              <a:gd name="connsiteX1" fmla="*/ 219919 w 590309"/>
              <a:gd name="connsiteY1" fmla="*/ 173620 h 185195"/>
              <a:gd name="connsiteX2" fmla="*/ 254643 w 590309"/>
              <a:gd name="connsiteY2" fmla="*/ 162046 h 185195"/>
              <a:gd name="connsiteX3" fmla="*/ 486137 w 590309"/>
              <a:gd name="connsiteY3" fmla="*/ 92598 h 185195"/>
              <a:gd name="connsiteX4" fmla="*/ 520861 w 590309"/>
              <a:gd name="connsiteY4" fmla="*/ 81023 h 185195"/>
              <a:gd name="connsiteX5" fmla="*/ 555585 w 590309"/>
              <a:gd name="connsiteY5" fmla="*/ 34724 h 185195"/>
              <a:gd name="connsiteX6" fmla="*/ 590309 w 590309"/>
              <a:gd name="connsiteY6" fmla="*/ 0 h 185195"/>
              <a:gd name="connsiteX0" fmla="*/ 0 w 590309"/>
              <a:gd name="connsiteY0" fmla="*/ 185195 h 185195"/>
              <a:gd name="connsiteX1" fmla="*/ 219919 w 590309"/>
              <a:gd name="connsiteY1" fmla="*/ 173620 h 185195"/>
              <a:gd name="connsiteX2" fmla="*/ 254643 w 590309"/>
              <a:gd name="connsiteY2" fmla="*/ 162046 h 185195"/>
              <a:gd name="connsiteX3" fmla="*/ 520861 w 590309"/>
              <a:gd name="connsiteY3" fmla="*/ 81023 h 185195"/>
              <a:gd name="connsiteX4" fmla="*/ 555585 w 590309"/>
              <a:gd name="connsiteY4" fmla="*/ 34724 h 185195"/>
              <a:gd name="connsiteX5" fmla="*/ 590309 w 590309"/>
              <a:gd name="connsiteY5" fmla="*/ 0 h 185195"/>
              <a:gd name="connsiteX0" fmla="*/ 0 w 590309"/>
              <a:gd name="connsiteY0" fmla="*/ 185195 h 185195"/>
              <a:gd name="connsiteX1" fmla="*/ 219919 w 590309"/>
              <a:gd name="connsiteY1" fmla="*/ 173620 h 185195"/>
              <a:gd name="connsiteX2" fmla="*/ 254643 w 590309"/>
              <a:gd name="connsiteY2" fmla="*/ 162046 h 185195"/>
              <a:gd name="connsiteX3" fmla="*/ 555585 w 590309"/>
              <a:gd name="connsiteY3" fmla="*/ 34724 h 185195"/>
              <a:gd name="connsiteX4" fmla="*/ 590309 w 590309"/>
              <a:gd name="connsiteY4" fmla="*/ 0 h 185195"/>
              <a:gd name="connsiteX0" fmla="*/ 0 w 590309"/>
              <a:gd name="connsiteY0" fmla="*/ 185195 h 185195"/>
              <a:gd name="connsiteX1" fmla="*/ 219919 w 590309"/>
              <a:gd name="connsiteY1" fmla="*/ 173620 h 185195"/>
              <a:gd name="connsiteX2" fmla="*/ 254643 w 590309"/>
              <a:gd name="connsiteY2" fmla="*/ 162046 h 185195"/>
              <a:gd name="connsiteX3" fmla="*/ 590309 w 590309"/>
              <a:gd name="connsiteY3" fmla="*/ 0 h 185195"/>
              <a:gd name="connsiteX0" fmla="*/ 0 w 590309"/>
              <a:gd name="connsiteY0" fmla="*/ 185195 h 192912"/>
              <a:gd name="connsiteX1" fmla="*/ 254643 w 590309"/>
              <a:gd name="connsiteY1" fmla="*/ 162046 h 192912"/>
              <a:gd name="connsiteX2" fmla="*/ 590309 w 590309"/>
              <a:gd name="connsiteY2" fmla="*/ 0 h 192912"/>
              <a:gd name="connsiteX0" fmla="*/ 0 w 590309"/>
              <a:gd name="connsiteY0" fmla="*/ 185195 h 185195"/>
              <a:gd name="connsiteX1" fmla="*/ 590309 w 590309"/>
              <a:gd name="connsiteY1" fmla="*/ 0 h 185195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18839" h="256657">
                <a:moveTo>
                  <a:pt x="0" y="256657"/>
                </a:moveTo>
                <a:cubicBezTo>
                  <a:pt x="208861" y="228567"/>
                  <a:pt x="324184" y="113595"/>
                  <a:pt x="518839" y="0"/>
                </a:cubicBezTo>
              </a:path>
            </a:pathLst>
          </a:custGeom>
          <a:ln w="28575">
            <a:solidFill>
              <a:srgbClr val="C00000"/>
            </a:solidFill>
            <a:tailEnd type="stealth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7" name="Полилиния 326"/>
          <p:cNvSpPr/>
          <p:nvPr/>
        </p:nvSpPr>
        <p:spPr>
          <a:xfrm>
            <a:off x="6336000" y="3857628"/>
            <a:ext cx="252000" cy="103496"/>
          </a:xfrm>
          <a:custGeom>
            <a:avLst/>
            <a:gdLst>
              <a:gd name="connsiteX0" fmla="*/ 0 w 590309"/>
              <a:gd name="connsiteY0" fmla="*/ 185195 h 185195"/>
              <a:gd name="connsiteX1" fmla="*/ 219919 w 590309"/>
              <a:gd name="connsiteY1" fmla="*/ 173620 h 185195"/>
              <a:gd name="connsiteX2" fmla="*/ 254643 w 590309"/>
              <a:gd name="connsiteY2" fmla="*/ 162046 h 185195"/>
              <a:gd name="connsiteX3" fmla="*/ 451413 w 590309"/>
              <a:gd name="connsiteY3" fmla="*/ 115747 h 185195"/>
              <a:gd name="connsiteX4" fmla="*/ 486137 w 590309"/>
              <a:gd name="connsiteY4" fmla="*/ 92598 h 185195"/>
              <a:gd name="connsiteX5" fmla="*/ 520861 w 590309"/>
              <a:gd name="connsiteY5" fmla="*/ 81023 h 185195"/>
              <a:gd name="connsiteX6" fmla="*/ 555585 w 590309"/>
              <a:gd name="connsiteY6" fmla="*/ 34724 h 185195"/>
              <a:gd name="connsiteX7" fmla="*/ 590309 w 590309"/>
              <a:gd name="connsiteY7" fmla="*/ 0 h 185195"/>
              <a:gd name="connsiteX0" fmla="*/ 0 w 590309"/>
              <a:gd name="connsiteY0" fmla="*/ 185195 h 185195"/>
              <a:gd name="connsiteX1" fmla="*/ 219919 w 590309"/>
              <a:gd name="connsiteY1" fmla="*/ 173620 h 185195"/>
              <a:gd name="connsiteX2" fmla="*/ 254643 w 590309"/>
              <a:gd name="connsiteY2" fmla="*/ 162046 h 185195"/>
              <a:gd name="connsiteX3" fmla="*/ 486137 w 590309"/>
              <a:gd name="connsiteY3" fmla="*/ 92598 h 185195"/>
              <a:gd name="connsiteX4" fmla="*/ 520861 w 590309"/>
              <a:gd name="connsiteY4" fmla="*/ 81023 h 185195"/>
              <a:gd name="connsiteX5" fmla="*/ 555585 w 590309"/>
              <a:gd name="connsiteY5" fmla="*/ 34724 h 185195"/>
              <a:gd name="connsiteX6" fmla="*/ 590309 w 590309"/>
              <a:gd name="connsiteY6" fmla="*/ 0 h 185195"/>
              <a:gd name="connsiteX0" fmla="*/ 0 w 590309"/>
              <a:gd name="connsiteY0" fmla="*/ 185195 h 185195"/>
              <a:gd name="connsiteX1" fmla="*/ 219919 w 590309"/>
              <a:gd name="connsiteY1" fmla="*/ 173620 h 185195"/>
              <a:gd name="connsiteX2" fmla="*/ 254643 w 590309"/>
              <a:gd name="connsiteY2" fmla="*/ 162046 h 185195"/>
              <a:gd name="connsiteX3" fmla="*/ 520861 w 590309"/>
              <a:gd name="connsiteY3" fmla="*/ 81023 h 185195"/>
              <a:gd name="connsiteX4" fmla="*/ 555585 w 590309"/>
              <a:gd name="connsiteY4" fmla="*/ 34724 h 185195"/>
              <a:gd name="connsiteX5" fmla="*/ 590309 w 590309"/>
              <a:gd name="connsiteY5" fmla="*/ 0 h 185195"/>
              <a:gd name="connsiteX0" fmla="*/ 0 w 590309"/>
              <a:gd name="connsiteY0" fmla="*/ 185195 h 185195"/>
              <a:gd name="connsiteX1" fmla="*/ 219919 w 590309"/>
              <a:gd name="connsiteY1" fmla="*/ 173620 h 185195"/>
              <a:gd name="connsiteX2" fmla="*/ 254643 w 590309"/>
              <a:gd name="connsiteY2" fmla="*/ 162046 h 185195"/>
              <a:gd name="connsiteX3" fmla="*/ 555585 w 590309"/>
              <a:gd name="connsiteY3" fmla="*/ 34724 h 185195"/>
              <a:gd name="connsiteX4" fmla="*/ 590309 w 590309"/>
              <a:gd name="connsiteY4" fmla="*/ 0 h 185195"/>
              <a:gd name="connsiteX0" fmla="*/ 0 w 590309"/>
              <a:gd name="connsiteY0" fmla="*/ 185195 h 185195"/>
              <a:gd name="connsiteX1" fmla="*/ 219919 w 590309"/>
              <a:gd name="connsiteY1" fmla="*/ 173620 h 185195"/>
              <a:gd name="connsiteX2" fmla="*/ 254643 w 590309"/>
              <a:gd name="connsiteY2" fmla="*/ 162046 h 185195"/>
              <a:gd name="connsiteX3" fmla="*/ 590309 w 590309"/>
              <a:gd name="connsiteY3" fmla="*/ 0 h 185195"/>
              <a:gd name="connsiteX0" fmla="*/ 0 w 590309"/>
              <a:gd name="connsiteY0" fmla="*/ 185195 h 192912"/>
              <a:gd name="connsiteX1" fmla="*/ 254643 w 590309"/>
              <a:gd name="connsiteY1" fmla="*/ 162046 h 192912"/>
              <a:gd name="connsiteX2" fmla="*/ 590309 w 590309"/>
              <a:gd name="connsiteY2" fmla="*/ 0 h 192912"/>
              <a:gd name="connsiteX0" fmla="*/ 0 w 590309"/>
              <a:gd name="connsiteY0" fmla="*/ 185195 h 185195"/>
              <a:gd name="connsiteX1" fmla="*/ 590309 w 590309"/>
              <a:gd name="connsiteY1" fmla="*/ 0 h 185195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658370"/>
              <a:gd name="connsiteY0" fmla="*/ 183923 h 183923"/>
              <a:gd name="connsiteX1" fmla="*/ 658370 w 658370"/>
              <a:gd name="connsiteY1" fmla="*/ 0 h 183923"/>
              <a:gd name="connsiteX0" fmla="*/ 0 w 658370"/>
              <a:gd name="connsiteY0" fmla="*/ 183923 h 183923"/>
              <a:gd name="connsiteX1" fmla="*/ 658370 w 658370"/>
              <a:gd name="connsiteY1" fmla="*/ 0 h 183923"/>
              <a:gd name="connsiteX0" fmla="*/ 0 w 658370"/>
              <a:gd name="connsiteY0" fmla="*/ 183923 h 183923"/>
              <a:gd name="connsiteX1" fmla="*/ 658370 w 658370"/>
              <a:gd name="connsiteY1" fmla="*/ 0 h 183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58370" h="183923">
                <a:moveTo>
                  <a:pt x="0" y="183923"/>
                </a:moveTo>
                <a:cubicBezTo>
                  <a:pt x="283467" y="127447"/>
                  <a:pt x="413895" y="113596"/>
                  <a:pt x="658370" y="0"/>
                </a:cubicBezTo>
              </a:path>
            </a:pathLst>
          </a:custGeom>
          <a:ln w="28575">
            <a:solidFill>
              <a:srgbClr val="C00000"/>
            </a:solidFill>
            <a:tailEnd type="stealth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8" name="Полилиния 327"/>
          <p:cNvSpPr/>
          <p:nvPr/>
        </p:nvSpPr>
        <p:spPr>
          <a:xfrm>
            <a:off x="5868000" y="3450997"/>
            <a:ext cx="275636" cy="50934"/>
          </a:xfrm>
          <a:custGeom>
            <a:avLst/>
            <a:gdLst>
              <a:gd name="connsiteX0" fmla="*/ 0 w 590309"/>
              <a:gd name="connsiteY0" fmla="*/ 185195 h 185195"/>
              <a:gd name="connsiteX1" fmla="*/ 219919 w 590309"/>
              <a:gd name="connsiteY1" fmla="*/ 173620 h 185195"/>
              <a:gd name="connsiteX2" fmla="*/ 254643 w 590309"/>
              <a:gd name="connsiteY2" fmla="*/ 162046 h 185195"/>
              <a:gd name="connsiteX3" fmla="*/ 451413 w 590309"/>
              <a:gd name="connsiteY3" fmla="*/ 115747 h 185195"/>
              <a:gd name="connsiteX4" fmla="*/ 486137 w 590309"/>
              <a:gd name="connsiteY4" fmla="*/ 92598 h 185195"/>
              <a:gd name="connsiteX5" fmla="*/ 520861 w 590309"/>
              <a:gd name="connsiteY5" fmla="*/ 81023 h 185195"/>
              <a:gd name="connsiteX6" fmla="*/ 555585 w 590309"/>
              <a:gd name="connsiteY6" fmla="*/ 34724 h 185195"/>
              <a:gd name="connsiteX7" fmla="*/ 590309 w 590309"/>
              <a:gd name="connsiteY7" fmla="*/ 0 h 185195"/>
              <a:gd name="connsiteX0" fmla="*/ 0 w 590309"/>
              <a:gd name="connsiteY0" fmla="*/ 185195 h 185195"/>
              <a:gd name="connsiteX1" fmla="*/ 219919 w 590309"/>
              <a:gd name="connsiteY1" fmla="*/ 173620 h 185195"/>
              <a:gd name="connsiteX2" fmla="*/ 254643 w 590309"/>
              <a:gd name="connsiteY2" fmla="*/ 162046 h 185195"/>
              <a:gd name="connsiteX3" fmla="*/ 486137 w 590309"/>
              <a:gd name="connsiteY3" fmla="*/ 92598 h 185195"/>
              <a:gd name="connsiteX4" fmla="*/ 520861 w 590309"/>
              <a:gd name="connsiteY4" fmla="*/ 81023 h 185195"/>
              <a:gd name="connsiteX5" fmla="*/ 555585 w 590309"/>
              <a:gd name="connsiteY5" fmla="*/ 34724 h 185195"/>
              <a:gd name="connsiteX6" fmla="*/ 590309 w 590309"/>
              <a:gd name="connsiteY6" fmla="*/ 0 h 185195"/>
              <a:gd name="connsiteX0" fmla="*/ 0 w 590309"/>
              <a:gd name="connsiteY0" fmla="*/ 185195 h 185195"/>
              <a:gd name="connsiteX1" fmla="*/ 219919 w 590309"/>
              <a:gd name="connsiteY1" fmla="*/ 173620 h 185195"/>
              <a:gd name="connsiteX2" fmla="*/ 254643 w 590309"/>
              <a:gd name="connsiteY2" fmla="*/ 162046 h 185195"/>
              <a:gd name="connsiteX3" fmla="*/ 520861 w 590309"/>
              <a:gd name="connsiteY3" fmla="*/ 81023 h 185195"/>
              <a:gd name="connsiteX4" fmla="*/ 555585 w 590309"/>
              <a:gd name="connsiteY4" fmla="*/ 34724 h 185195"/>
              <a:gd name="connsiteX5" fmla="*/ 590309 w 590309"/>
              <a:gd name="connsiteY5" fmla="*/ 0 h 185195"/>
              <a:gd name="connsiteX0" fmla="*/ 0 w 590309"/>
              <a:gd name="connsiteY0" fmla="*/ 185195 h 185195"/>
              <a:gd name="connsiteX1" fmla="*/ 219919 w 590309"/>
              <a:gd name="connsiteY1" fmla="*/ 173620 h 185195"/>
              <a:gd name="connsiteX2" fmla="*/ 254643 w 590309"/>
              <a:gd name="connsiteY2" fmla="*/ 162046 h 185195"/>
              <a:gd name="connsiteX3" fmla="*/ 555585 w 590309"/>
              <a:gd name="connsiteY3" fmla="*/ 34724 h 185195"/>
              <a:gd name="connsiteX4" fmla="*/ 590309 w 590309"/>
              <a:gd name="connsiteY4" fmla="*/ 0 h 185195"/>
              <a:gd name="connsiteX0" fmla="*/ 0 w 590309"/>
              <a:gd name="connsiteY0" fmla="*/ 185195 h 185195"/>
              <a:gd name="connsiteX1" fmla="*/ 219919 w 590309"/>
              <a:gd name="connsiteY1" fmla="*/ 173620 h 185195"/>
              <a:gd name="connsiteX2" fmla="*/ 254643 w 590309"/>
              <a:gd name="connsiteY2" fmla="*/ 162046 h 185195"/>
              <a:gd name="connsiteX3" fmla="*/ 590309 w 590309"/>
              <a:gd name="connsiteY3" fmla="*/ 0 h 185195"/>
              <a:gd name="connsiteX0" fmla="*/ 0 w 590309"/>
              <a:gd name="connsiteY0" fmla="*/ 185195 h 192912"/>
              <a:gd name="connsiteX1" fmla="*/ 254643 w 590309"/>
              <a:gd name="connsiteY1" fmla="*/ 162046 h 192912"/>
              <a:gd name="connsiteX2" fmla="*/ 590309 w 590309"/>
              <a:gd name="connsiteY2" fmla="*/ 0 h 192912"/>
              <a:gd name="connsiteX0" fmla="*/ 0 w 590309"/>
              <a:gd name="connsiteY0" fmla="*/ 185195 h 185195"/>
              <a:gd name="connsiteX1" fmla="*/ 590309 w 590309"/>
              <a:gd name="connsiteY1" fmla="*/ 0 h 185195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8091 h 285933"/>
              <a:gd name="connsiteX1" fmla="*/ 518839 w 518839"/>
              <a:gd name="connsiteY1" fmla="*/ 172337 h 28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18839" h="285933">
                <a:moveTo>
                  <a:pt x="0" y="28091"/>
                </a:moveTo>
                <a:cubicBezTo>
                  <a:pt x="208861" y="1"/>
                  <a:pt x="324184" y="285932"/>
                  <a:pt x="518839" y="172337"/>
                </a:cubicBezTo>
              </a:path>
            </a:pathLst>
          </a:custGeom>
          <a:ln w="28575">
            <a:solidFill>
              <a:srgbClr val="C00000"/>
            </a:solidFill>
            <a:tailEnd type="stealth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9" name="Полилиния 328"/>
          <p:cNvSpPr/>
          <p:nvPr/>
        </p:nvSpPr>
        <p:spPr>
          <a:xfrm>
            <a:off x="5868000" y="3312000"/>
            <a:ext cx="324000" cy="132752"/>
          </a:xfrm>
          <a:custGeom>
            <a:avLst/>
            <a:gdLst>
              <a:gd name="connsiteX0" fmla="*/ 0 w 590309"/>
              <a:gd name="connsiteY0" fmla="*/ 185195 h 185195"/>
              <a:gd name="connsiteX1" fmla="*/ 219919 w 590309"/>
              <a:gd name="connsiteY1" fmla="*/ 173620 h 185195"/>
              <a:gd name="connsiteX2" fmla="*/ 254643 w 590309"/>
              <a:gd name="connsiteY2" fmla="*/ 162046 h 185195"/>
              <a:gd name="connsiteX3" fmla="*/ 451413 w 590309"/>
              <a:gd name="connsiteY3" fmla="*/ 115747 h 185195"/>
              <a:gd name="connsiteX4" fmla="*/ 486137 w 590309"/>
              <a:gd name="connsiteY4" fmla="*/ 92598 h 185195"/>
              <a:gd name="connsiteX5" fmla="*/ 520861 w 590309"/>
              <a:gd name="connsiteY5" fmla="*/ 81023 h 185195"/>
              <a:gd name="connsiteX6" fmla="*/ 555585 w 590309"/>
              <a:gd name="connsiteY6" fmla="*/ 34724 h 185195"/>
              <a:gd name="connsiteX7" fmla="*/ 590309 w 590309"/>
              <a:gd name="connsiteY7" fmla="*/ 0 h 185195"/>
              <a:gd name="connsiteX0" fmla="*/ 0 w 590309"/>
              <a:gd name="connsiteY0" fmla="*/ 185195 h 185195"/>
              <a:gd name="connsiteX1" fmla="*/ 219919 w 590309"/>
              <a:gd name="connsiteY1" fmla="*/ 173620 h 185195"/>
              <a:gd name="connsiteX2" fmla="*/ 254643 w 590309"/>
              <a:gd name="connsiteY2" fmla="*/ 162046 h 185195"/>
              <a:gd name="connsiteX3" fmla="*/ 486137 w 590309"/>
              <a:gd name="connsiteY3" fmla="*/ 92598 h 185195"/>
              <a:gd name="connsiteX4" fmla="*/ 520861 w 590309"/>
              <a:gd name="connsiteY4" fmla="*/ 81023 h 185195"/>
              <a:gd name="connsiteX5" fmla="*/ 555585 w 590309"/>
              <a:gd name="connsiteY5" fmla="*/ 34724 h 185195"/>
              <a:gd name="connsiteX6" fmla="*/ 590309 w 590309"/>
              <a:gd name="connsiteY6" fmla="*/ 0 h 185195"/>
              <a:gd name="connsiteX0" fmla="*/ 0 w 590309"/>
              <a:gd name="connsiteY0" fmla="*/ 185195 h 185195"/>
              <a:gd name="connsiteX1" fmla="*/ 219919 w 590309"/>
              <a:gd name="connsiteY1" fmla="*/ 173620 h 185195"/>
              <a:gd name="connsiteX2" fmla="*/ 254643 w 590309"/>
              <a:gd name="connsiteY2" fmla="*/ 162046 h 185195"/>
              <a:gd name="connsiteX3" fmla="*/ 520861 w 590309"/>
              <a:gd name="connsiteY3" fmla="*/ 81023 h 185195"/>
              <a:gd name="connsiteX4" fmla="*/ 555585 w 590309"/>
              <a:gd name="connsiteY4" fmla="*/ 34724 h 185195"/>
              <a:gd name="connsiteX5" fmla="*/ 590309 w 590309"/>
              <a:gd name="connsiteY5" fmla="*/ 0 h 185195"/>
              <a:gd name="connsiteX0" fmla="*/ 0 w 590309"/>
              <a:gd name="connsiteY0" fmla="*/ 185195 h 185195"/>
              <a:gd name="connsiteX1" fmla="*/ 219919 w 590309"/>
              <a:gd name="connsiteY1" fmla="*/ 173620 h 185195"/>
              <a:gd name="connsiteX2" fmla="*/ 254643 w 590309"/>
              <a:gd name="connsiteY2" fmla="*/ 162046 h 185195"/>
              <a:gd name="connsiteX3" fmla="*/ 555585 w 590309"/>
              <a:gd name="connsiteY3" fmla="*/ 34724 h 185195"/>
              <a:gd name="connsiteX4" fmla="*/ 590309 w 590309"/>
              <a:gd name="connsiteY4" fmla="*/ 0 h 185195"/>
              <a:gd name="connsiteX0" fmla="*/ 0 w 590309"/>
              <a:gd name="connsiteY0" fmla="*/ 185195 h 185195"/>
              <a:gd name="connsiteX1" fmla="*/ 219919 w 590309"/>
              <a:gd name="connsiteY1" fmla="*/ 173620 h 185195"/>
              <a:gd name="connsiteX2" fmla="*/ 254643 w 590309"/>
              <a:gd name="connsiteY2" fmla="*/ 162046 h 185195"/>
              <a:gd name="connsiteX3" fmla="*/ 590309 w 590309"/>
              <a:gd name="connsiteY3" fmla="*/ 0 h 185195"/>
              <a:gd name="connsiteX0" fmla="*/ 0 w 590309"/>
              <a:gd name="connsiteY0" fmla="*/ 185195 h 192912"/>
              <a:gd name="connsiteX1" fmla="*/ 254643 w 590309"/>
              <a:gd name="connsiteY1" fmla="*/ 162046 h 192912"/>
              <a:gd name="connsiteX2" fmla="*/ 590309 w 590309"/>
              <a:gd name="connsiteY2" fmla="*/ 0 h 192912"/>
              <a:gd name="connsiteX0" fmla="*/ 0 w 590309"/>
              <a:gd name="connsiteY0" fmla="*/ 185195 h 185195"/>
              <a:gd name="connsiteX1" fmla="*/ 590309 w 590309"/>
              <a:gd name="connsiteY1" fmla="*/ 0 h 185195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18839" h="256657">
                <a:moveTo>
                  <a:pt x="0" y="256657"/>
                </a:moveTo>
                <a:cubicBezTo>
                  <a:pt x="208861" y="228567"/>
                  <a:pt x="324184" y="113595"/>
                  <a:pt x="518839" y="0"/>
                </a:cubicBezTo>
              </a:path>
            </a:pathLst>
          </a:custGeom>
          <a:ln w="28575">
            <a:solidFill>
              <a:srgbClr val="C00000"/>
            </a:solidFill>
            <a:tailEnd type="stealth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0" name="Полилиния 329"/>
          <p:cNvSpPr/>
          <p:nvPr/>
        </p:nvSpPr>
        <p:spPr>
          <a:xfrm>
            <a:off x="6156000" y="3455414"/>
            <a:ext cx="324000" cy="42669"/>
          </a:xfrm>
          <a:custGeom>
            <a:avLst/>
            <a:gdLst>
              <a:gd name="connsiteX0" fmla="*/ 0 w 590309"/>
              <a:gd name="connsiteY0" fmla="*/ 185195 h 185195"/>
              <a:gd name="connsiteX1" fmla="*/ 219919 w 590309"/>
              <a:gd name="connsiteY1" fmla="*/ 173620 h 185195"/>
              <a:gd name="connsiteX2" fmla="*/ 254643 w 590309"/>
              <a:gd name="connsiteY2" fmla="*/ 162046 h 185195"/>
              <a:gd name="connsiteX3" fmla="*/ 451413 w 590309"/>
              <a:gd name="connsiteY3" fmla="*/ 115747 h 185195"/>
              <a:gd name="connsiteX4" fmla="*/ 486137 w 590309"/>
              <a:gd name="connsiteY4" fmla="*/ 92598 h 185195"/>
              <a:gd name="connsiteX5" fmla="*/ 520861 w 590309"/>
              <a:gd name="connsiteY5" fmla="*/ 81023 h 185195"/>
              <a:gd name="connsiteX6" fmla="*/ 555585 w 590309"/>
              <a:gd name="connsiteY6" fmla="*/ 34724 h 185195"/>
              <a:gd name="connsiteX7" fmla="*/ 590309 w 590309"/>
              <a:gd name="connsiteY7" fmla="*/ 0 h 185195"/>
              <a:gd name="connsiteX0" fmla="*/ 0 w 590309"/>
              <a:gd name="connsiteY0" fmla="*/ 185195 h 185195"/>
              <a:gd name="connsiteX1" fmla="*/ 219919 w 590309"/>
              <a:gd name="connsiteY1" fmla="*/ 173620 h 185195"/>
              <a:gd name="connsiteX2" fmla="*/ 254643 w 590309"/>
              <a:gd name="connsiteY2" fmla="*/ 162046 h 185195"/>
              <a:gd name="connsiteX3" fmla="*/ 486137 w 590309"/>
              <a:gd name="connsiteY3" fmla="*/ 92598 h 185195"/>
              <a:gd name="connsiteX4" fmla="*/ 520861 w 590309"/>
              <a:gd name="connsiteY4" fmla="*/ 81023 h 185195"/>
              <a:gd name="connsiteX5" fmla="*/ 555585 w 590309"/>
              <a:gd name="connsiteY5" fmla="*/ 34724 h 185195"/>
              <a:gd name="connsiteX6" fmla="*/ 590309 w 590309"/>
              <a:gd name="connsiteY6" fmla="*/ 0 h 185195"/>
              <a:gd name="connsiteX0" fmla="*/ 0 w 590309"/>
              <a:gd name="connsiteY0" fmla="*/ 185195 h 185195"/>
              <a:gd name="connsiteX1" fmla="*/ 219919 w 590309"/>
              <a:gd name="connsiteY1" fmla="*/ 173620 h 185195"/>
              <a:gd name="connsiteX2" fmla="*/ 254643 w 590309"/>
              <a:gd name="connsiteY2" fmla="*/ 162046 h 185195"/>
              <a:gd name="connsiteX3" fmla="*/ 520861 w 590309"/>
              <a:gd name="connsiteY3" fmla="*/ 81023 h 185195"/>
              <a:gd name="connsiteX4" fmla="*/ 555585 w 590309"/>
              <a:gd name="connsiteY4" fmla="*/ 34724 h 185195"/>
              <a:gd name="connsiteX5" fmla="*/ 590309 w 590309"/>
              <a:gd name="connsiteY5" fmla="*/ 0 h 185195"/>
              <a:gd name="connsiteX0" fmla="*/ 0 w 590309"/>
              <a:gd name="connsiteY0" fmla="*/ 185195 h 185195"/>
              <a:gd name="connsiteX1" fmla="*/ 219919 w 590309"/>
              <a:gd name="connsiteY1" fmla="*/ 173620 h 185195"/>
              <a:gd name="connsiteX2" fmla="*/ 254643 w 590309"/>
              <a:gd name="connsiteY2" fmla="*/ 162046 h 185195"/>
              <a:gd name="connsiteX3" fmla="*/ 555585 w 590309"/>
              <a:gd name="connsiteY3" fmla="*/ 34724 h 185195"/>
              <a:gd name="connsiteX4" fmla="*/ 590309 w 590309"/>
              <a:gd name="connsiteY4" fmla="*/ 0 h 185195"/>
              <a:gd name="connsiteX0" fmla="*/ 0 w 590309"/>
              <a:gd name="connsiteY0" fmla="*/ 185195 h 185195"/>
              <a:gd name="connsiteX1" fmla="*/ 219919 w 590309"/>
              <a:gd name="connsiteY1" fmla="*/ 173620 h 185195"/>
              <a:gd name="connsiteX2" fmla="*/ 254643 w 590309"/>
              <a:gd name="connsiteY2" fmla="*/ 162046 h 185195"/>
              <a:gd name="connsiteX3" fmla="*/ 590309 w 590309"/>
              <a:gd name="connsiteY3" fmla="*/ 0 h 185195"/>
              <a:gd name="connsiteX0" fmla="*/ 0 w 590309"/>
              <a:gd name="connsiteY0" fmla="*/ 185195 h 192912"/>
              <a:gd name="connsiteX1" fmla="*/ 254643 w 590309"/>
              <a:gd name="connsiteY1" fmla="*/ 162046 h 192912"/>
              <a:gd name="connsiteX2" fmla="*/ 590309 w 590309"/>
              <a:gd name="connsiteY2" fmla="*/ 0 h 192912"/>
              <a:gd name="connsiteX0" fmla="*/ 0 w 590309"/>
              <a:gd name="connsiteY0" fmla="*/ 185195 h 185195"/>
              <a:gd name="connsiteX1" fmla="*/ 590309 w 590309"/>
              <a:gd name="connsiteY1" fmla="*/ 0 h 185195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154190 h 154190"/>
              <a:gd name="connsiteX1" fmla="*/ 518839 w 518839"/>
              <a:gd name="connsiteY1" fmla="*/ 0 h 154190"/>
              <a:gd name="connsiteX0" fmla="*/ 0 w 518839"/>
              <a:gd name="connsiteY0" fmla="*/ 154190 h 154190"/>
              <a:gd name="connsiteX1" fmla="*/ 518839 w 518839"/>
              <a:gd name="connsiteY1" fmla="*/ 0 h 154190"/>
              <a:gd name="connsiteX0" fmla="*/ 0 w 518839"/>
              <a:gd name="connsiteY0" fmla="*/ 154190 h 154190"/>
              <a:gd name="connsiteX1" fmla="*/ 518839 w 518839"/>
              <a:gd name="connsiteY1" fmla="*/ 0 h 154190"/>
              <a:gd name="connsiteX0" fmla="*/ 0 w 518839"/>
              <a:gd name="connsiteY0" fmla="*/ 154190 h 154190"/>
              <a:gd name="connsiteX1" fmla="*/ 518839 w 518839"/>
              <a:gd name="connsiteY1" fmla="*/ 0 h 154190"/>
              <a:gd name="connsiteX0" fmla="*/ 0 w 518839"/>
              <a:gd name="connsiteY0" fmla="*/ 154190 h 163690"/>
              <a:gd name="connsiteX1" fmla="*/ 518839 w 518839"/>
              <a:gd name="connsiteY1" fmla="*/ 0 h 163690"/>
              <a:gd name="connsiteX0" fmla="*/ 0 w 518839"/>
              <a:gd name="connsiteY0" fmla="*/ 51723 h 134102"/>
              <a:gd name="connsiteX1" fmla="*/ 518839 w 518839"/>
              <a:gd name="connsiteY1" fmla="*/ 0 h 134102"/>
              <a:gd name="connsiteX0" fmla="*/ 0 w 518839"/>
              <a:gd name="connsiteY0" fmla="*/ 51723 h 61223"/>
              <a:gd name="connsiteX1" fmla="*/ 518839 w 518839"/>
              <a:gd name="connsiteY1" fmla="*/ 0 h 61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18839" h="61223">
                <a:moveTo>
                  <a:pt x="0" y="51723"/>
                </a:moveTo>
                <a:cubicBezTo>
                  <a:pt x="296518" y="61223"/>
                  <a:pt x="301237" y="41850"/>
                  <a:pt x="518839" y="0"/>
                </a:cubicBezTo>
              </a:path>
            </a:pathLst>
          </a:custGeom>
          <a:ln w="28575">
            <a:solidFill>
              <a:srgbClr val="C00000"/>
            </a:solidFill>
            <a:tailEnd type="stealth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1" name="Полилиния 330"/>
          <p:cNvSpPr/>
          <p:nvPr/>
        </p:nvSpPr>
        <p:spPr>
          <a:xfrm>
            <a:off x="6606000" y="3654000"/>
            <a:ext cx="252000" cy="180000"/>
          </a:xfrm>
          <a:custGeom>
            <a:avLst/>
            <a:gdLst>
              <a:gd name="connsiteX0" fmla="*/ 0 w 590309"/>
              <a:gd name="connsiteY0" fmla="*/ 185195 h 185195"/>
              <a:gd name="connsiteX1" fmla="*/ 219919 w 590309"/>
              <a:gd name="connsiteY1" fmla="*/ 173620 h 185195"/>
              <a:gd name="connsiteX2" fmla="*/ 254643 w 590309"/>
              <a:gd name="connsiteY2" fmla="*/ 162046 h 185195"/>
              <a:gd name="connsiteX3" fmla="*/ 451413 w 590309"/>
              <a:gd name="connsiteY3" fmla="*/ 115747 h 185195"/>
              <a:gd name="connsiteX4" fmla="*/ 486137 w 590309"/>
              <a:gd name="connsiteY4" fmla="*/ 92598 h 185195"/>
              <a:gd name="connsiteX5" fmla="*/ 520861 w 590309"/>
              <a:gd name="connsiteY5" fmla="*/ 81023 h 185195"/>
              <a:gd name="connsiteX6" fmla="*/ 555585 w 590309"/>
              <a:gd name="connsiteY6" fmla="*/ 34724 h 185195"/>
              <a:gd name="connsiteX7" fmla="*/ 590309 w 590309"/>
              <a:gd name="connsiteY7" fmla="*/ 0 h 185195"/>
              <a:gd name="connsiteX0" fmla="*/ 0 w 590309"/>
              <a:gd name="connsiteY0" fmla="*/ 185195 h 185195"/>
              <a:gd name="connsiteX1" fmla="*/ 219919 w 590309"/>
              <a:gd name="connsiteY1" fmla="*/ 173620 h 185195"/>
              <a:gd name="connsiteX2" fmla="*/ 254643 w 590309"/>
              <a:gd name="connsiteY2" fmla="*/ 162046 h 185195"/>
              <a:gd name="connsiteX3" fmla="*/ 486137 w 590309"/>
              <a:gd name="connsiteY3" fmla="*/ 92598 h 185195"/>
              <a:gd name="connsiteX4" fmla="*/ 520861 w 590309"/>
              <a:gd name="connsiteY4" fmla="*/ 81023 h 185195"/>
              <a:gd name="connsiteX5" fmla="*/ 555585 w 590309"/>
              <a:gd name="connsiteY5" fmla="*/ 34724 h 185195"/>
              <a:gd name="connsiteX6" fmla="*/ 590309 w 590309"/>
              <a:gd name="connsiteY6" fmla="*/ 0 h 185195"/>
              <a:gd name="connsiteX0" fmla="*/ 0 w 590309"/>
              <a:gd name="connsiteY0" fmla="*/ 185195 h 185195"/>
              <a:gd name="connsiteX1" fmla="*/ 219919 w 590309"/>
              <a:gd name="connsiteY1" fmla="*/ 173620 h 185195"/>
              <a:gd name="connsiteX2" fmla="*/ 254643 w 590309"/>
              <a:gd name="connsiteY2" fmla="*/ 162046 h 185195"/>
              <a:gd name="connsiteX3" fmla="*/ 520861 w 590309"/>
              <a:gd name="connsiteY3" fmla="*/ 81023 h 185195"/>
              <a:gd name="connsiteX4" fmla="*/ 555585 w 590309"/>
              <a:gd name="connsiteY4" fmla="*/ 34724 h 185195"/>
              <a:gd name="connsiteX5" fmla="*/ 590309 w 590309"/>
              <a:gd name="connsiteY5" fmla="*/ 0 h 185195"/>
              <a:gd name="connsiteX0" fmla="*/ 0 w 590309"/>
              <a:gd name="connsiteY0" fmla="*/ 185195 h 185195"/>
              <a:gd name="connsiteX1" fmla="*/ 219919 w 590309"/>
              <a:gd name="connsiteY1" fmla="*/ 173620 h 185195"/>
              <a:gd name="connsiteX2" fmla="*/ 254643 w 590309"/>
              <a:gd name="connsiteY2" fmla="*/ 162046 h 185195"/>
              <a:gd name="connsiteX3" fmla="*/ 555585 w 590309"/>
              <a:gd name="connsiteY3" fmla="*/ 34724 h 185195"/>
              <a:gd name="connsiteX4" fmla="*/ 590309 w 590309"/>
              <a:gd name="connsiteY4" fmla="*/ 0 h 185195"/>
              <a:gd name="connsiteX0" fmla="*/ 0 w 590309"/>
              <a:gd name="connsiteY0" fmla="*/ 185195 h 185195"/>
              <a:gd name="connsiteX1" fmla="*/ 219919 w 590309"/>
              <a:gd name="connsiteY1" fmla="*/ 173620 h 185195"/>
              <a:gd name="connsiteX2" fmla="*/ 254643 w 590309"/>
              <a:gd name="connsiteY2" fmla="*/ 162046 h 185195"/>
              <a:gd name="connsiteX3" fmla="*/ 590309 w 590309"/>
              <a:gd name="connsiteY3" fmla="*/ 0 h 185195"/>
              <a:gd name="connsiteX0" fmla="*/ 0 w 590309"/>
              <a:gd name="connsiteY0" fmla="*/ 185195 h 192912"/>
              <a:gd name="connsiteX1" fmla="*/ 254643 w 590309"/>
              <a:gd name="connsiteY1" fmla="*/ 162046 h 192912"/>
              <a:gd name="connsiteX2" fmla="*/ 590309 w 590309"/>
              <a:gd name="connsiteY2" fmla="*/ 0 h 192912"/>
              <a:gd name="connsiteX0" fmla="*/ 0 w 590309"/>
              <a:gd name="connsiteY0" fmla="*/ 185195 h 185195"/>
              <a:gd name="connsiteX1" fmla="*/ 590309 w 590309"/>
              <a:gd name="connsiteY1" fmla="*/ 0 h 185195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18839" h="256657">
                <a:moveTo>
                  <a:pt x="0" y="256657"/>
                </a:moveTo>
                <a:cubicBezTo>
                  <a:pt x="208861" y="228567"/>
                  <a:pt x="324184" y="113595"/>
                  <a:pt x="518839" y="0"/>
                </a:cubicBezTo>
              </a:path>
            </a:pathLst>
          </a:custGeom>
          <a:ln w="28575">
            <a:solidFill>
              <a:srgbClr val="C00000"/>
            </a:solidFill>
            <a:tailEnd type="stealth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2" name="Полилиния 331"/>
          <p:cNvSpPr/>
          <p:nvPr/>
        </p:nvSpPr>
        <p:spPr>
          <a:xfrm>
            <a:off x="6500826" y="3276000"/>
            <a:ext cx="285752" cy="178876"/>
          </a:xfrm>
          <a:custGeom>
            <a:avLst/>
            <a:gdLst>
              <a:gd name="connsiteX0" fmla="*/ 0 w 590309"/>
              <a:gd name="connsiteY0" fmla="*/ 185195 h 185195"/>
              <a:gd name="connsiteX1" fmla="*/ 219919 w 590309"/>
              <a:gd name="connsiteY1" fmla="*/ 173620 h 185195"/>
              <a:gd name="connsiteX2" fmla="*/ 254643 w 590309"/>
              <a:gd name="connsiteY2" fmla="*/ 162046 h 185195"/>
              <a:gd name="connsiteX3" fmla="*/ 451413 w 590309"/>
              <a:gd name="connsiteY3" fmla="*/ 115747 h 185195"/>
              <a:gd name="connsiteX4" fmla="*/ 486137 w 590309"/>
              <a:gd name="connsiteY4" fmla="*/ 92598 h 185195"/>
              <a:gd name="connsiteX5" fmla="*/ 520861 w 590309"/>
              <a:gd name="connsiteY5" fmla="*/ 81023 h 185195"/>
              <a:gd name="connsiteX6" fmla="*/ 555585 w 590309"/>
              <a:gd name="connsiteY6" fmla="*/ 34724 h 185195"/>
              <a:gd name="connsiteX7" fmla="*/ 590309 w 590309"/>
              <a:gd name="connsiteY7" fmla="*/ 0 h 185195"/>
              <a:gd name="connsiteX0" fmla="*/ 0 w 590309"/>
              <a:gd name="connsiteY0" fmla="*/ 185195 h 185195"/>
              <a:gd name="connsiteX1" fmla="*/ 219919 w 590309"/>
              <a:gd name="connsiteY1" fmla="*/ 173620 h 185195"/>
              <a:gd name="connsiteX2" fmla="*/ 254643 w 590309"/>
              <a:gd name="connsiteY2" fmla="*/ 162046 h 185195"/>
              <a:gd name="connsiteX3" fmla="*/ 486137 w 590309"/>
              <a:gd name="connsiteY3" fmla="*/ 92598 h 185195"/>
              <a:gd name="connsiteX4" fmla="*/ 520861 w 590309"/>
              <a:gd name="connsiteY4" fmla="*/ 81023 h 185195"/>
              <a:gd name="connsiteX5" fmla="*/ 555585 w 590309"/>
              <a:gd name="connsiteY5" fmla="*/ 34724 h 185195"/>
              <a:gd name="connsiteX6" fmla="*/ 590309 w 590309"/>
              <a:gd name="connsiteY6" fmla="*/ 0 h 185195"/>
              <a:gd name="connsiteX0" fmla="*/ 0 w 590309"/>
              <a:gd name="connsiteY0" fmla="*/ 185195 h 185195"/>
              <a:gd name="connsiteX1" fmla="*/ 219919 w 590309"/>
              <a:gd name="connsiteY1" fmla="*/ 173620 h 185195"/>
              <a:gd name="connsiteX2" fmla="*/ 254643 w 590309"/>
              <a:gd name="connsiteY2" fmla="*/ 162046 h 185195"/>
              <a:gd name="connsiteX3" fmla="*/ 520861 w 590309"/>
              <a:gd name="connsiteY3" fmla="*/ 81023 h 185195"/>
              <a:gd name="connsiteX4" fmla="*/ 555585 w 590309"/>
              <a:gd name="connsiteY4" fmla="*/ 34724 h 185195"/>
              <a:gd name="connsiteX5" fmla="*/ 590309 w 590309"/>
              <a:gd name="connsiteY5" fmla="*/ 0 h 185195"/>
              <a:gd name="connsiteX0" fmla="*/ 0 w 590309"/>
              <a:gd name="connsiteY0" fmla="*/ 185195 h 185195"/>
              <a:gd name="connsiteX1" fmla="*/ 219919 w 590309"/>
              <a:gd name="connsiteY1" fmla="*/ 173620 h 185195"/>
              <a:gd name="connsiteX2" fmla="*/ 254643 w 590309"/>
              <a:gd name="connsiteY2" fmla="*/ 162046 h 185195"/>
              <a:gd name="connsiteX3" fmla="*/ 555585 w 590309"/>
              <a:gd name="connsiteY3" fmla="*/ 34724 h 185195"/>
              <a:gd name="connsiteX4" fmla="*/ 590309 w 590309"/>
              <a:gd name="connsiteY4" fmla="*/ 0 h 185195"/>
              <a:gd name="connsiteX0" fmla="*/ 0 w 590309"/>
              <a:gd name="connsiteY0" fmla="*/ 185195 h 185195"/>
              <a:gd name="connsiteX1" fmla="*/ 219919 w 590309"/>
              <a:gd name="connsiteY1" fmla="*/ 173620 h 185195"/>
              <a:gd name="connsiteX2" fmla="*/ 254643 w 590309"/>
              <a:gd name="connsiteY2" fmla="*/ 162046 h 185195"/>
              <a:gd name="connsiteX3" fmla="*/ 590309 w 590309"/>
              <a:gd name="connsiteY3" fmla="*/ 0 h 185195"/>
              <a:gd name="connsiteX0" fmla="*/ 0 w 590309"/>
              <a:gd name="connsiteY0" fmla="*/ 185195 h 192912"/>
              <a:gd name="connsiteX1" fmla="*/ 254643 w 590309"/>
              <a:gd name="connsiteY1" fmla="*/ 162046 h 192912"/>
              <a:gd name="connsiteX2" fmla="*/ 590309 w 590309"/>
              <a:gd name="connsiteY2" fmla="*/ 0 h 192912"/>
              <a:gd name="connsiteX0" fmla="*/ 0 w 590309"/>
              <a:gd name="connsiteY0" fmla="*/ 185195 h 185195"/>
              <a:gd name="connsiteX1" fmla="*/ 590309 w 590309"/>
              <a:gd name="connsiteY1" fmla="*/ 0 h 185195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18839" h="256657">
                <a:moveTo>
                  <a:pt x="0" y="256657"/>
                </a:moveTo>
                <a:cubicBezTo>
                  <a:pt x="208861" y="228567"/>
                  <a:pt x="324184" y="113595"/>
                  <a:pt x="518839" y="0"/>
                </a:cubicBezTo>
              </a:path>
            </a:pathLst>
          </a:custGeom>
          <a:ln w="28575">
            <a:solidFill>
              <a:srgbClr val="C00000"/>
            </a:solidFill>
            <a:tailEnd type="stealth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3" name="Полилиния 332"/>
          <p:cNvSpPr/>
          <p:nvPr/>
        </p:nvSpPr>
        <p:spPr>
          <a:xfrm flipH="1">
            <a:off x="6786578" y="3286124"/>
            <a:ext cx="72000" cy="342000"/>
          </a:xfrm>
          <a:custGeom>
            <a:avLst/>
            <a:gdLst>
              <a:gd name="connsiteX0" fmla="*/ 0 w 590309"/>
              <a:gd name="connsiteY0" fmla="*/ 185195 h 185195"/>
              <a:gd name="connsiteX1" fmla="*/ 219919 w 590309"/>
              <a:gd name="connsiteY1" fmla="*/ 173620 h 185195"/>
              <a:gd name="connsiteX2" fmla="*/ 254643 w 590309"/>
              <a:gd name="connsiteY2" fmla="*/ 162046 h 185195"/>
              <a:gd name="connsiteX3" fmla="*/ 451413 w 590309"/>
              <a:gd name="connsiteY3" fmla="*/ 115747 h 185195"/>
              <a:gd name="connsiteX4" fmla="*/ 486137 w 590309"/>
              <a:gd name="connsiteY4" fmla="*/ 92598 h 185195"/>
              <a:gd name="connsiteX5" fmla="*/ 520861 w 590309"/>
              <a:gd name="connsiteY5" fmla="*/ 81023 h 185195"/>
              <a:gd name="connsiteX6" fmla="*/ 555585 w 590309"/>
              <a:gd name="connsiteY6" fmla="*/ 34724 h 185195"/>
              <a:gd name="connsiteX7" fmla="*/ 590309 w 590309"/>
              <a:gd name="connsiteY7" fmla="*/ 0 h 185195"/>
              <a:gd name="connsiteX0" fmla="*/ 0 w 590309"/>
              <a:gd name="connsiteY0" fmla="*/ 185195 h 185195"/>
              <a:gd name="connsiteX1" fmla="*/ 219919 w 590309"/>
              <a:gd name="connsiteY1" fmla="*/ 173620 h 185195"/>
              <a:gd name="connsiteX2" fmla="*/ 254643 w 590309"/>
              <a:gd name="connsiteY2" fmla="*/ 162046 h 185195"/>
              <a:gd name="connsiteX3" fmla="*/ 486137 w 590309"/>
              <a:gd name="connsiteY3" fmla="*/ 92598 h 185195"/>
              <a:gd name="connsiteX4" fmla="*/ 520861 w 590309"/>
              <a:gd name="connsiteY4" fmla="*/ 81023 h 185195"/>
              <a:gd name="connsiteX5" fmla="*/ 555585 w 590309"/>
              <a:gd name="connsiteY5" fmla="*/ 34724 h 185195"/>
              <a:gd name="connsiteX6" fmla="*/ 590309 w 590309"/>
              <a:gd name="connsiteY6" fmla="*/ 0 h 185195"/>
              <a:gd name="connsiteX0" fmla="*/ 0 w 590309"/>
              <a:gd name="connsiteY0" fmla="*/ 185195 h 185195"/>
              <a:gd name="connsiteX1" fmla="*/ 219919 w 590309"/>
              <a:gd name="connsiteY1" fmla="*/ 173620 h 185195"/>
              <a:gd name="connsiteX2" fmla="*/ 254643 w 590309"/>
              <a:gd name="connsiteY2" fmla="*/ 162046 h 185195"/>
              <a:gd name="connsiteX3" fmla="*/ 520861 w 590309"/>
              <a:gd name="connsiteY3" fmla="*/ 81023 h 185195"/>
              <a:gd name="connsiteX4" fmla="*/ 555585 w 590309"/>
              <a:gd name="connsiteY4" fmla="*/ 34724 h 185195"/>
              <a:gd name="connsiteX5" fmla="*/ 590309 w 590309"/>
              <a:gd name="connsiteY5" fmla="*/ 0 h 185195"/>
              <a:gd name="connsiteX0" fmla="*/ 0 w 590309"/>
              <a:gd name="connsiteY0" fmla="*/ 185195 h 185195"/>
              <a:gd name="connsiteX1" fmla="*/ 219919 w 590309"/>
              <a:gd name="connsiteY1" fmla="*/ 173620 h 185195"/>
              <a:gd name="connsiteX2" fmla="*/ 254643 w 590309"/>
              <a:gd name="connsiteY2" fmla="*/ 162046 h 185195"/>
              <a:gd name="connsiteX3" fmla="*/ 555585 w 590309"/>
              <a:gd name="connsiteY3" fmla="*/ 34724 h 185195"/>
              <a:gd name="connsiteX4" fmla="*/ 590309 w 590309"/>
              <a:gd name="connsiteY4" fmla="*/ 0 h 185195"/>
              <a:gd name="connsiteX0" fmla="*/ 0 w 590309"/>
              <a:gd name="connsiteY0" fmla="*/ 185195 h 185195"/>
              <a:gd name="connsiteX1" fmla="*/ 219919 w 590309"/>
              <a:gd name="connsiteY1" fmla="*/ 173620 h 185195"/>
              <a:gd name="connsiteX2" fmla="*/ 254643 w 590309"/>
              <a:gd name="connsiteY2" fmla="*/ 162046 h 185195"/>
              <a:gd name="connsiteX3" fmla="*/ 590309 w 590309"/>
              <a:gd name="connsiteY3" fmla="*/ 0 h 185195"/>
              <a:gd name="connsiteX0" fmla="*/ 0 w 590309"/>
              <a:gd name="connsiteY0" fmla="*/ 185195 h 192912"/>
              <a:gd name="connsiteX1" fmla="*/ 254643 w 590309"/>
              <a:gd name="connsiteY1" fmla="*/ 162046 h 192912"/>
              <a:gd name="connsiteX2" fmla="*/ 590309 w 590309"/>
              <a:gd name="connsiteY2" fmla="*/ 0 h 192912"/>
              <a:gd name="connsiteX0" fmla="*/ 0 w 590309"/>
              <a:gd name="connsiteY0" fmla="*/ 185195 h 185195"/>
              <a:gd name="connsiteX1" fmla="*/ 590309 w 590309"/>
              <a:gd name="connsiteY1" fmla="*/ 0 h 185195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18839" h="256657">
                <a:moveTo>
                  <a:pt x="0" y="256657"/>
                </a:moveTo>
                <a:cubicBezTo>
                  <a:pt x="208861" y="228567"/>
                  <a:pt x="324184" y="113595"/>
                  <a:pt x="518839" y="0"/>
                </a:cubicBezTo>
              </a:path>
            </a:pathLst>
          </a:custGeom>
          <a:ln w="28575">
            <a:solidFill>
              <a:srgbClr val="C00000"/>
            </a:solidFill>
            <a:tailEnd type="stealth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4" name="Полилиния 333"/>
          <p:cNvSpPr/>
          <p:nvPr/>
        </p:nvSpPr>
        <p:spPr>
          <a:xfrm>
            <a:off x="6876000" y="3276000"/>
            <a:ext cx="324000" cy="360000"/>
          </a:xfrm>
          <a:custGeom>
            <a:avLst/>
            <a:gdLst>
              <a:gd name="connsiteX0" fmla="*/ 0 w 590309"/>
              <a:gd name="connsiteY0" fmla="*/ 185195 h 185195"/>
              <a:gd name="connsiteX1" fmla="*/ 219919 w 590309"/>
              <a:gd name="connsiteY1" fmla="*/ 173620 h 185195"/>
              <a:gd name="connsiteX2" fmla="*/ 254643 w 590309"/>
              <a:gd name="connsiteY2" fmla="*/ 162046 h 185195"/>
              <a:gd name="connsiteX3" fmla="*/ 451413 w 590309"/>
              <a:gd name="connsiteY3" fmla="*/ 115747 h 185195"/>
              <a:gd name="connsiteX4" fmla="*/ 486137 w 590309"/>
              <a:gd name="connsiteY4" fmla="*/ 92598 h 185195"/>
              <a:gd name="connsiteX5" fmla="*/ 520861 w 590309"/>
              <a:gd name="connsiteY5" fmla="*/ 81023 h 185195"/>
              <a:gd name="connsiteX6" fmla="*/ 555585 w 590309"/>
              <a:gd name="connsiteY6" fmla="*/ 34724 h 185195"/>
              <a:gd name="connsiteX7" fmla="*/ 590309 w 590309"/>
              <a:gd name="connsiteY7" fmla="*/ 0 h 185195"/>
              <a:gd name="connsiteX0" fmla="*/ 0 w 590309"/>
              <a:gd name="connsiteY0" fmla="*/ 185195 h 185195"/>
              <a:gd name="connsiteX1" fmla="*/ 219919 w 590309"/>
              <a:gd name="connsiteY1" fmla="*/ 173620 h 185195"/>
              <a:gd name="connsiteX2" fmla="*/ 254643 w 590309"/>
              <a:gd name="connsiteY2" fmla="*/ 162046 h 185195"/>
              <a:gd name="connsiteX3" fmla="*/ 486137 w 590309"/>
              <a:gd name="connsiteY3" fmla="*/ 92598 h 185195"/>
              <a:gd name="connsiteX4" fmla="*/ 520861 w 590309"/>
              <a:gd name="connsiteY4" fmla="*/ 81023 h 185195"/>
              <a:gd name="connsiteX5" fmla="*/ 555585 w 590309"/>
              <a:gd name="connsiteY5" fmla="*/ 34724 h 185195"/>
              <a:gd name="connsiteX6" fmla="*/ 590309 w 590309"/>
              <a:gd name="connsiteY6" fmla="*/ 0 h 185195"/>
              <a:gd name="connsiteX0" fmla="*/ 0 w 590309"/>
              <a:gd name="connsiteY0" fmla="*/ 185195 h 185195"/>
              <a:gd name="connsiteX1" fmla="*/ 219919 w 590309"/>
              <a:gd name="connsiteY1" fmla="*/ 173620 h 185195"/>
              <a:gd name="connsiteX2" fmla="*/ 254643 w 590309"/>
              <a:gd name="connsiteY2" fmla="*/ 162046 h 185195"/>
              <a:gd name="connsiteX3" fmla="*/ 520861 w 590309"/>
              <a:gd name="connsiteY3" fmla="*/ 81023 h 185195"/>
              <a:gd name="connsiteX4" fmla="*/ 555585 w 590309"/>
              <a:gd name="connsiteY4" fmla="*/ 34724 h 185195"/>
              <a:gd name="connsiteX5" fmla="*/ 590309 w 590309"/>
              <a:gd name="connsiteY5" fmla="*/ 0 h 185195"/>
              <a:gd name="connsiteX0" fmla="*/ 0 w 590309"/>
              <a:gd name="connsiteY0" fmla="*/ 185195 h 185195"/>
              <a:gd name="connsiteX1" fmla="*/ 219919 w 590309"/>
              <a:gd name="connsiteY1" fmla="*/ 173620 h 185195"/>
              <a:gd name="connsiteX2" fmla="*/ 254643 w 590309"/>
              <a:gd name="connsiteY2" fmla="*/ 162046 h 185195"/>
              <a:gd name="connsiteX3" fmla="*/ 555585 w 590309"/>
              <a:gd name="connsiteY3" fmla="*/ 34724 h 185195"/>
              <a:gd name="connsiteX4" fmla="*/ 590309 w 590309"/>
              <a:gd name="connsiteY4" fmla="*/ 0 h 185195"/>
              <a:gd name="connsiteX0" fmla="*/ 0 w 590309"/>
              <a:gd name="connsiteY0" fmla="*/ 185195 h 185195"/>
              <a:gd name="connsiteX1" fmla="*/ 219919 w 590309"/>
              <a:gd name="connsiteY1" fmla="*/ 173620 h 185195"/>
              <a:gd name="connsiteX2" fmla="*/ 254643 w 590309"/>
              <a:gd name="connsiteY2" fmla="*/ 162046 h 185195"/>
              <a:gd name="connsiteX3" fmla="*/ 590309 w 590309"/>
              <a:gd name="connsiteY3" fmla="*/ 0 h 185195"/>
              <a:gd name="connsiteX0" fmla="*/ 0 w 590309"/>
              <a:gd name="connsiteY0" fmla="*/ 185195 h 192912"/>
              <a:gd name="connsiteX1" fmla="*/ 254643 w 590309"/>
              <a:gd name="connsiteY1" fmla="*/ 162046 h 192912"/>
              <a:gd name="connsiteX2" fmla="*/ 590309 w 590309"/>
              <a:gd name="connsiteY2" fmla="*/ 0 h 192912"/>
              <a:gd name="connsiteX0" fmla="*/ 0 w 590309"/>
              <a:gd name="connsiteY0" fmla="*/ 185195 h 185195"/>
              <a:gd name="connsiteX1" fmla="*/ 590309 w 590309"/>
              <a:gd name="connsiteY1" fmla="*/ 0 h 185195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18839" h="256657">
                <a:moveTo>
                  <a:pt x="0" y="256657"/>
                </a:moveTo>
                <a:cubicBezTo>
                  <a:pt x="208861" y="228567"/>
                  <a:pt x="324184" y="113595"/>
                  <a:pt x="518839" y="0"/>
                </a:cubicBezTo>
              </a:path>
            </a:pathLst>
          </a:custGeom>
          <a:ln w="28575">
            <a:solidFill>
              <a:srgbClr val="C00000"/>
            </a:solidFill>
            <a:tailEnd type="stealth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5" name="Полилиния 334"/>
          <p:cNvSpPr/>
          <p:nvPr/>
        </p:nvSpPr>
        <p:spPr>
          <a:xfrm>
            <a:off x="6336000" y="3994876"/>
            <a:ext cx="468000" cy="112198"/>
          </a:xfrm>
          <a:custGeom>
            <a:avLst/>
            <a:gdLst>
              <a:gd name="connsiteX0" fmla="*/ 0 w 590309"/>
              <a:gd name="connsiteY0" fmla="*/ 185195 h 185195"/>
              <a:gd name="connsiteX1" fmla="*/ 219919 w 590309"/>
              <a:gd name="connsiteY1" fmla="*/ 173620 h 185195"/>
              <a:gd name="connsiteX2" fmla="*/ 254643 w 590309"/>
              <a:gd name="connsiteY2" fmla="*/ 162046 h 185195"/>
              <a:gd name="connsiteX3" fmla="*/ 451413 w 590309"/>
              <a:gd name="connsiteY3" fmla="*/ 115747 h 185195"/>
              <a:gd name="connsiteX4" fmla="*/ 486137 w 590309"/>
              <a:gd name="connsiteY4" fmla="*/ 92598 h 185195"/>
              <a:gd name="connsiteX5" fmla="*/ 520861 w 590309"/>
              <a:gd name="connsiteY5" fmla="*/ 81023 h 185195"/>
              <a:gd name="connsiteX6" fmla="*/ 555585 w 590309"/>
              <a:gd name="connsiteY6" fmla="*/ 34724 h 185195"/>
              <a:gd name="connsiteX7" fmla="*/ 590309 w 590309"/>
              <a:gd name="connsiteY7" fmla="*/ 0 h 185195"/>
              <a:gd name="connsiteX0" fmla="*/ 0 w 590309"/>
              <a:gd name="connsiteY0" fmla="*/ 185195 h 185195"/>
              <a:gd name="connsiteX1" fmla="*/ 219919 w 590309"/>
              <a:gd name="connsiteY1" fmla="*/ 173620 h 185195"/>
              <a:gd name="connsiteX2" fmla="*/ 254643 w 590309"/>
              <a:gd name="connsiteY2" fmla="*/ 162046 h 185195"/>
              <a:gd name="connsiteX3" fmla="*/ 486137 w 590309"/>
              <a:gd name="connsiteY3" fmla="*/ 92598 h 185195"/>
              <a:gd name="connsiteX4" fmla="*/ 520861 w 590309"/>
              <a:gd name="connsiteY4" fmla="*/ 81023 h 185195"/>
              <a:gd name="connsiteX5" fmla="*/ 555585 w 590309"/>
              <a:gd name="connsiteY5" fmla="*/ 34724 h 185195"/>
              <a:gd name="connsiteX6" fmla="*/ 590309 w 590309"/>
              <a:gd name="connsiteY6" fmla="*/ 0 h 185195"/>
              <a:gd name="connsiteX0" fmla="*/ 0 w 590309"/>
              <a:gd name="connsiteY0" fmla="*/ 185195 h 185195"/>
              <a:gd name="connsiteX1" fmla="*/ 219919 w 590309"/>
              <a:gd name="connsiteY1" fmla="*/ 173620 h 185195"/>
              <a:gd name="connsiteX2" fmla="*/ 254643 w 590309"/>
              <a:gd name="connsiteY2" fmla="*/ 162046 h 185195"/>
              <a:gd name="connsiteX3" fmla="*/ 520861 w 590309"/>
              <a:gd name="connsiteY3" fmla="*/ 81023 h 185195"/>
              <a:gd name="connsiteX4" fmla="*/ 555585 w 590309"/>
              <a:gd name="connsiteY4" fmla="*/ 34724 h 185195"/>
              <a:gd name="connsiteX5" fmla="*/ 590309 w 590309"/>
              <a:gd name="connsiteY5" fmla="*/ 0 h 185195"/>
              <a:gd name="connsiteX0" fmla="*/ 0 w 590309"/>
              <a:gd name="connsiteY0" fmla="*/ 185195 h 185195"/>
              <a:gd name="connsiteX1" fmla="*/ 219919 w 590309"/>
              <a:gd name="connsiteY1" fmla="*/ 173620 h 185195"/>
              <a:gd name="connsiteX2" fmla="*/ 254643 w 590309"/>
              <a:gd name="connsiteY2" fmla="*/ 162046 h 185195"/>
              <a:gd name="connsiteX3" fmla="*/ 555585 w 590309"/>
              <a:gd name="connsiteY3" fmla="*/ 34724 h 185195"/>
              <a:gd name="connsiteX4" fmla="*/ 590309 w 590309"/>
              <a:gd name="connsiteY4" fmla="*/ 0 h 185195"/>
              <a:gd name="connsiteX0" fmla="*/ 0 w 590309"/>
              <a:gd name="connsiteY0" fmla="*/ 185195 h 185195"/>
              <a:gd name="connsiteX1" fmla="*/ 219919 w 590309"/>
              <a:gd name="connsiteY1" fmla="*/ 173620 h 185195"/>
              <a:gd name="connsiteX2" fmla="*/ 254643 w 590309"/>
              <a:gd name="connsiteY2" fmla="*/ 162046 h 185195"/>
              <a:gd name="connsiteX3" fmla="*/ 590309 w 590309"/>
              <a:gd name="connsiteY3" fmla="*/ 0 h 185195"/>
              <a:gd name="connsiteX0" fmla="*/ 0 w 590309"/>
              <a:gd name="connsiteY0" fmla="*/ 185195 h 192912"/>
              <a:gd name="connsiteX1" fmla="*/ 254643 w 590309"/>
              <a:gd name="connsiteY1" fmla="*/ 162046 h 192912"/>
              <a:gd name="connsiteX2" fmla="*/ 590309 w 590309"/>
              <a:gd name="connsiteY2" fmla="*/ 0 h 192912"/>
              <a:gd name="connsiteX0" fmla="*/ 0 w 590309"/>
              <a:gd name="connsiteY0" fmla="*/ 185195 h 185195"/>
              <a:gd name="connsiteX1" fmla="*/ 590309 w 590309"/>
              <a:gd name="connsiteY1" fmla="*/ 0 h 185195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307152"/>
              <a:gd name="connsiteX1" fmla="*/ 518839 w 518839"/>
              <a:gd name="connsiteY1" fmla="*/ 0 h 307152"/>
              <a:gd name="connsiteX0" fmla="*/ 0 w 518839"/>
              <a:gd name="connsiteY0" fmla="*/ 0 h 266909"/>
              <a:gd name="connsiteX1" fmla="*/ 518839 w 518839"/>
              <a:gd name="connsiteY1" fmla="*/ 153315 h 266909"/>
              <a:gd name="connsiteX0" fmla="*/ 0 w 518839"/>
              <a:gd name="connsiteY0" fmla="*/ 0 h 160985"/>
              <a:gd name="connsiteX1" fmla="*/ 518839 w 518839"/>
              <a:gd name="connsiteY1" fmla="*/ 153315 h 160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18839" h="160985">
                <a:moveTo>
                  <a:pt x="0" y="0"/>
                </a:moveTo>
                <a:cubicBezTo>
                  <a:pt x="200919" y="50495"/>
                  <a:pt x="295130" y="160985"/>
                  <a:pt x="518839" y="153315"/>
                </a:cubicBezTo>
              </a:path>
            </a:pathLst>
          </a:custGeom>
          <a:ln w="28575">
            <a:solidFill>
              <a:srgbClr val="C00000"/>
            </a:solidFill>
            <a:tailEnd type="stealth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36" name="Picture 4" descr="Файл:Asia history map 66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6652261"/>
          </a:xfrm>
          <a:prstGeom prst="rect">
            <a:avLst/>
          </a:prstGeom>
          <a:noFill/>
        </p:spPr>
      </p:pic>
      <p:sp>
        <p:nvSpPr>
          <p:cNvPr id="339" name="Полилиния 338"/>
          <p:cNvSpPr/>
          <p:nvPr/>
        </p:nvSpPr>
        <p:spPr>
          <a:xfrm>
            <a:off x="6929454" y="3626437"/>
            <a:ext cx="428628" cy="50479"/>
          </a:xfrm>
          <a:custGeom>
            <a:avLst/>
            <a:gdLst>
              <a:gd name="connsiteX0" fmla="*/ 0 w 590309"/>
              <a:gd name="connsiteY0" fmla="*/ 185195 h 185195"/>
              <a:gd name="connsiteX1" fmla="*/ 219919 w 590309"/>
              <a:gd name="connsiteY1" fmla="*/ 173620 h 185195"/>
              <a:gd name="connsiteX2" fmla="*/ 254643 w 590309"/>
              <a:gd name="connsiteY2" fmla="*/ 162046 h 185195"/>
              <a:gd name="connsiteX3" fmla="*/ 451413 w 590309"/>
              <a:gd name="connsiteY3" fmla="*/ 115747 h 185195"/>
              <a:gd name="connsiteX4" fmla="*/ 486137 w 590309"/>
              <a:gd name="connsiteY4" fmla="*/ 92598 h 185195"/>
              <a:gd name="connsiteX5" fmla="*/ 520861 w 590309"/>
              <a:gd name="connsiteY5" fmla="*/ 81023 h 185195"/>
              <a:gd name="connsiteX6" fmla="*/ 555585 w 590309"/>
              <a:gd name="connsiteY6" fmla="*/ 34724 h 185195"/>
              <a:gd name="connsiteX7" fmla="*/ 590309 w 590309"/>
              <a:gd name="connsiteY7" fmla="*/ 0 h 185195"/>
              <a:gd name="connsiteX0" fmla="*/ 0 w 590309"/>
              <a:gd name="connsiteY0" fmla="*/ 185195 h 185195"/>
              <a:gd name="connsiteX1" fmla="*/ 219919 w 590309"/>
              <a:gd name="connsiteY1" fmla="*/ 173620 h 185195"/>
              <a:gd name="connsiteX2" fmla="*/ 254643 w 590309"/>
              <a:gd name="connsiteY2" fmla="*/ 162046 h 185195"/>
              <a:gd name="connsiteX3" fmla="*/ 486137 w 590309"/>
              <a:gd name="connsiteY3" fmla="*/ 92598 h 185195"/>
              <a:gd name="connsiteX4" fmla="*/ 520861 w 590309"/>
              <a:gd name="connsiteY4" fmla="*/ 81023 h 185195"/>
              <a:gd name="connsiteX5" fmla="*/ 555585 w 590309"/>
              <a:gd name="connsiteY5" fmla="*/ 34724 h 185195"/>
              <a:gd name="connsiteX6" fmla="*/ 590309 w 590309"/>
              <a:gd name="connsiteY6" fmla="*/ 0 h 185195"/>
              <a:gd name="connsiteX0" fmla="*/ 0 w 590309"/>
              <a:gd name="connsiteY0" fmla="*/ 185195 h 185195"/>
              <a:gd name="connsiteX1" fmla="*/ 219919 w 590309"/>
              <a:gd name="connsiteY1" fmla="*/ 173620 h 185195"/>
              <a:gd name="connsiteX2" fmla="*/ 254643 w 590309"/>
              <a:gd name="connsiteY2" fmla="*/ 162046 h 185195"/>
              <a:gd name="connsiteX3" fmla="*/ 520861 w 590309"/>
              <a:gd name="connsiteY3" fmla="*/ 81023 h 185195"/>
              <a:gd name="connsiteX4" fmla="*/ 555585 w 590309"/>
              <a:gd name="connsiteY4" fmla="*/ 34724 h 185195"/>
              <a:gd name="connsiteX5" fmla="*/ 590309 w 590309"/>
              <a:gd name="connsiteY5" fmla="*/ 0 h 185195"/>
              <a:gd name="connsiteX0" fmla="*/ 0 w 590309"/>
              <a:gd name="connsiteY0" fmla="*/ 185195 h 185195"/>
              <a:gd name="connsiteX1" fmla="*/ 219919 w 590309"/>
              <a:gd name="connsiteY1" fmla="*/ 173620 h 185195"/>
              <a:gd name="connsiteX2" fmla="*/ 254643 w 590309"/>
              <a:gd name="connsiteY2" fmla="*/ 162046 h 185195"/>
              <a:gd name="connsiteX3" fmla="*/ 555585 w 590309"/>
              <a:gd name="connsiteY3" fmla="*/ 34724 h 185195"/>
              <a:gd name="connsiteX4" fmla="*/ 590309 w 590309"/>
              <a:gd name="connsiteY4" fmla="*/ 0 h 185195"/>
              <a:gd name="connsiteX0" fmla="*/ 0 w 590309"/>
              <a:gd name="connsiteY0" fmla="*/ 185195 h 185195"/>
              <a:gd name="connsiteX1" fmla="*/ 219919 w 590309"/>
              <a:gd name="connsiteY1" fmla="*/ 173620 h 185195"/>
              <a:gd name="connsiteX2" fmla="*/ 254643 w 590309"/>
              <a:gd name="connsiteY2" fmla="*/ 162046 h 185195"/>
              <a:gd name="connsiteX3" fmla="*/ 590309 w 590309"/>
              <a:gd name="connsiteY3" fmla="*/ 0 h 185195"/>
              <a:gd name="connsiteX0" fmla="*/ 0 w 590309"/>
              <a:gd name="connsiteY0" fmla="*/ 185195 h 192912"/>
              <a:gd name="connsiteX1" fmla="*/ 254643 w 590309"/>
              <a:gd name="connsiteY1" fmla="*/ 162046 h 192912"/>
              <a:gd name="connsiteX2" fmla="*/ 590309 w 590309"/>
              <a:gd name="connsiteY2" fmla="*/ 0 h 192912"/>
              <a:gd name="connsiteX0" fmla="*/ 0 w 590309"/>
              <a:gd name="connsiteY0" fmla="*/ 185195 h 185195"/>
              <a:gd name="connsiteX1" fmla="*/ 590309 w 590309"/>
              <a:gd name="connsiteY1" fmla="*/ 0 h 185195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85"/>
              <a:gd name="connsiteY0" fmla="*/ 765793 h 765793"/>
              <a:gd name="connsiteX1" fmla="*/ 518885 w 518885"/>
              <a:gd name="connsiteY1" fmla="*/ 0 h 765793"/>
              <a:gd name="connsiteX0" fmla="*/ 0 w 518885"/>
              <a:gd name="connsiteY0" fmla="*/ 765793 h 765793"/>
              <a:gd name="connsiteX1" fmla="*/ 518885 w 518885"/>
              <a:gd name="connsiteY1" fmla="*/ 0 h 765793"/>
              <a:gd name="connsiteX0" fmla="*/ 0 w 518885"/>
              <a:gd name="connsiteY0" fmla="*/ 765793 h 765793"/>
              <a:gd name="connsiteX1" fmla="*/ 518885 w 518885"/>
              <a:gd name="connsiteY1" fmla="*/ 0 h 765793"/>
              <a:gd name="connsiteX0" fmla="*/ 0 w 518885"/>
              <a:gd name="connsiteY0" fmla="*/ 765793 h 765793"/>
              <a:gd name="connsiteX1" fmla="*/ 518885 w 518885"/>
              <a:gd name="connsiteY1" fmla="*/ 0 h 765793"/>
              <a:gd name="connsiteX0" fmla="*/ 0 w 518885"/>
              <a:gd name="connsiteY0" fmla="*/ 1274929 h 1274929"/>
              <a:gd name="connsiteX1" fmla="*/ 518885 w 518885"/>
              <a:gd name="connsiteY1" fmla="*/ 0 h 1274929"/>
              <a:gd name="connsiteX0" fmla="*/ 0 w 518885"/>
              <a:gd name="connsiteY0" fmla="*/ 1274929 h 1274929"/>
              <a:gd name="connsiteX1" fmla="*/ 518885 w 518885"/>
              <a:gd name="connsiteY1" fmla="*/ 0 h 1274929"/>
              <a:gd name="connsiteX0" fmla="*/ 0 w 622606"/>
              <a:gd name="connsiteY0" fmla="*/ 163879 h 1081120"/>
              <a:gd name="connsiteX1" fmla="*/ 622606 w 622606"/>
              <a:gd name="connsiteY1" fmla="*/ 334396 h 1081120"/>
              <a:gd name="connsiteX0" fmla="*/ 0 w 622606"/>
              <a:gd name="connsiteY0" fmla="*/ 0 h 917241"/>
              <a:gd name="connsiteX1" fmla="*/ 622606 w 622606"/>
              <a:gd name="connsiteY1" fmla="*/ 170517 h 917241"/>
              <a:gd name="connsiteX0" fmla="*/ 0 w 622606"/>
              <a:gd name="connsiteY0" fmla="*/ 0 h 510771"/>
              <a:gd name="connsiteX1" fmla="*/ 622606 w 622606"/>
              <a:gd name="connsiteY1" fmla="*/ 170517 h 510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22606" h="510771">
                <a:moveTo>
                  <a:pt x="0" y="0"/>
                </a:moveTo>
                <a:cubicBezTo>
                  <a:pt x="250310" y="510771"/>
                  <a:pt x="348302" y="338949"/>
                  <a:pt x="622606" y="170517"/>
                </a:cubicBezTo>
              </a:path>
            </a:pathLst>
          </a:custGeom>
          <a:ln w="28575">
            <a:solidFill>
              <a:srgbClr val="FFC000"/>
            </a:solidFill>
            <a:tailEnd type="stealth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0" name="Полилиния 339"/>
          <p:cNvSpPr/>
          <p:nvPr/>
        </p:nvSpPr>
        <p:spPr>
          <a:xfrm>
            <a:off x="7429520" y="3500438"/>
            <a:ext cx="285752" cy="73124"/>
          </a:xfrm>
          <a:custGeom>
            <a:avLst/>
            <a:gdLst>
              <a:gd name="connsiteX0" fmla="*/ 0 w 590309"/>
              <a:gd name="connsiteY0" fmla="*/ 185195 h 185195"/>
              <a:gd name="connsiteX1" fmla="*/ 219919 w 590309"/>
              <a:gd name="connsiteY1" fmla="*/ 173620 h 185195"/>
              <a:gd name="connsiteX2" fmla="*/ 254643 w 590309"/>
              <a:gd name="connsiteY2" fmla="*/ 162046 h 185195"/>
              <a:gd name="connsiteX3" fmla="*/ 451413 w 590309"/>
              <a:gd name="connsiteY3" fmla="*/ 115747 h 185195"/>
              <a:gd name="connsiteX4" fmla="*/ 486137 w 590309"/>
              <a:gd name="connsiteY4" fmla="*/ 92598 h 185195"/>
              <a:gd name="connsiteX5" fmla="*/ 520861 w 590309"/>
              <a:gd name="connsiteY5" fmla="*/ 81023 h 185195"/>
              <a:gd name="connsiteX6" fmla="*/ 555585 w 590309"/>
              <a:gd name="connsiteY6" fmla="*/ 34724 h 185195"/>
              <a:gd name="connsiteX7" fmla="*/ 590309 w 590309"/>
              <a:gd name="connsiteY7" fmla="*/ 0 h 185195"/>
              <a:gd name="connsiteX0" fmla="*/ 0 w 590309"/>
              <a:gd name="connsiteY0" fmla="*/ 185195 h 185195"/>
              <a:gd name="connsiteX1" fmla="*/ 219919 w 590309"/>
              <a:gd name="connsiteY1" fmla="*/ 173620 h 185195"/>
              <a:gd name="connsiteX2" fmla="*/ 254643 w 590309"/>
              <a:gd name="connsiteY2" fmla="*/ 162046 h 185195"/>
              <a:gd name="connsiteX3" fmla="*/ 486137 w 590309"/>
              <a:gd name="connsiteY3" fmla="*/ 92598 h 185195"/>
              <a:gd name="connsiteX4" fmla="*/ 520861 w 590309"/>
              <a:gd name="connsiteY4" fmla="*/ 81023 h 185195"/>
              <a:gd name="connsiteX5" fmla="*/ 555585 w 590309"/>
              <a:gd name="connsiteY5" fmla="*/ 34724 h 185195"/>
              <a:gd name="connsiteX6" fmla="*/ 590309 w 590309"/>
              <a:gd name="connsiteY6" fmla="*/ 0 h 185195"/>
              <a:gd name="connsiteX0" fmla="*/ 0 w 590309"/>
              <a:gd name="connsiteY0" fmla="*/ 185195 h 185195"/>
              <a:gd name="connsiteX1" fmla="*/ 219919 w 590309"/>
              <a:gd name="connsiteY1" fmla="*/ 173620 h 185195"/>
              <a:gd name="connsiteX2" fmla="*/ 254643 w 590309"/>
              <a:gd name="connsiteY2" fmla="*/ 162046 h 185195"/>
              <a:gd name="connsiteX3" fmla="*/ 520861 w 590309"/>
              <a:gd name="connsiteY3" fmla="*/ 81023 h 185195"/>
              <a:gd name="connsiteX4" fmla="*/ 555585 w 590309"/>
              <a:gd name="connsiteY4" fmla="*/ 34724 h 185195"/>
              <a:gd name="connsiteX5" fmla="*/ 590309 w 590309"/>
              <a:gd name="connsiteY5" fmla="*/ 0 h 185195"/>
              <a:gd name="connsiteX0" fmla="*/ 0 w 590309"/>
              <a:gd name="connsiteY0" fmla="*/ 185195 h 185195"/>
              <a:gd name="connsiteX1" fmla="*/ 219919 w 590309"/>
              <a:gd name="connsiteY1" fmla="*/ 173620 h 185195"/>
              <a:gd name="connsiteX2" fmla="*/ 254643 w 590309"/>
              <a:gd name="connsiteY2" fmla="*/ 162046 h 185195"/>
              <a:gd name="connsiteX3" fmla="*/ 555585 w 590309"/>
              <a:gd name="connsiteY3" fmla="*/ 34724 h 185195"/>
              <a:gd name="connsiteX4" fmla="*/ 590309 w 590309"/>
              <a:gd name="connsiteY4" fmla="*/ 0 h 185195"/>
              <a:gd name="connsiteX0" fmla="*/ 0 w 590309"/>
              <a:gd name="connsiteY0" fmla="*/ 185195 h 185195"/>
              <a:gd name="connsiteX1" fmla="*/ 219919 w 590309"/>
              <a:gd name="connsiteY1" fmla="*/ 173620 h 185195"/>
              <a:gd name="connsiteX2" fmla="*/ 254643 w 590309"/>
              <a:gd name="connsiteY2" fmla="*/ 162046 h 185195"/>
              <a:gd name="connsiteX3" fmla="*/ 590309 w 590309"/>
              <a:gd name="connsiteY3" fmla="*/ 0 h 185195"/>
              <a:gd name="connsiteX0" fmla="*/ 0 w 590309"/>
              <a:gd name="connsiteY0" fmla="*/ 185195 h 192912"/>
              <a:gd name="connsiteX1" fmla="*/ 254643 w 590309"/>
              <a:gd name="connsiteY1" fmla="*/ 162046 h 192912"/>
              <a:gd name="connsiteX2" fmla="*/ 590309 w 590309"/>
              <a:gd name="connsiteY2" fmla="*/ 0 h 192912"/>
              <a:gd name="connsiteX0" fmla="*/ 0 w 590309"/>
              <a:gd name="connsiteY0" fmla="*/ 185195 h 185195"/>
              <a:gd name="connsiteX1" fmla="*/ 590309 w 590309"/>
              <a:gd name="connsiteY1" fmla="*/ 0 h 185195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85"/>
              <a:gd name="connsiteY0" fmla="*/ 765793 h 765793"/>
              <a:gd name="connsiteX1" fmla="*/ 518885 w 518885"/>
              <a:gd name="connsiteY1" fmla="*/ 0 h 765793"/>
              <a:gd name="connsiteX0" fmla="*/ 0 w 518885"/>
              <a:gd name="connsiteY0" fmla="*/ 765793 h 765793"/>
              <a:gd name="connsiteX1" fmla="*/ 518885 w 518885"/>
              <a:gd name="connsiteY1" fmla="*/ 0 h 765793"/>
              <a:gd name="connsiteX0" fmla="*/ 0 w 518885"/>
              <a:gd name="connsiteY0" fmla="*/ 765793 h 765793"/>
              <a:gd name="connsiteX1" fmla="*/ 518885 w 518885"/>
              <a:gd name="connsiteY1" fmla="*/ 0 h 765793"/>
              <a:gd name="connsiteX0" fmla="*/ 0 w 518885"/>
              <a:gd name="connsiteY0" fmla="*/ 765793 h 765793"/>
              <a:gd name="connsiteX1" fmla="*/ 518885 w 518885"/>
              <a:gd name="connsiteY1" fmla="*/ 0 h 765793"/>
              <a:gd name="connsiteX0" fmla="*/ 0 w 518885"/>
              <a:gd name="connsiteY0" fmla="*/ 1274929 h 1274929"/>
              <a:gd name="connsiteX1" fmla="*/ 518885 w 518885"/>
              <a:gd name="connsiteY1" fmla="*/ 0 h 1274929"/>
              <a:gd name="connsiteX0" fmla="*/ 0 w 518885"/>
              <a:gd name="connsiteY0" fmla="*/ 1274929 h 1274929"/>
              <a:gd name="connsiteX1" fmla="*/ 518885 w 518885"/>
              <a:gd name="connsiteY1" fmla="*/ 0 h 1274929"/>
              <a:gd name="connsiteX0" fmla="*/ 0 w 518885"/>
              <a:gd name="connsiteY0" fmla="*/ 1274929 h 1274929"/>
              <a:gd name="connsiteX1" fmla="*/ 518885 w 518885"/>
              <a:gd name="connsiteY1" fmla="*/ 0 h 1274929"/>
              <a:gd name="connsiteX0" fmla="*/ 0 w 518885"/>
              <a:gd name="connsiteY0" fmla="*/ 1274929 h 1274929"/>
              <a:gd name="connsiteX1" fmla="*/ 518885 w 518885"/>
              <a:gd name="connsiteY1" fmla="*/ 0 h 1274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18885" h="1274929">
                <a:moveTo>
                  <a:pt x="0" y="1274929"/>
                </a:moveTo>
                <a:cubicBezTo>
                  <a:pt x="295269" y="633209"/>
                  <a:pt x="313751" y="578098"/>
                  <a:pt x="518885" y="0"/>
                </a:cubicBezTo>
              </a:path>
            </a:pathLst>
          </a:custGeom>
          <a:ln w="28575">
            <a:solidFill>
              <a:srgbClr val="FFC000"/>
            </a:solidFill>
            <a:tailEnd type="stealth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1" name="Полилиния 340"/>
          <p:cNvSpPr/>
          <p:nvPr/>
        </p:nvSpPr>
        <p:spPr>
          <a:xfrm>
            <a:off x="7164000" y="3564538"/>
            <a:ext cx="504000" cy="285776"/>
          </a:xfrm>
          <a:custGeom>
            <a:avLst/>
            <a:gdLst>
              <a:gd name="connsiteX0" fmla="*/ 0 w 590309"/>
              <a:gd name="connsiteY0" fmla="*/ 185195 h 185195"/>
              <a:gd name="connsiteX1" fmla="*/ 219919 w 590309"/>
              <a:gd name="connsiteY1" fmla="*/ 173620 h 185195"/>
              <a:gd name="connsiteX2" fmla="*/ 254643 w 590309"/>
              <a:gd name="connsiteY2" fmla="*/ 162046 h 185195"/>
              <a:gd name="connsiteX3" fmla="*/ 451413 w 590309"/>
              <a:gd name="connsiteY3" fmla="*/ 115747 h 185195"/>
              <a:gd name="connsiteX4" fmla="*/ 486137 w 590309"/>
              <a:gd name="connsiteY4" fmla="*/ 92598 h 185195"/>
              <a:gd name="connsiteX5" fmla="*/ 520861 w 590309"/>
              <a:gd name="connsiteY5" fmla="*/ 81023 h 185195"/>
              <a:gd name="connsiteX6" fmla="*/ 555585 w 590309"/>
              <a:gd name="connsiteY6" fmla="*/ 34724 h 185195"/>
              <a:gd name="connsiteX7" fmla="*/ 590309 w 590309"/>
              <a:gd name="connsiteY7" fmla="*/ 0 h 185195"/>
              <a:gd name="connsiteX0" fmla="*/ 0 w 590309"/>
              <a:gd name="connsiteY0" fmla="*/ 185195 h 185195"/>
              <a:gd name="connsiteX1" fmla="*/ 219919 w 590309"/>
              <a:gd name="connsiteY1" fmla="*/ 173620 h 185195"/>
              <a:gd name="connsiteX2" fmla="*/ 254643 w 590309"/>
              <a:gd name="connsiteY2" fmla="*/ 162046 h 185195"/>
              <a:gd name="connsiteX3" fmla="*/ 486137 w 590309"/>
              <a:gd name="connsiteY3" fmla="*/ 92598 h 185195"/>
              <a:gd name="connsiteX4" fmla="*/ 520861 w 590309"/>
              <a:gd name="connsiteY4" fmla="*/ 81023 h 185195"/>
              <a:gd name="connsiteX5" fmla="*/ 555585 w 590309"/>
              <a:gd name="connsiteY5" fmla="*/ 34724 h 185195"/>
              <a:gd name="connsiteX6" fmla="*/ 590309 w 590309"/>
              <a:gd name="connsiteY6" fmla="*/ 0 h 185195"/>
              <a:gd name="connsiteX0" fmla="*/ 0 w 590309"/>
              <a:gd name="connsiteY0" fmla="*/ 185195 h 185195"/>
              <a:gd name="connsiteX1" fmla="*/ 219919 w 590309"/>
              <a:gd name="connsiteY1" fmla="*/ 173620 h 185195"/>
              <a:gd name="connsiteX2" fmla="*/ 254643 w 590309"/>
              <a:gd name="connsiteY2" fmla="*/ 162046 h 185195"/>
              <a:gd name="connsiteX3" fmla="*/ 520861 w 590309"/>
              <a:gd name="connsiteY3" fmla="*/ 81023 h 185195"/>
              <a:gd name="connsiteX4" fmla="*/ 555585 w 590309"/>
              <a:gd name="connsiteY4" fmla="*/ 34724 h 185195"/>
              <a:gd name="connsiteX5" fmla="*/ 590309 w 590309"/>
              <a:gd name="connsiteY5" fmla="*/ 0 h 185195"/>
              <a:gd name="connsiteX0" fmla="*/ 0 w 590309"/>
              <a:gd name="connsiteY0" fmla="*/ 185195 h 185195"/>
              <a:gd name="connsiteX1" fmla="*/ 219919 w 590309"/>
              <a:gd name="connsiteY1" fmla="*/ 173620 h 185195"/>
              <a:gd name="connsiteX2" fmla="*/ 254643 w 590309"/>
              <a:gd name="connsiteY2" fmla="*/ 162046 h 185195"/>
              <a:gd name="connsiteX3" fmla="*/ 555585 w 590309"/>
              <a:gd name="connsiteY3" fmla="*/ 34724 h 185195"/>
              <a:gd name="connsiteX4" fmla="*/ 590309 w 590309"/>
              <a:gd name="connsiteY4" fmla="*/ 0 h 185195"/>
              <a:gd name="connsiteX0" fmla="*/ 0 w 590309"/>
              <a:gd name="connsiteY0" fmla="*/ 185195 h 185195"/>
              <a:gd name="connsiteX1" fmla="*/ 219919 w 590309"/>
              <a:gd name="connsiteY1" fmla="*/ 173620 h 185195"/>
              <a:gd name="connsiteX2" fmla="*/ 254643 w 590309"/>
              <a:gd name="connsiteY2" fmla="*/ 162046 h 185195"/>
              <a:gd name="connsiteX3" fmla="*/ 590309 w 590309"/>
              <a:gd name="connsiteY3" fmla="*/ 0 h 185195"/>
              <a:gd name="connsiteX0" fmla="*/ 0 w 590309"/>
              <a:gd name="connsiteY0" fmla="*/ 185195 h 192912"/>
              <a:gd name="connsiteX1" fmla="*/ 254643 w 590309"/>
              <a:gd name="connsiteY1" fmla="*/ 162046 h 192912"/>
              <a:gd name="connsiteX2" fmla="*/ 590309 w 590309"/>
              <a:gd name="connsiteY2" fmla="*/ 0 h 192912"/>
              <a:gd name="connsiteX0" fmla="*/ 0 w 590309"/>
              <a:gd name="connsiteY0" fmla="*/ 185195 h 185195"/>
              <a:gd name="connsiteX1" fmla="*/ 590309 w 590309"/>
              <a:gd name="connsiteY1" fmla="*/ 0 h 185195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85"/>
              <a:gd name="connsiteY0" fmla="*/ 765793 h 765793"/>
              <a:gd name="connsiteX1" fmla="*/ 518885 w 518885"/>
              <a:gd name="connsiteY1" fmla="*/ 0 h 765793"/>
              <a:gd name="connsiteX0" fmla="*/ 0 w 518885"/>
              <a:gd name="connsiteY0" fmla="*/ 765793 h 765793"/>
              <a:gd name="connsiteX1" fmla="*/ 518885 w 518885"/>
              <a:gd name="connsiteY1" fmla="*/ 0 h 765793"/>
              <a:gd name="connsiteX0" fmla="*/ 0 w 518885"/>
              <a:gd name="connsiteY0" fmla="*/ 765793 h 765793"/>
              <a:gd name="connsiteX1" fmla="*/ 518885 w 518885"/>
              <a:gd name="connsiteY1" fmla="*/ 0 h 765793"/>
              <a:gd name="connsiteX0" fmla="*/ 0 w 518885"/>
              <a:gd name="connsiteY0" fmla="*/ 765793 h 765793"/>
              <a:gd name="connsiteX1" fmla="*/ 518885 w 518885"/>
              <a:gd name="connsiteY1" fmla="*/ 0 h 765793"/>
              <a:gd name="connsiteX0" fmla="*/ 0 w 518885"/>
              <a:gd name="connsiteY0" fmla="*/ 1274929 h 1274929"/>
              <a:gd name="connsiteX1" fmla="*/ 518885 w 518885"/>
              <a:gd name="connsiteY1" fmla="*/ 0 h 1274929"/>
              <a:gd name="connsiteX0" fmla="*/ 0 w 518885"/>
              <a:gd name="connsiteY0" fmla="*/ 1274929 h 1274929"/>
              <a:gd name="connsiteX1" fmla="*/ 518885 w 518885"/>
              <a:gd name="connsiteY1" fmla="*/ 0 h 1274929"/>
              <a:gd name="connsiteX0" fmla="*/ 225852 w 476187"/>
              <a:gd name="connsiteY0" fmla="*/ 163879 h 2526808"/>
              <a:gd name="connsiteX1" fmla="*/ 225852 w 476187"/>
              <a:gd name="connsiteY1" fmla="*/ 1780084 h 2526808"/>
              <a:gd name="connsiteX0" fmla="*/ 225852 w 579910"/>
              <a:gd name="connsiteY0" fmla="*/ 1609810 h 3972739"/>
              <a:gd name="connsiteX1" fmla="*/ 332996 w 579910"/>
              <a:gd name="connsiteY1" fmla="*/ 166024 h 3972739"/>
              <a:gd name="connsiteX2" fmla="*/ 225852 w 579910"/>
              <a:gd name="connsiteY2" fmla="*/ 3226015 h 3972739"/>
              <a:gd name="connsiteX0" fmla="*/ 225852 w 579909"/>
              <a:gd name="connsiteY0" fmla="*/ 1609810 h 3972739"/>
              <a:gd name="connsiteX1" fmla="*/ 332996 w 579909"/>
              <a:gd name="connsiteY1" fmla="*/ 166024 h 3972739"/>
              <a:gd name="connsiteX2" fmla="*/ 225852 w 579909"/>
              <a:gd name="connsiteY2" fmla="*/ 3226015 h 3972739"/>
              <a:gd name="connsiteX0" fmla="*/ 332996 w 579909"/>
              <a:gd name="connsiteY0" fmla="*/ 166024 h 3972739"/>
              <a:gd name="connsiteX1" fmla="*/ 225852 w 579909"/>
              <a:gd name="connsiteY1" fmla="*/ 3226015 h 3972739"/>
              <a:gd name="connsiteX0" fmla="*/ 332996 w 332996"/>
              <a:gd name="connsiteY0" fmla="*/ 0 h 3806715"/>
              <a:gd name="connsiteX1" fmla="*/ 225852 w 332996"/>
              <a:gd name="connsiteY1" fmla="*/ 3059991 h 3806715"/>
              <a:gd name="connsiteX0" fmla="*/ 107144 w 107144"/>
              <a:gd name="connsiteY0" fmla="*/ 0 h 3059991"/>
              <a:gd name="connsiteX1" fmla="*/ 0 w 107144"/>
              <a:gd name="connsiteY1" fmla="*/ 3059991 h 3059991"/>
              <a:gd name="connsiteX0" fmla="*/ 210959 w 210959"/>
              <a:gd name="connsiteY0" fmla="*/ 0 h 3059991"/>
              <a:gd name="connsiteX1" fmla="*/ 0 w 210959"/>
              <a:gd name="connsiteY1" fmla="*/ 3059991 h 3059991"/>
              <a:gd name="connsiteX0" fmla="*/ 210959 w 210959"/>
              <a:gd name="connsiteY0" fmla="*/ 0 h 3059991"/>
              <a:gd name="connsiteX1" fmla="*/ 0 w 210959"/>
              <a:gd name="connsiteY1" fmla="*/ 3059991 h 3059991"/>
              <a:gd name="connsiteX0" fmla="*/ 210959 w 210959"/>
              <a:gd name="connsiteY0" fmla="*/ 0 h 3059991"/>
              <a:gd name="connsiteX1" fmla="*/ 0 w 210959"/>
              <a:gd name="connsiteY1" fmla="*/ 3059991 h 3059991"/>
              <a:gd name="connsiteX0" fmla="*/ 210959 w 210959"/>
              <a:gd name="connsiteY0" fmla="*/ 0 h 3059991"/>
              <a:gd name="connsiteX1" fmla="*/ 0 w 210959"/>
              <a:gd name="connsiteY1" fmla="*/ 3059991 h 3059991"/>
              <a:gd name="connsiteX0" fmla="*/ 210959 w 210959"/>
              <a:gd name="connsiteY0" fmla="*/ 0 h 3059991"/>
              <a:gd name="connsiteX1" fmla="*/ 0 w 210959"/>
              <a:gd name="connsiteY1" fmla="*/ 3059991 h 3059991"/>
              <a:gd name="connsiteX0" fmla="*/ 210959 w 210959"/>
              <a:gd name="connsiteY0" fmla="*/ 0 h 4080331"/>
              <a:gd name="connsiteX1" fmla="*/ 0 w 210959"/>
              <a:gd name="connsiteY1" fmla="*/ 4080331 h 4080331"/>
              <a:gd name="connsiteX0" fmla="*/ 210959 w 210959"/>
              <a:gd name="connsiteY0" fmla="*/ 0 h 4080331"/>
              <a:gd name="connsiteX1" fmla="*/ 0 w 210959"/>
              <a:gd name="connsiteY1" fmla="*/ 4080331 h 4080331"/>
              <a:gd name="connsiteX0" fmla="*/ 210959 w 210959"/>
              <a:gd name="connsiteY0" fmla="*/ 0 h 4080331"/>
              <a:gd name="connsiteX1" fmla="*/ 0 w 210959"/>
              <a:gd name="connsiteY1" fmla="*/ 4080331 h 4080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10959" h="4080331">
                <a:moveTo>
                  <a:pt x="210959" y="0"/>
                </a:moveTo>
                <a:cubicBezTo>
                  <a:pt x="146811" y="1908850"/>
                  <a:pt x="99698" y="2941783"/>
                  <a:pt x="0" y="4080331"/>
                </a:cubicBezTo>
              </a:path>
            </a:pathLst>
          </a:custGeom>
          <a:ln w="28575">
            <a:solidFill>
              <a:srgbClr val="FFC000"/>
            </a:solidFill>
            <a:tailEnd type="stealth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2" name="Полилиния 341"/>
          <p:cNvSpPr/>
          <p:nvPr/>
        </p:nvSpPr>
        <p:spPr>
          <a:xfrm>
            <a:off x="6929454" y="3929066"/>
            <a:ext cx="216000" cy="285752"/>
          </a:xfrm>
          <a:custGeom>
            <a:avLst/>
            <a:gdLst>
              <a:gd name="connsiteX0" fmla="*/ 0 w 590309"/>
              <a:gd name="connsiteY0" fmla="*/ 185195 h 185195"/>
              <a:gd name="connsiteX1" fmla="*/ 219919 w 590309"/>
              <a:gd name="connsiteY1" fmla="*/ 173620 h 185195"/>
              <a:gd name="connsiteX2" fmla="*/ 254643 w 590309"/>
              <a:gd name="connsiteY2" fmla="*/ 162046 h 185195"/>
              <a:gd name="connsiteX3" fmla="*/ 451413 w 590309"/>
              <a:gd name="connsiteY3" fmla="*/ 115747 h 185195"/>
              <a:gd name="connsiteX4" fmla="*/ 486137 w 590309"/>
              <a:gd name="connsiteY4" fmla="*/ 92598 h 185195"/>
              <a:gd name="connsiteX5" fmla="*/ 520861 w 590309"/>
              <a:gd name="connsiteY5" fmla="*/ 81023 h 185195"/>
              <a:gd name="connsiteX6" fmla="*/ 555585 w 590309"/>
              <a:gd name="connsiteY6" fmla="*/ 34724 h 185195"/>
              <a:gd name="connsiteX7" fmla="*/ 590309 w 590309"/>
              <a:gd name="connsiteY7" fmla="*/ 0 h 185195"/>
              <a:gd name="connsiteX0" fmla="*/ 0 w 590309"/>
              <a:gd name="connsiteY0" fmla="*/ 185195 h 185195"/>
              <a:gd name="connsiteX1" fmla="*/ 219919 w 590309"/>
              <a:gd name="connsiteY1" fmla="*/ 173620 h 185195"/>
              <a:gd name="connsiteX2" fmla="*/ 254643 w 590309"/>
              <a:gd name="connsiteY2" fmla="*/ 162046 h 185195"/>
              <a:gd name="connsiteX3" fmla="*/ 486137 w 590309"/>
              <a:gd name="connsiteY3" fmla="*/ 92598 h 185195"/>
              <a:gd name="connsiteX4" fmla="*/ 520861 w 590309"/>
              <a:gd name="connsiteY4" fmla="*/ 81023 h 185195"/>
              <a:gd name="connsiteX5" fmla="*/ 555585 w 590309"/>
              <a:gd name="connsiteY5" fmla="*/ 34724 h 185195"/>
              <a:gd name="connsiteX6" fmla="*/ 590309 w 590309"/>
              <a:gd name="connsiteY6" fmla="*/ 0 h 185195"/>
              <a:gd name="connsiteX0" fmla="*/ 0 w 590309"/>
              <a:gd name="connsiteY0" fmla="*/ 185195 h 185195"/>
              <a:gd name="connsiteX1" fmla="*/ 219919 w 590309"/>
              <a:gd name="connsiteY1" fmla="*/ 173620 h 185195"/>
              <a:gd name="connsiteX2" fmla="*/ 254643 w 590309"/>
              <a:gd name="connsiteY2" fmla="*/ 162046 h 185195"/>
              <a:gd name="connsiteX3" fmla="*/ 520861 w 590309"/>
              <a:gd name="connsiteY3" fmla="*/ 81023 h 185195"/>
              <a:gd name="connsiteX4" fmla="*/ 555585 w 590309"/>
              <a:gd name="connsiteY4" fmla="*/ 34724 h 185195"/>
              <a:gd name="connsiteX5" fmla="*/ 590309 w 590309"/>
              <a:gd name="connsiteY5" fmla="*/ 0 h 185195"/>
              <a:gd name="connsiteX0" fmla="*/ 0 w 590309"/>
              <a:gd name="connsiteY0" fmla="*/ 185195 h 185195"/>
              <a:gd name="connsiteX1" fmla="*/ 219919 w 590309"/>
              <a:gd name="connsiteY1" fmla="*/ 173620 h 185195"/>
              <a:gd name="connsiteX2" fmla="*/ 254643 w 590309"/>
              <a:gd name="connsiteY2" fmla="*/ 162046 h 185195"/>
              <a:gd name="connsiteX3" fmla="*/ 555585 w 590309"/>
              <a:gd name="connsiteY3" fmla="*/ 34724 h 185195"/>
              <a:gd name="connsiteX4" fmla="*/ 590309 w 590309"/>
              <a:gd name="connsiteY4" fmla="*/ 0 h 185195"/>
              <a:gd name="connsiteX0" fmla="*/ 0 w 590309"/>
              <a:gd name="connsiteY0" fmla="*/ 185195 h 185195"/>
              <a:gd name="connsiteX1" fmla="*/ 219919 w 590309"/>
              <a:gd name="connsiteY1" fmla="*/ 173620 h 185195"/>
              <a:gd name="connsiteX2" fmla="*/ 254643 w 590309"/>
              <a:gd name="connsiteY2" fmla="*/ 162046 h 185195"/>
              <a:gd name="connsiteX3" fmla="*/ 590309 w 590309"/>
              <a:gd name="connsiteY3" fmla="*/ 0 h 185195"/>
              <a:gd name="connsiteX0" fmla="*/ 0 w 590309"/>
              <a:gd name="connsiteY0" fmla="*/ 185195 h 192912"/>
              <a:gd name="connsiteX1" fmla="*/ 254643 w 590309"/>
              <a:gd name="connsiteY1" fmla="*/ 162046 h 192912"/>
              <a:gd name="connsiteX2" fmla="*/ 590309 w 590309"/>
              <a:gd name="connsiteY2" fmla="*/ 0 h 192912"/>
              <a:gd name="connsiteX0" fmla="*/ 0 w 590309"/>
              <a:gd name="connsiteY0" fmla="*/ 185195 h 185195"/>
              <a:gd name="connsiteX1" fmla="*/ 590309 w 590309"/>
              <a:gd name="connsiteY1" fmla="*/ 0 h 185195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85"/>
              <a:gd name="connsiteY0" fmla="*/ 765793 h 765793"/>
              <a:gd name="connsiteX1" fmla="*/ 518885 w 518885"/>
              <a:gd name="connsiteY1" fmla="*/ 0 h 765793"/>
              <a:gd name="connsiteX0" fmla="*/ 0 w 518885"/>
              <a:gd name="connsiteY0" fmla="*/ 765793 h 765793"/>
              <a:gd name="connsiteX1" fmla="*/ 518885 w 518885"/>
              <a:gd name="connsiteY1" fmla="*/ 0 h 765793"/>
              <a:gd name="connsiteX0" fmla="*/ 0 w 518885"/>
              <a:gd name="connsiteY0" fmla="*/ 765793 h 765793"/>
              <a:gd name="connsiteX1" fmla="*/ 518885 w 518885"/>
              <a:gd name="connsiteY1" fmla="*/ 0 h 765793"/>
              <a:gd name="connsiteX0" fmla="*/ 0 w 518885"/>
              <a:gd name="connsiteY0" fmla="*/ 765793 h 765793"/>
              <a:gd name="connsiteX1" fmla="*/ 518885 w 518885"/>
              <a:gd name="connsiteY1" fmla="*/ 0 h 765793"/>
              <a:gd name="connsiteX0" fmla="*/ 0 w 518885"/>
              <a:gd name="connsiteY0" fmla="*/ 1274929 h 1274929"/>
              <a:gd name="connsiteX1" fmla="*/ 518885 w 518885"/>
              <a:gd name="connsiteY1" fmla="*/ 0 h 1274929"/>
              <a:gd name="connsiteX0" fmla="*/ 0 w 518885"/>
              <a:gd name="connsiteY0" fmla="*/ 1274929 h 1274929"/>
              <a:gd name="connsiteX1" fmla="*/ 518885 w 518885"/>
              <a:gd name="connsiteY1" fmla="*/ 0 h 1274929"/>
              <a:gd name="connsiteX0" fmla="*/ 225852 w 476187"/>
              <a:gd name="connsiteY0" fmla="*/ 163879 h 2526808"/>
              <a:gd name="connsiteX1" fmla="*/ 225852 w 476187"/>
              <a:gd name="connsiteY1" fmla="*/ 1780084 h 2526808"/>
              <a:gd name="connsiteX0" fmla="*/ 225852 w 579910"/>
              <a:gd name="connsiteY0" fmla="*/ 1609810 h 3972739"/>
              <a:gd name="connsiteX1" fmla="*/ 332996 w 579910"/>
              <a:gd name="connsiteY1" fmla="*/ 166024 h 3972739"/>
              <a:gd name="connsiteX2" fmla="*/ 225852 w 579910"/>
              <a:gd name="connsiteY2" fmla="*/ 3226015 h 3972739"/>
              <a:gd name="connsiteX0" fmla="*/ 225852 w 579909"/>
              <a:gd name="connsiteY0" fmla="*/ 1609810 h 3972739"/>
              <a:gd name="connsiteX1" fmla="*/ 332996 w 579909"/>
              <a:gd name="connsiteY1" fmla="*/ 166024 h 3972739"/>
              <a:gd name="connsiteX2" fmla="*/ 225852 w 579909"/>
              <a:gd name="connsiteY2" fmla="*/ 3226015 h 3972739"/>
              <a:gd name="connsiteX0" fmla="*/ 332996 w 579909"/>
              <a:gd name="connsiteY0" fmla="*/ 166024 h 3972739"/>
              <a:gd name="connsiteX1" fmla="*/ 225852 w 579909"/>
              <a:gd name="connsiteY1" fmla="*/ 3226015 h 3972739"/>
              <a:gd name="connsiteX0" fmla="*/ 332996 w 332996"/>
              <a:gd name="connsiteY0" fmla="*/ 0 h 3806715"/>
              <a:gd name="connsiteX1" fmla="*/ 225852 w 332996"/>
              <a:gd name="connsiteY1" fmla="*/ 3059991 h 3806715"/>
              <a:gd name="connsiteX0" fmla="*/ 107144 w 107144"/>
              <a:gd name="connsiteY0" fmla="*/ 0 h 3059991"/>
              <a:gd name="connsiteX1" fmla="*/ 0 w 107144"/>
              <a:gd name="connsiteY1" fmla="*/ 3059991 h 3059991"/>
              <a:gd name="connsiteX0" fmla="*/ 210959 w 210959"/>
              <a:gd name="connsiteY0" fmla="*/ 0 h 3059991"/>
              <a:gd name="connsiteX1" fmla="*/ 0 w 210959"/>
              <a:gd name="connsiteY1" fmla="*/ 3059991 h 3059991"/>
              <a:gd name="connsiteX0" fmla="*/ 210959 w 210959"/>
              <a:gd name="connsiteY0" fmla="*/ 0 h 3059991"/>
              <a:gd name="connsiteX1" fmla="*/ 0 w 210959"/>
              <a:gd name="connsiteY1" fmla="*/ 3059991 h 3059991"/>
              <a:gd name="connsiteX0" fmla="*/ 210959 w 210959"/>
              <a:gd name="connsiteY0" fmla="*/ 0 h 3059991"/>
              <a:gd name="connsiteX1" fmla="*/ 0 w 210959"/>
              <a:gd name="connsiteY1" fmla="*/ 3059991 h 3059991"/>
              <a:gd name="connsiteX0" fmla="*/ 210959 w 210959"/>
              <a:gd name="connsiteY0" fmla="*/ 0 h 3059991"/>
              <a:gd name="connsiteX1" fmla="*/ 0 w 210959"/>
              <a:gd name="connsiteY1" fmla="*/ 3059991 h 3059991"/>
              <a:gd name="connsiteX0" fmla="*/ 210959 w 210959"/>
              <a:gd name="connsiteY0" fmla="*/ 0 h 3059991"/>
              <a:gd name="connsiteX1" fmla="*/ 0 w 210959"/>
              <a:gd name="connsiteY1" fmla="*/ 3059991 h 3059991"/>
              <a:gd name="connsiteX0" fmla="*/ 210959 w 210959"/>
              <a:gd name="connsiteY0" fmla="*/ 0 h 3059991"/>
              <a:gd name="connsiteX1" fmla="*/ 0 w 210959"/>
              <a:gd name="connsiteY1" fmla="*/ 3059991 h 3059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10959" h="3059991">
                <a:moveTo>
                  <a:pt x="210959" y="0"/>
                </a:moveTo>
                <a:cubicBezTo>
                  <a:pt x="143927" y="1492462"/>
                  <a:pt x="126858" y="1777042"/>
                  <a:pt x="0" y="3059991"/>
                </a:cubicBezTo>
              </a:path>
            </a:pathLst>
          </a:custGeom>
          <a:ln w="28575">
            <a:solidFill>
              <a:srgbClr val="FFC000"/>
            </a:solidFill>
            <a:tailEnd type="stealth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3" name="Полилиния 342"/>
          <p:cNvSpPr/>
          <p:nvPr/>
        </p:nvSpPr>
        <p:spPr>
          <a:xfrm>
            <a:off x="6804000" y="3000372"/>
            <a:ext cx="268330" cy="252562"/>
          </a:xfrm>
          <a:custGeom>
            <a:avLst/>
            <a:gdLst>
              <a:gd name="connsiteX0" fmla="*/ 0 w 590309"/>
              <a:gd name="connsiteY0" fmla="*/ 185195 h 185195"/>
              <a:gd name="connsiteX1" fmla="*/ 219919 w 590309"/>
              <a:gd name="connsiteY1" fmla="*/ 173620 h 185195"/>
              <a:gd name="connsiteX2" fmla="*/ 254643 w 590309"/>
              <a:gd name="connsiteY2" fmla="*/ 162046 h 185195"/>
              <a:gd name="connsiteX3" fmla="*/ 451413 w 590309"/>
              <a:gd name="connsiteY3" fmla="*/ 115747 h 185195"/>
              <a:gd name="connsiteX4" fmla="*/ 486137 w 590309"/>
              <a:gd name="connsiteY4" fmla="*/ 92598 h 185195"/>
              <a:gd name="connsiteX5" fmla="*/ 520861 w 590309"/>
              <a:gd name="connsiteY5" fmla="*/ 81023 h 185195"/>
              <a:gd name="connsiteX6" fmla="*/ 555585 w 590309"/>
              <a:gd name="connsiteY6" fmla="*/ 34724 h 185195"/>
              <a:gd name="connsiteX7" fmla="*/ 590309 w 590309"/>
              <a:gd name="connsiteY7" fmla="*/ 0 h 185195"/>
              <a:gd name="connsiteX0" fmla="*/ 0 w 590309"/>
              <a:gd name="connsiteY0" fmla="*/ 185195 h 185195"/>
              <a:gd name="connsiteX1" fmla="*/ 219919 w 590309"/>
              <a:gd name="connsiteY1" fmla="*/ 173620 h 185195"/>
              <a:gd name="connsiteX2" fmla="*/ 254643 w 590309"/>
              <a:gd name="connsiteY2" fmla="*/ 162046 h 185195"/>
              <a:gd name="connsiteX3" fmla="*/ 486137 w 590309"/>
              <a:gd name="connsiteY3" fmla="*/ 92598 h 185195"/>
              <a:gd name="connsiteX4" fmla="*/ 520861 w 590309"/>
              <a:gd name="connsiteY4" fmla="*/ 81023 h 185195"/>
              <a:gd name="connsiteX5" fmla="*/ 555585 w 590309"/>
              <a:gd name="connsiteY5" fmla="*/ 34724 h 185195"/>
              <a:gd name="connsiteX6" fmla="*/ 590309 w 590309"/>
              <a:gd name="connsiteY6" fmla="*/ 0 h 185195"/>
              <a:gd name="connsiteX0" fmla="*/ 0 w 590309"/>
              <a:gd name="connsiteY0" fmla="*/ 185195 h 185195"/>
              <a:gd name="connsiteX1" fmla="*/ 219919 w 590309"/>
              <a:gd name="connsiteY1" fmla="*/ 173620 h 185195"/>
              <a:gd name="connsiteX2" fmla="*/ 254643 w 590309"/>
              <a:gd name="connsiteY2" fmla="*/ 162046 h 185195"/>
              <a:gd name="connsiteX3" fmla="*/ 520861 w 590309"/>
              <a:gd name="connsiteY3" fmla="*/ 81023 h 185195"/>
              <a:gd name="connsiteX4" fmla="*/ 555585 w 590309"/>
              <a:gd name="connsiteY4" fmla="*/ 34724 h 185195"/>
              <a:gd name="connsiteX5" fmla="*/ 590309 w 590309"/>
              <a:gd name="connsiteY5" fmla="*/ 0 h 185195"/>
              <a:gd name="connsiteX0" fmla="*/ 0 w 590309"/>
              <a:gd name="connsiteY0" fmla="*/ 185195 h 185195"/>
              <a:gd name="connsiteX1" fmla="*/ 219919 w 590309"/>
              <a:gd name="connsiteY1" fmla="*/ 173620 h 185195"/>
              <a:gd name="connsiteX2" fmla="*/ 254643 w 590309"/>
              <a:gd name="connsiteY2" fmla="*/ 162046 h 185195"/>
              <a:gd name="connsiteX3" fmla="*/ 555585 w 590309"/>
              <a:gd name="connsiteY3" fmla="*/ 34724 h 185195"/>
              <a:gd name="connsiteX4" fmla="*/ 590309 w 590309"/>
              <a:gd name="connsiteY4" fmla="*/ 0 h 185195"/>
              <a:gd name="connsiteX0" fmla="*/ 0 w 590309"/>
              <a:gd name="connsiteY0" fmla="*/ 185195 h 185195"/>
              <a:gd name="connsiteX1" fmla="*/ 219919 w 590309"/>
              <a:gd name="connsiteY1" fmla="*/ 173620 h 185195"/>
              <a:gd name="connsiteX2" fmla="*/ 254643 w 590309"/>
              <a:gd name="connsiteY2" fmla="*/ 162046 h 185195"/>
              <a:gd name="connsiteX3" fmla="*/ 590309 w 590309"/>
              <a:gd name="connsiteY3" fmla="*/ 0 h 185195"/>
              <a:gd name="connsiteX0" fmla="*/ 0 w 590309"/>
              <a:gd name="connsiteY0" fmla="*/ 185195 h 192912"/>
              <a:gd name="connsiteX1" fmla="*/ 254643 w 590309"/>
              <a:gd name="connsiteY1" fmla="*/ 162046 h 192912"/>
              <a:gd name="connsiteX2" fmla="*/ 590309 w 590309"/>
              <a:gd name="connsiteY2" fmla="*/ 0 h 192912"/>
              <a:gd name="connsiteX0" fmla="*/ 0 w 590309"/>
              <a:gd name="connsiteY0" fmla="*/ 185195 h 185195"/>
              <a:gd name="connsiteX1" fmla="*/ 590309 w 590309"/>
              <a:gd name="connsiteY1" fmla="*/ 0 h 185195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85"/>
              <a:gd name="connsiteY0" fmla="*/ 765793 h 765793"/>
              <a:gd name="connsiteX1" fmla="*/ 518885 w 518885"/>
              <a:gd name="connsiteY1" fmla="*/ 0 h 765793"/>
              <a:gd name="connsiteX0" fmla="*/ 0 w 518885"/>
              <a:gd name="connsiteY0" fmla="*/ 765793 h 765793"/>
              <a:gd name="connsiteX1" fmla="*/ 518885 w 518885"/>
              <a:gd name="connsiteY1" fmla="*/ 0 h 765793"/>
              <a:gd name="connsiteX0" fmla="*/ 0 w 518885"/>
              <a:gd name="connsiteY0" fmla="*/ 765793 h 765793"/>
              <a:gd name="connsiteX1" fmla="*/ 518885 w 518885"/>
              <a:gd name="connsiteY1" fmla="*/ 0 h 765793"/>
              <a:gd name="connsiteX0" fmla="*/ 0 w 518885"/>
              <a:gd name="connsiteY0" fmla="*/ 765793 h 765793"/>
              <a:gd name="connsiteX1" fmla="*/ 518885 w 518885"/>
              <a:gd name="connsiteY1" fmla="*/ 0 h 765793"/>
              <a:gd name="connsiteX0" fmla="*/ 0 w 518885"/>
              <a:gd name="connsiteY0" fmla="*/ 1274929 h 1274929"/>
              <a:gd name="connsiteX1" fmla="*/ 518885 w 518885"/>
              <a:gd name="connsiteY1" fmla="*/ 0 h 1274929"/>
              <a:gd name="connsiteX0" fmla="*/ 0 w 518885"/>
              <a:gd name="connsiteY0" fmla="*/ 1274929 h 1274929"/>
              <a:gd name="connsiteX1" fmla="*/ 518885 w 518885"/>
              <a:gd name="connsiteY1" fmla="*/ 0 h 1274929"/>
              <a:gd name="connsiteX0" fmla="*/ 0 w 518885"/>
              <a:gd name="connsiteY0" fmla="*/ 1274929 h 1274929"/>
              <a:gd name="connsiteX1" fmla="*/ 518885 w 518885"/>
              <a:gd name="connsiteY1" fmla="*/ 0 h 1274929"/>
              <a:gd name="connsiteX0" fmla="*/ 0 w 518885"/>
              <a:gd name="connsiteY0" fmla="*/ 1274929 h 1274929"/>
              <a:gd name="connsiteX1" fmla="*/ 518885 w 518885"/>
              <a:gd name="connsiteY1" fmla="*/ 0 h 1274929"/>
              <a:gd name="connsiteX0" fmla="*/ 0 w 518885"/>
              <a:gd name="connsiteY0" fmla="*/ 1274929 h 1274929"/>
              <a:gd name="connsiteX1" fmla="*/ 518885 w 518885"/>
              <a:gd name="connsiteY1" fmla="*/ 0 h 1274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18885" h="1274929">
                <a:moveTo>
                  <a:pt x="0" y="1274929"/>
                </a:moveTo>
                <a:cubicBezTo>
                  <a:pt x="169570" y="643622"/>
                  <a:pt x="291601" y="313782"/>
                  <a:pt x="518885" y="0"/>
                </a:cubicBezTo>
              </a:path>
            </a:pathLst>
          </a:custGeom>
          <a:ln w="28575">
            <a:solidFill>
              <a:srgbClr val="FFC000"/>
            </a:solidFill>
            <a:tailEnd type="stealth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4" name="Полилиния 343"/>
          <p:cNvSpPr/>
          <p:nvPr/>
        </p:nvSpPr>
        <p:spPr>
          <a:xfrm flipH="1">
            <a:off x="6572264" y="2643182"/>
            <a:ext cx="214314" cy="574314"/>
          </a:xfrm>
          <a:custGeom>
            <a:avLst/>
            <a:gdLst>
              <a:gd name="connsiteX0" fmla="*/ 0 w 590309"/>
              <a:gd name="connsiteY0" fmla="*/ 185195 h 185195"/>
              <a:gd name="connsiteX1" fmla="*/ 219919 w 590309"/>
              <a:gd name="connsiteY1" fmla="*/ 173620 h 185195"/>
              <a:gd name="connsiteX2" fmla="*/ 254643 w 590309"/>
              <a:gd name="connsiteY2" fmla="*/ 162046 h 185195"/>
              <a:gd name="connsiteX3" fmla="*/ 451413 w 590309"/>
              <a:gd name="connsiteY3" fmla="*/ 115747 h 185195"/>
              <a:gd name="connsiteX4" fmla="*/ 486137 w 590309"/>
              <a:gd name="connsiteY4" fmla="*/ 92598 h 185195"/>
              <a:gd name="connsiteX5" fmla="*/ 520861 w 590309"/>
              <a:gd name="connsiteY5" fmla="*/ 81023 h 185195"/>
              <a:gd name="connsiteX6" fmla="*/ 555585 w 590309"/>
              <a:gd name="connsiteY6" fmla="*/ 34724 h 185195"/>
              <a:gd name="connsiteX7" fmla="*/ 590309 w 590309"/>
              <a:gd name="connsiteY7" fmla="*/ 0 h 185195"/>
              <a:gd name="connsiteX0" fmla="*/ 0 w 590309"/>
              <a:gd name="connsiteY0" fmla="*/ 185195 h 185195"/>
              <a:gd name="connsiteX1" fmla="*/ 219919 w 590309"/>
              <a:gd name="connsiteY1" fmla="*/ 173620 h 185195"/>
              <a:gd name="connsiteX2" fmla="*/ 254643 w 590309"/>
              <a:gd name="connsiteY2" fmla="*/ 162046 h 185195"/>
              <a:gd name="connsiteX3" fmla="*/ 486137 w 590309"/>
              <a:gd name="connsiteY3" fmla="*/ 92598 h 185195"/>
              <a:gd name="connsiteX4" fmla="*/ 520861 w 590309"/>
              <a:gd name="connsiteY4" fmla="*/ 81023 h 185195"/>
              <a:gd name="connsiteX5" fmla="*/ 555585 w 590309"/>
              <a:gd name="connsiteY5" fmla="*/ 34724 h 185195"/>
              <a:gd name="connsiteX6" fmla="*/ 590309 w 590309"/>
              <a:gd name="connsiteY6" fmla="*/ 0 h 185195"/>
              <a:gd name="connsiteX0" fmla="*/ 0 w 590309"/>
              <a:gd name="connsiteY0" fmla="*/ 185195 h 185195"/>
              <a:gd name="connsiteX1" fmla="*/ 219919 w 590309"/>
              <a:gd name="connsiteY1" fmla="*/ 173620 h 185195"/>
              <a:gd name="connsiteX2" fmla="*/ 254643 w 590309"/>
              <a:gd name="connsiteY2" fmla="*/ 162046 h 185195"/>
              <a:gd name="connsiteX3" fmla="*/ 520861 w 590309"/>
              <a:gd name="connsiteY3" fmla="*/ 81023 h 185195"/>
              <a:gd name="connsiteX4" fmla="*/ 555585 w 590309"/>
              <a:gd name="connsiteY4" fmla="*/ 34724 h 185195"/>
              <a:gd name="connsiteX5" fmla="*/ 590309 w 590309"/>
              <a:gd name="connsiteY5" fmla="*/ 0 h 185195"/>
              <a:gd name="connsiteX0" fmla="*/ 0 w 590309"/>
              <a:gd name="connsiteY0" fmla="*/ 185195 h 185195"/>
              <a:gd name="connsiteX1" fmla="*/ 219919 w 590309"/>
              <a:gd name="connsiteY1" fmla="*/ 173620 h 185195"/>
              <a:gd name="connsiteX2" fmla="*/ 254643 w 590309"/>
              <a:gd name="connsiteY2" fmla="*/ 162046 h 185195"/>
              <a:gd name="connsiteX3" fmla="*/ 555585 w 590309"/>
              <a:gd name="connsiteY3" fmla="*/ 34724 h 185195"/>
              <a:gd name="connsiteX4" fmla="*/ 590309 w 590309"/>
              <a:gd name="connsiteY4" fmla="*/ 0 h 185195"/>
              <a:gd name="connsiteX0" fmla="*/ 0 w 590309"/>
              <a:gd name="connsiteY0" fmla="*/ 185195 h 185195"/>
              <a:gd name="connsiteX1" fmla="*/ 219919 w 590309"/>
              <a:gd name="connsiteY1" fmla="*/ 173620 h 185195"/>
              <a:gd name="connsiteX2" fmla="*/ 254643 w 590309"/>
              <a:gd name="connsiteY2" fmla="*/ 162046 h 185195"/>
              <a:gd name="connsiteX3" fmla="*/ 590309 w 590309"/>
              <a:gd name="connsiteY3" fmla="*/ 0 h 185195"/>
              <a:gd name="connsiteX0" fmla="*/ 0 w 590309"/>
              <a:gd name="connsiteY0" fmla="*/ 185195 h 192912"/>
              <a:gd name="connsiteX1" fmla="*/ 254643 w 590309"/>
              <a:gd name="connsiteY1" fmla="*/ 162046 h 192912"/>
              <a:gd name="connsiteX2" fmla="*/ 590309 w 590309"/>
              <a:gd name="connsiteY2" fmla="*/ 0 h 192912"/>
              <a:gd name="connsiteX0" fmla="*/ 0 w 590309"/>
              <a:gd name="connsiteY0" fmla="*/ 185195 h 185195"/>
              <a:gd name="connsiteX1" fmla="*/ 590309 w 590309"/>
              <a:gd name="connsiteY1" fmla="*/ 0 h 185195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85"/>
              <a:gd name="connsiteY0" fmla="*/ 765793 h 765793"/>
              <a:gd name="connsiteX1" fmla="*/ 518885 w 518885"/>
              <a:gd name="connsiteY1" fmla="*/ 0 h 765793"/>
              <a:gd name="connsiteX0" fmla="*/ 0 w 518885"/>
              <a:gd name="connsiteY0" fmla="*/ 765793 h 765793"/>
              <a:gd name="connsiteX1" fmla="*/ 518885 w 518885"/>
              <a:gd name="connsiteY1" fmla="*/ 0 h 765793"/>
              <a:gd name="connsiteX0" fmla="*/ 0 w 518885"/>
              <a:gd name="connsiteY0" fmla="*/ 765793 h 765793"/>
              <a:gd name="connsiteX1" fmla="*/ 518885 w 518885"/>
              <a:gd name="connsiteY1" fmla="*/ 0 h 765793"/>
              <a:gd name="connsiteX0" fmla="*/ 0 w 518885"/>
              <a:gd name="connsiteY0" fmla="*/ 765793 h 765793"/>
              <a:gd name="connsiteX1" fmla="*/ 518885 w 518885"/>
              <a:gd name="connsiteY1" fmla="*/ 0 h 765793"/>
              <a:gd name="connsiteX0" fmla="*/ 0 w 518885"/>
              <a:gd name="connsiteY0" fmla="*/ 1274929 h 1274929"/>
              <a:gd name="connsiteX1" fmla="*/ 518885 w 518885"/>
              <a:gd name="connsiteY1" fmla="*/ 0 h 1274929"/>
              <a:gd name="connsiteX0" fmla="*/ 0 w 518885"/>
              <a:gd name="connsiteY0" fmla="*/ 1274929 h 1274929"/>
              <a:gd name="connsiteX1" fmla="*/ 518885 w 518885"/>
              <a:gd name="connsiteY1" fmla="*/ 0 h 1274929"/>
              <a:gd name="connsiteX0" fmla="*/ 0 w 518885"/>
              <a:gd name="connsiteY0" fmla="*/ 1274929 h 1274929"/>
              <a:gd name="connsiteX1" fmla="*/ 518885 w 518885"/>
              <a:gd name="connsiteY1" fmla="*/ 0 h 1274929"/>
              <a:gd name="connsiteX0" fmla="*/ 0 w 518885"/>
              <a:gd name="connsiteY0" fmla="*/ 1274929 h 1274929"/>
              <a:gd name="connsiteX1" fmla="*/ 518885 w 518885"/>
              <a:gd name="connsiteY1" fmla="*/ 0 h 1274929"/>
              <a:gd name="connsiteX0" fmla="*/ 0 w 518885"/>
              <a:gd name="connsiteY0" fmla="*/ 1274929 h 1274929"/>
              <a:gd name="connsiteX1" fmla="*/ 518885 w 518885"/>
              <a:gd name="connsiteY1" fmla="*/ 0 h 1274929"/>
              <a:gd name="connsiteX0" fmla="*/ 0 w 518885"/>
              <a:gd name="connsiteY0" fmla="*/ 1274929 h 1274929"/>
              <a:gd name="connsiteX1" fmla="*/ 518885 w 518885"/>
              <a:gd name="connsiteY1" fmla="*/ 0 h 1274929"/>
              <a:gd name="connsiteX0" fmla="*/ 0 w 518885"/>
              <a:gd name="connsiteY0" fmla="*/ 1274929 h 1274929"/>
              <a:gd name="connsiteX1" fmla="*/ 518885 w 518885"/>
              <a:gd name="connsiteY1" fmla="*/ 0 h 1274929"/>
              <a:gd name="connsiteX0" fmla="*/ 0 w 518885"/>
              <a:gd name="connsiteY0" fmla="*/ 1274929 h 1274929"/>
              <a:gd name="connsiteX1" fmla="*/ 518885 w 518885"/>
              <a:gd name="connsiteY1" fmla="*/ 0 h 1274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18885" h="1274929">
                <a:moveTo>
                  <a:pt x="0" y="1274929"/>
                </a:moveTo>
                <a:cubicBezTo>
                  <a:pt x="207556" y="955687"/>
                  <a:pt x="444929" y="442343"/>
                  <a:pt x="518885" y="0"/>
                </a:cubicBezTo>
              </a:path>
            </a:pathLst>
          </a:custGeom>
          <a:ln w="28575">
            <a:solidFill>
              <a:srgbClr val="FFC000"/>
            </a:solidFill>
            <a:tailEnd type="stealth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5" name="Полилиния 344"/>
          <p:cNvSpPr/>
          <p:nvPr/>
        </p:nvSpPr>
        <p:spPr>
          <a:xfrm>
            <a:off x="7092000" y="2857496"/>
            <a:ext cx="337520" cy="145686"/>
          </a:xfrm>
          <a:custGeom>
            <a:avLst/>
            <a:gdLst>
              <a:gd name="connsiteX0" fmla="*/ 0 w 590309"/>
              <a:gd name="connsiteY0" fmla="*/ 185195 h 185195"/>
              <a:gd name="connsiteX1" fmla="*/ 219919 w 590309"/>
              <a:gd name="connsiteY1" fmla="*/ 173620 h 185195"/>
              <a:gd name="connsiteX2" fmla="*/ 254643 w 590309"/>
              <a:gd name="connsiteY2" fmla="*/ 162046 h 185195"/>
              <a:gd name="connsiteX3" fmla="*/ 451413 w 590309"/>
              <a:gd name="connsiteY3" fmla="*/ 115747 h 185195"/>
              <a:gd name="connsiteX4" fmla="*/ 486137 w 590309"/>
              <a:gd name="connsiteY4" fmla="*/ 92598 h 185195"/>
              <a:gd name="connsiteX5" fmla="*/ 520861 w 590309"/>
              <a:gd name="connsiteY5" fmla="*/ 81023 h 185195"/>
              <a:gd name="connsiteX6" fmla="*/ 555585 w 590309"/>
              <a:gd name="connsiteY6" fmla="*/ 34724 h 185195"/>
              <a:gd name="connsiteX7" fmla="*/ 590309 w 590309"/>
              <a:gd name="connsiteY7" fmla="*/ 0 h 185195"/>
              <a:gd name="connsiteX0" fmla="*/ 0 w 590309"/>
              <a:gd name="connsiteY0" fmla="*/ 185195 h 185195"/>
              <a:gd name="connsiteX1" fmla="*/ 219919 w 590309"/>
              <a:gd name="connsiteY1" fmla="*/ 173620 h 185195"/>
              <a:gd name="connsiteX2" fmla="*/ 254643 w 590309"/>
              <a:gd name="connsiteY2" fmla="*/ 162046 h 185195"/>
              <a:gd name="connsiteX3" fmla="*/ 486137 w 590309"/>
              <a:gd name="connsiteY3" fmla="*/ 92598 h 185195"/>
              <a:gd name="connsiteX4" fmla="*/ 520861 w 590309"/>
              <a:gd name="connsiteY4" fmla="*/ 81023 h 185195"/>
              <a:gd name="connsiteX5" fmla="*/ 555585 w 590309"/>
              <a:gd name="connsiteY5" fmla="*/ 34724 h 185195"/>
              <a:gd name="connsiteX6" fmla="*/ 590309 w 590309"/>
              <a:gd name="connsiteY6" fmla="*/ 0 h 185195"/>
              <a:gd name="connsiteX0" fmla="*/ 0 w 590309"/>
              <a:gd name="connsiteY0" fmla="*/ 185195 h 185195"/>
              <a:gd name="connsiteX1" fmla="*/ 219919 w 590309"/>
              <a:gd name="connsiteY1" fmla="*/ 173620 h 185195"/>
              <a:gd name="connsiteX2" fmla="*/ 254643 w 590309"/>
              <a:gd name="connsiteY2" fmla="*/ 162046 h 185195"/>
              <a:gd name="connsiteX3" fmla="*/ 520861 w 590309"/>
              <a:gd name="connsiteY3" fmla="*/ 81023 h 185195"/>
              <a:gd name="connsiteX4" fmla="*/ 555585 w 590309"/>
              <a:gd name="connsiteY4" fmla="*/ 34724 h 185195"/>
              <a:gd name="connsiteX5" fmla="*/ 590309 w 590309"/>
              <a:gd name="connsiteY5" fmla="*/ 0 h 185195"/>
              <a:gd name="connsiteX0" fmla="*/ 0 w 590309"/>
              <a:gd name="connsiteY0" fmla="*/ 185195 h 185195"/>
              <a:gd name="connsiteX1" fmla="*/ 219919 w 590309"/>
              <a:gd name="connsiteY1" fmla="*/ 173620 h 185195"/>
              <a:gd name="connsiteX2" fmla="*/ 254643 w 590309"/>
              <a:gd name="connsiteY2" fmla="*/ 162046 h 185195"/>
              <a:gd name="connsiteX3" fmla="*/ 555585 w 590309"/>
              <a:gd name="connsiteY3" fmla="*/ 34724 h 185195"/>
              <a:gd name="connsiteX4" fmla="*/ 590309 w 590309"/>
              <a:gd name="connsiteY4" fmla="*/ 0 h 185195"/>
              <a:gd name="connsiteX0" fmla="*/ 0 w 590309"/>
              <a:gd name="connsiteY0" fmla="*/ 185195 h 185195"/>
              <a:gd name="connsiteX1" fmla="*/ 219919 w 590309"/>
              <a:gd name="connsiteY1" fmla="*/ 173620 h 185195"/>
              <a:gd name="connsiteX2" fmla="*/ 254643 w 590309"/>
              <a:gd name="connsiteY2" fmla="*/ 162046 h 185195"/>
              <a:gd name="connsiteX3" fmla="*/ 590309 w 590309"/>
              <a:gd name="connsiteY3" fmla="*/ 0 h 185195"/>
              <a:gd name="connsiteX0" fmla="*/ 0 w 590309"/>
              <a:gd name="connsiteY0" fmla="*/ 185195 h 192912"/>
              <a:gd name="connsiteX1" fmla="*/ 254643 w 590309"/>
              <a:gd name="connsiteY1" fmla="*/ 162046 h 192912"/>
              <a:gd name="connsiteX2" fmla="*/ 590309 w 590309"/>
              <a:gd name="connsiteY2" fmla="*/ 0 h 192912"/>
              <a:gd name="connsiteX0" fmla="*/ 0 w 590309"/>
              <a:gd name="connsiteY0" fmla="*/ 185195 h 185195"/>
              <a:gd name="connsiteX1" fmla="*/ 590309 w 590309"/>
              <a:gd name="connsiteY1" fmla="*/ 0 h 185195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85"/>
              <a:gd name="connsiteY0" fmla="*/ 765793 h 765793"/>
              <a:gd name="connsiteX1" fmla="*/ 518885 w 518885"/>
              <a:gd name="connsiteY1" fmla="*/ 0 h 765793"/>
              <a:gd name="connsiteX0" fmla="*/ 0 w 518885"/>
              <a:gd name="connsiteY0" fmla="*/ 765793 h 765793"/>
              <a:gd name="connsiteX1" fmla="*/ 518885 w 518885"/>
              <a:gd name="connsiteY1" fmla="*/ 0 h 765793"/>
              <a:gd name="connsiteX0" fmla="*/ 0 w 518885"/>
              <a:gd name="connsiteY0" fmla="*/ 765793 h 765793"/>
              <a:gd name="connsiteX1" fmla="*/ 518885 w 518885"/>
              <a:gd name="connsiteY1" fmla="*/ 0 h 765793"/>
              <a:gd name="connsiteX0" fmla="*/ 0 w 518885"/>
              <a:gd name="connsiteY0" fmla="*/ 765793 h 765793"/>
              <a:gd name="connsiteX1" fmla="*/ 518885 w 518885"/>
              <a:gd name="connsiteY1" fmla="*/ 0 h 765793"/>
              <a:gd name="connsiteX0" fmla="*/ 0 w 518885"/>
              <a:gd name="connsiteY0" fmla="*/ 1274929 h 1274929"/>
              <a:gd name="connsiteX1" fmla="*/ 518885 w 518885"/>
              <a:gd name="connsiteY1" fmla="*/ 0 h 1274929"/>
              <a:gd name="connsiteX0" fmla="*/ 0 w 518885"/>
              <a:gd name="connsiteY0" fmla="*/ 1274929 h 1274929"/>
              <a:gd name="connsiteX1" fmla="*/ 518885 w 518885"/>
              <a:gd name="connsiteY1" fmla="*/ 0 h 1274929"/>
              <a:gd name="connsiteX0" fmla="*/ 0 w 518885"/>
              <a:gd name="connsiteY0" fmla="*/ 1274929 h 1274929"/>
              <a:gd name="connsiteX1" fmla="*/ 518885 w 518885"/>
              <a:gd name="connsiteY1" fmla="*/ 0 h 1274929"/>
              <a:gd name="connsiteX0" fmla="*/ 0 w 518885"/>
              <a:gd name="connsiteY0" fmla="*/ 1274929 h 1274929"/>
              <a:gd name="connsiteX1" fmla="*/ 518885 w 518885"/>
              <a:gd name="connsiteY1" fmla="*/ 0 h 1274929"/>
              <a:gd name="connsiteX0" fmla="*/ 0 w 518885"/>
              <a:gd name="connsiteY0" fmla="*/ 1274929 h 1274929"/>
              <a:gd name="connsiteX1" fmla="*/ 518885 w 518885"/>
              <a:gd name="connsiteY1" fmla="*/ 0 h 1274929"/>
              <a:gd name="connsiteX0" fmla="*/ 0 w 518885"/>
              <a:gd name="connsiteY0" fmla="*/ 1274929 h 1274929"/>
              <a:gd name="connsiteX1" fmla="*/ 518885 w 518885"/>
              <a:gd name="connsiteY1" fmla="*/ 0 h 1274929"/>
              <a:gd name="connsiteX0" fmla="*/ 0 w 518885"/>
              <a:gd name="connsiteY0" fmla="*/ 1274929 h 1274929"/>
              <a:gd name="connsiteX1" fmla="*/ 518885 w 518885"/>
              <a:gd name="connsiteY1" fmla="*/ 0 h 1274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18885" h="1274929">
                <a:moveTo>
                  <a:pt x="0" y="1274929"/>
                </a:moveTo>
                <a:cubicBezTo>
                  <a:pt x="115586" y="989419"/>
                  <a:pt x="370002" y="566816"/>
                  <a:pt x="518885" y="0"/>
                </a:cubicBezTo>
              </a:path>
            </a:pathLst>
          </a:custGeom>
          <a:ln w="28575">
            <a:solidFill>
              <a:srgbClr val="FFC000"/>
            </a:solidFill>
            <a:tailEnd type="stealth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6" name="Полилиния 345"/>
          <p:cNvSpPr/>
          <p:nvPr/>
        </p:nvSpPr>
        <p:spPr>
          <a:xfrm>
            <a:off x="7500958" y="2776418"/>
            <a:ext cx="571504" cy="145019"/>
          </a:xfrm>
          <a:custGeom>
            <a:avLst/>
            <a:gdLst>
              <a:gd name="connsiteX0" fmla="*/ 0 w 590309"/>
              <a:gd name="connsiteY0" fmla="*/ 185195 h 185195"/>
              <a:gd name="connsiteX1" fmla="*/ 219919 w 590309"/>
              <a:gd name="connsiteY1" fmla="*/ 173620 h 185195"/>
              <a:gd name="connsiteX2" fmla="*/ 254643 w 590309"/>
              <a:gd name="connsiteY2" fmla="*/ 162046 h 185195"/>
              <a:gd name="connsiteX3" fmla="*/ 451413 w 590309"/>
              <a:gd name="connsiteY3" fmla="*/ 115747 h 185195"/>
              <a:gd name="connsiteX4" fmla="*/ 486137 w 590309"/>
              <a:gd name="connsiteY4" fmla="*/ 92598 h 185195"/>
              <a:gd name="connsiteX5" fmla="*/ 520861 w 590309"/>
              <a:gd name="connsiteY5" fmla="*/ 81023 h 185195"/>
              <a:gd name="connsiteX6" fmla="*/ 555585 w 590309"/>
              <a:gd name="connsiteY6" fmla="*/ 34724 h 185195"/>
              <a:gd name="connsiteX7" fmla="*/ 590309 w 590309"/>
              <a:gd name="connsiteY7" fmla="*/ 0 h 185195"/>
              <a:gd name="connsiteX0" fmla="*/ 0 w 590309"/>
              <a:gd name="connsiteY0" fmla="*/ 185195 h 185195"/>
              <a:gd name="connsiteX1" fmla="*/ 219919 w 590309"/>
              <a:gd name="connsiteY1" fmla="*/ 173620 h 185195"/>
              <a:gd name="connsiteX2" fmla="*/ 254643 w 590309"/>
              <a:gd name="connsiteY2" fmla="*/ 162046 h 185195"/>
              <a:gd name="connsiteX3" fmla="*/ 486137 w 590309"/>
              <a:gd name="connsiteY3" fmla="*/ 92598 h 185195"/>
              <a:gd name="connsiteX4" fmla="*/ 520861 w 590309"/>
              <a:gd name="connsiteY4" fmla="*/ 81023 h 185195"/>
              <a:gd name="connsiteX5" fmla="*/ 555585 w 590309"/>
              <a:gd name="connsiteY5" fmla="*/ 34724 h 185195"/>
              <a:gd name="connsiteX6" fmla="*/ 590309 w 590309"/>
              <a:gd name="connsiteY6" fmla="*/ 0 h 185195"/>
              <a:gd name="connsiteX0" fmla="*/ 0 w 590309"/>
              <a:gd name="connsiteY0" fmla="*/ 185195 h 185195"/>
              <a:gd name="connsiteX1" fmla="*/ 219919 w 590309"/>
              <a:gd name="connsiteY1" fmla="*/ 173620 h 185195"/>
              <a:gd name="connsiteX2" fmla="*/ 254643 w 590309"/>
              <a:gd name="connsiteY2" fmla="*/ 162046 h 185195"/>
              <a:gd name="connsiteX3" fmla="*/ 520861 w 590309"/>
              <a:gd name="connsiteY3" fmla="*/ 81023 h 185195"/>
              <a:gd name="connsiteX4" fmla="*/ 555585 w 590309"/>
              <a:gd name="connsiteY4" fmla="*/ 34724 h 185195"/>
              <a:gd name="connsiteX5" fmla="*/ 590309 w 590309"/>
              <a:gd name="connsiteY5" fmla="*/ 0 h 185195"/>
              <a:gd name="connsiteX0" fmla="*/ 0 w 590309"/>
              <a:gd name="connsiteY0" fmla="*/ 185195 h 185195"/>
              <a:gd name="connsiteX1" fmla="*/ 219919 w 590309"/>
              <a:gd name="connsiteY1" fmla="*/ 173620 h 185195"/>
              <a:gd name="connsiteX2" fmla="*/ 254643 w 590309"/>
              <a:gd name="connsiteY2" fmla="*/ 162046 h 185195"/>
              <a:gd name="connsiteX3" fmla="*/ 555585 w 590309"/>
              <a:gd name="connsiteY3" fmla="*/ 34724 h 185195"/>
              <a:gd name="connsiteX4" fmla="*/ 590309 w 590309"/>
              <a:gd name="connsiteY4" fmla="*/ 0 h 185195"/>
              <a:gd name="connsiteX0" fmla="*/ 0 w 590309"/>
              <a:gd name="connsiteY0" fmla="*/ 185195 h 185195"/>
              <a:gd name="connsiteX1" fmla="*/ 219919 w 590309"/>
              <a:gd name="connsiteY1" fmla="*/ 173620 h 185195"/>
              <a:gd name="connsiteX2" fmla="*/ 254643 w 590309"/>
              <a:gd name="connsiteY2" fmla="*/ 162046 h 185195"/>
              <a:gd name="connsiteX3" fmla="*/ 590309 w 590309"/>
              <a:gd name="connsiteY3" fmla="*/ 0 h 185195"/>
              <a:gd name="connsiteX0" fmla="*/ 0 w 590309"/>
              <a:gd name="connsiteY0" fmla="*/ 185195 h 192912"/>
              <a:gd name="connsiteX1" fmla="*/ 254643 w 590309"/>
              <a:gd name="connsiteY1" fmla="*/ 162046 h 192912"/>
              <a:gd name="connsiteX2" fmla="*/ 590309 w 590309"/>
              <a:gd name="connsiteY2" fmla="*/ 0 h 192912"/>
              <a:gd name="connsiteX0" fmla="*/ 0 w 590309"/>
              <a:gd name="connsiteY0" fmla="*/ 185195 h 185195"/>
              <a:gd name="connsiteX1" fmla="*/ 590309 w 590309"/>
              <a:gd name="connsiteY1" fmla="*/ 0 h 185195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85"/>
              <a:gd name="connsiteY0" fmla="*/ 765793 h 765793"/>
              <a:gd name="connsiteX1" fmla="*/ 518885 w 518885"/>
              <a:gd name="connsiteY1" fmla="*/ 0 h 765793"/>
              <a:gd name="connsiteX0" fmla="*/ 0 w 518885"/>
              <a:gd name="connsiteY0" fmla="*/ 765793 h 765793"/>
              <a:gd name="connsiteX1" fmla="*/ 518885 w 518885"/>
              <a:gd name="connsiteY1" fmla="*/ 0 h 765793"/>
              <a:gd name="connsiteX0" fmla="*/ 0 w 518885"/>
              <a:gd name="connsiteY0" fmla="*/ 765793 h 765793"/>
              <a:gd name="connsiteX1" fmla="*/ 518885 w 518885"/>
              <a:gd name="connsiteY1" fmla="*/ 0 h 765793"/>
              <a:gd name="connsiteX0" fmla="*/ 0 w 518885"/>
              <a:gd name="connsiteY0" fmla="*/ 765793 h 765793"/>
              <a:gd name="connsiteX1" fmla="*/ 518885 w 518885"/>
              <a:gd name="connsiteY1" fmla="*/ 0 h 765793"/>
              <a:gd name="connsiteX0" fmla="*/ 0 w 518885"/>
              <a:gd name="connsiteY0" fmla="*/ 1274929 h 1274929"/>
              <a:gd name="connsiteX1" fmla="*/ 518885 w 518885"/>
              <a:gd name="connsiteY1" fmla="*/ 0 h 1274929"/>
              <a:gd name="connsiteX0" fmla="*/ 0 w 518885"/>
              <a:gd name="connsiteY0" fmla="*/ 1274929 h 1274929"/>
              <a:gd name="connsiteX1" fmla="*/ 518885 w 518885"/>
              <a:gd name="connsiteY1" fmla="*/ 0 h 1274929"/>
              <a:gd name="connsiteX0" fmla="*/ 0 w 518885"/>
              <a:gd name="connsiteY0" fmla="*/ 1274929 h 1274929"/>
              <a:gd name="connsiteX1" fmla="*/ 518885 w 518885"/>
              <a:gd name="connsiteY1" fmla="*/ 0 h 1274929"/>
              <a:gd name="connsiteX0" fmla="*/ 0 w 518885"/>
              <a:gd name="connsiteY0" fmla="*/ 1274929 h 1274929"/>
              <a:gd name="connsiteX1" fmla="*/ 518885 w 518885"/>
              <a:gd name="connsiteY1" fmla="*/ 0 h 1274929"/>
              <a:gd name="connsiteX0" fmla="*/ 0 w 518885"/>
              <a:gd name="connsiteY0" fmla="*/ 1274929 h 1274929"/>
              <a:gd name="connsiteX1" fmla="*/ 518885 w 518885"/>
              <a:gd name="connsiteY1" fmla="*/ 0 h 1274929"/>
              <a:gd name="connsiteX0" fmla="*/ 0 w 518885"/>
              <a:gd name="connsiteY0" fmla="*/ 1274929 h 1274929"/>
              <a:gd name="connsiteX1" fmla="*/ 518885 w 518885"/>
              <a:gd name="connsiteY1" fmla="*/ 0 h 1274929"/>
              <a:gd name="connsiteX0" fmla="*/ 0 w 518885"/>
              <a:gd name="connsiteY0" fmla="*/ 1274929 h 1274929"/>
              <a:gd name="connsiteX1" fmla="*/ 518885 w 518885"/>
              <a:gd name="connsiteY1" fmla="*/ 0 h 1274929"/>
              <a:gd name="connsiteX0" fmla="*/ 0 w 518885"/>
              <a:gd name="connsiteY0" fmla="*/ 1274929 h 1274929"/>
              <a:gd name="connsiteX1" fmla="*/ 518885 w 518885"/>
              <a:gd name="connsiteY1" fmla="*/ 0 h 1274929"/>
              <a:gd name="connsiteX0" fmla="*/ 0 w 518885"/>
              <a:gd name="connsiteY0" fmla="*/ 1274929 h 1274929"/>
              <a:gd name="connsiteX1" fmla="*/ 518885 w 518885"/>
              <a:gd name="connsiteY1" fmla="*/ 0 h 1274929"/>
              <a:gd name="connsiteX0" fmla="*/ 0 w 518885"/>
              <a:gd name="connsiteY0" fmla="*/ 595119 h 3509506"/>
              <a:gd name="connsiteX1" fmla="*/ 518885 w 518885"/>
              <a:gd name="connsiteY1" fmla="*/ 3303789 h 3509506"/>
              <a:gd name="connsiteX0" fmla="*/ 0 w 518885"/>
              <a:gd name="connsiteY0" fmla="*/ 1335358 h 4044029"/>
              <a:gd name="connsiteX1" fmla="*/ 518885 w 518885"/>
              <a:gd name="connsiteY1" fmla="*/ 4044028 h 4044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18885" h="4044029">
                <a:moveTo>
                  <a:pt x="0" y="1335358"/>
                </a:moveTo>
                <a:cubicBezTo>
                  <a:pt x="188981" y="740226"/>
                  <a:pt x="323962" y="0"/>
                  <a:pt x="518885" y="4044028"/>
                </a:cubicBezTo>
              </a:path>
            </a:pathLst>
          </a:custGeom>
          <a:ln w="28575">
            <a:solidFill>
              <a:srgbClr val="FFC000"/>
            </a:solidFill>
            <a:tailEnd type="stealth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7" name="Полилиния 346"/>
          <p:cNvSpPr/>
          <p:nvPr/>
        </p:nvSpPr>
        <p:spPr>
          <a:xfrm>
            <a:off x="7429520" y="2643182"/>
            <a:ext cx="71438" cy="181124"/>
          </a:xfrm>
          <a:custGeom>
            <a:avLst/>
            <a:gdLst>
              <a:gd name="connsiteX0" fmla="*/ 0 w 590309"/>
              <a:gd name="connsiteY0" fmla="*/ 185195 h 185195"/>
              <a:gd name="connsiteX1" fmla="*/ 219919 w 590309"/>
              <a:gd name="connsiteY1" fmla="*/ 173620 h 185195"/>
              <a:gd name="connsiteX2" fmla="*/ 254643 w 590309"/>
              <a:gd name="connsiteY2" fmla="*/ 162046 h 185195"/>
              <a:gd name="connsiteX3" fmla="*/ 451413 w 590309"/>
              <a:gd name="connsiteY3" fmla="*/ 115747 h 185195"/>
              <a:gd name="connsiteX4" fmla="*/ 486137 w 590309"/>
              <a:gd name="connsiteY4" fmla="*/ 92598 h 185195"/>
              <a:gd name="connsiteX5" fmla="*/ 520861 w 590309"/>
              <a:gd name="connsiteY5" fmla="*/ 81023 h 185195"/>
              <a:gd name="connsiteX6" fmla="*/ 555585 w 590309"/>
              <a:gd name="connsiteY6" fmla="*/ 34724 h 185195"/>
              <a:gd name="connsiteX7" fmla="*/ 590309 w 590309"/>
              <a:gd name="connsiteY7" fmla="*/ 0 h 185195"/>
              <a:gd name="connsiteX0" fmla="*/ 0 w 590309"/>
              <a:gd name="connsiteY0" fmla="*/ 185195 h 185195"/>
              <a:gd name="connsiteX1" fmla="*/ 219919 w 590309"/>
              <a:gd name="connsiteY1" fmla="*/ 173620 h 185195"/>
              <a:gd name="connsiteX2" fmla="*/ 254643 w 590309"/>
              <a:gd name="connsiteY2" fmla="*/ 162046 h 185195"/>
              <a:gd name="connsiteX3" fmla="*/ 486137 w 590309"/>
              <a:gd name="connsiteY3" fmla="*/ 92598 h 185195"/>
              <a:gd name="connsiteX4" fmla="*/ 520861 w 590309"/>
              <a:gd name="connsiteY4" fmla="*/ 81023 h 185195"/>
              <a:gd name="connsiteX5" fmla="*/ 555585 w 590309"/>
              <a:gd name="connsiteY5" fmla="*/ 34724 h 185195"/>
              <a:gd name="connsiteX6" fmla="*/ 590309 w 590309"/>
              <a:gd name="connsiteY6" fmla="*/ 0 h 185195"/>
              <a:gd name="connsiteX0" fmla="*/ 0 w 590309"/>
              <a:gd name="connsiteY0" fmla="*/ 185195 h 185195"/>
              <a:gd name="connsiteX1" fmla="*/ 219919 w 590309"/>
              <a:gd name="connsiteY1" fmla="*/ 173620 h 185195"/>
              <a:gd name="connsiteX2" fmla="*/ 254643 w 590309"/>
              <a:gd name="connsiteY2" fmla="*/ 162046 h 185195"/>
              <a:gd name="connsiteX3" fmla="*/ 520861 w 590309"/>
              <a:gd name="connsiteY3" fmla="*/ 81023 h 185195"/>
              <a:gd name="connsiteX4" fmla="*/ 555585 w 590309"/>
              <a:gd name="connsiteY4" fmla="*/ 34724 h 185195"/>
              <a:gd name="connsiteX5" fmla="*/ 590309 w 590309"/>
              <a:gd name="connsiteY5" fmla="*/ 0 h 185195"/>
              <a:gd name="connsiteX0" fmla="*/ 0 w 590309"/>
              <a:gd name="connsiteY0" fmla="*/ 185195 h 185195"/>
              <a:gd name="connsiteX1" fmla="*/ 219919 w 590309"/>
              <a:gd name="connsiteY1" fmla="*/ 173620 h 185195"/>
              <a:gd name="connsiteX2" fmla="*/ 254643 w 590309"/>
              <a:gd name="connsiteY2" fmla="*/ 162046 h 185195"/>
              <a:gd name="connsiteX3" fmla="*/ 555585 w 590309"/>
              <a:gd name="connsiteY3" fmla="*/ 34724 h 185195"/>
              <a:gd name="connsiteX4" fmla="*/ 590309 w 590309"/>
              <a:gd name="connsiteY4" fmla="*/ 0 h 185195"/>
              <a:gd name="connsiteX0" fmla="*/ 0 w 590309"/>
              <a:gd name="connsiteY0" fmla="*/ 185195 h 185195"/>
              <a:gd name="connsiteX1" fmla="*/ 219919 w 590309"/>
              <a:gd name="connsiteY1" fmla="*/ 173620 h 185195"/>
              <a:gd name="connsiteX2" fmla="*/ 254643 w 590309"/>
              <a:gd name="connsiteY2" fmla="*/ 162046 h 185195"/>
              <a:gd name="connsiteX3" fmla="*/ 590309 w 590309"/>
              <a:gd name="connsiteY3" fmla="*/ 0 h 185195"/>
              <a:gd name="connsiteX0" fmla="*/ 0 w 590309"/>
              <a:gd name="connsiteY0" fmla="*/ 185195 h 192912"/>
              <a:gd name="connsiteX1" fmla="*/ 254643 w 590309"/>
              <a:gd name="connsiteY1" fmla="*/ 162046 h 192912"/>
              <a:gd name="connsiteX2" fmla="*/ 590309 w 590309"/>
              <a:gd name="connsiteY2" fmla="*/ 0 h 192912"/>
              <a:gd name="connsiteX0" fmla="*/ 0 w 590309"/>
              <a:gd name="connsiteY0" fmla="*/ 185195 h 185195"/>
              <a:gd name="connsiteX1" fmla="*/ 590309 w 590309"/>
              <a:gd name="connsiteY1" fmla="*/ 0 h 185195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85"/>
              <a:gd name="connsiteY0" fmla="*/ 765793 h 765793"/>
              <a:gd name="connsiteX1" fmla="*/ 518885 w 518885"/>
              <a:gd name="connsiteY1" fmla="*/ 0 h 765793"/>
              <a:gd name="connsiteX0" fmla="*/ 0 w 518885"/>
              <a:gd name="connsiteY0" fmla="*/ 765793 h 765793"/>
              <a:gd name="connsiteX1" fmla="*/ 518885 w 518885"/>
              <a:gd name="connsiteY1" fmla="*/ 0 h 765793"/>
              <a:gd name="connsiteX0" fmla="*/ 0 w 518885"/>
              <a:gd name="connsiteY0" fmla="*/ 765793 h 765793"/>
              <a:gd name="connsiteX1" fmla="*/ 518885 w 518885"/>
              <a:gd name="connsiteY1" fmla="*/ 0 h 765793"/>
              <a:gd name="connsiteX0" fmla="*/ 0 w 518885"/>
              <a:gd name="connsiteY0" fmla="*/ 765793 h 765793"/>
              <a:gd name="connsiteX1" fmla="*/ 518885 w 518885"/>
              <a:gd name="connsiteY1" fmla="*/ 0 h 765793"/>
              <a:gd name="connsiteX0" fmla="*/ 0 w 518885"/>
              <a:gd name="connsiteY0" fmla="*/ 1274929 h 1274929"/>
              <a:gd name="connsiteX1" fmla="*/ 518885 w 518885"/>
              <a:gd name="connsiteY1" fmla="*/ 0 h 1274929"/>
              <a:gd name="connsiteX0" fmla="*/ 0 w 518885"/>
              <a:gd name="connsiteY0" fmla="*/ 1274929 h 1274929"/>
              <a:gd name="connsiteX1" fmla="*/ 518885 w 518885"/>
              <a:gd name="connsiteY1" fmla="*/ 0 h 1274929"/>
              <a:gd name="connsiteX0" fmla="*/ 0 w 518885"/>
              <a:gd name="connsiteY0" fmla="*/ 1274929 h 1274929"/>
              <a:gd name="connsiteX1" fmla="*/ 518885 w 518885"/>
              <a:gd name="connsiteY1" fmla="*/ 0 h 1274929"/>
              <a:gd name="connsiteX0" fmla="*/ 0 w 518885"/>
              <a:gd name="connsiteY0" fmla="*/ 1274929 h 1274929"/>
              <a:gd name="connsiteX1" fmla="*/ 518885 w 518885"/>
              <a:gd name="connsiteY1" fmla="*/ 0 h 1274929"/>
              <a:gd name="connsiteX0" fmla="*/ 0 w 518885"/>
              <a:gd name="connsiteY0" fmla="*/ 1274929 h 1274929"/>
              <a:gd name="connsiteX1" fmla="*/ 518885 w 518885"/>
              <a:gd name="connsiteY1" fmla="*/ 0 h 1274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18885" h="1274929">
                <a:moveTo>
                  <a:pt x="0" y="1274929"/>
                </a:moveTo>
                <a:cubicBezTo>
                  <a:pt x="169570" y="643622"/>
                  <a:pt x="291601" y="313782"/>
                  <a:pt x="518885" y="0"/>
                </a:cubicBezTo>
              </a:path>
            </a:pathLst>
          </a:custGeom>
          <a:ln w="28575">
            <a:solidFill>
              <a:srgbClr val="FFC000"/>
            </a:solidFill>
            <a:tailEnd type="stealth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8" name="Полилиния 347"/>
          <p:cNvSpPr/>
          <p:nvPr/>
        </p:nvSpPr>
        <p:spPr>
          <a:xfrm>
            <a:off x="7143768" y="4714884"/>
            <a:ext cx="214314" cy="285752"/>
          </a:xfrm>
          <a:custGeom>
            <a:avLst/>
            <a:gdLst>
              <a:gd name="connsiteX0" fmla="*/ 0 w 590309"/>
              <a:gd name="connsiteY0" fmla="*/ 185195 h 185195"/>
              <a:gd name="connsiteX1" fmla="*/ 219919 w 590309"/>
              <a:gd name="connsiteY1" fmla="*/ 173620 h 185195"/>
              <a:gd name="connsiteX2" fmla="*/ 254643 w 590309"/>
              <a:gd name="connsiteY2" fmla="*/ 162046 h 185195"/>
              <a:gd name="connsiteX3" fmla="*/ 451413 w 590309"/>
              <a:gd name="connsiteY3" fmla="*/ 115747 h 185195"/>
              <a:gd name="connsiteX4" fmla="*/ 486137 w 590309"/>
              <a:gd name="connsiteY4" fmla="*/ 92598 h 185195"/>
              <a:gd name="connsiteX5" fmla="*/ 520861 w 590309"/>
              <a:gd name="connsiteY5" fmla="*/ 81023 h 185195"/>
              <a:gd name="connsiteX6" fmla="*/ 555585 w 590309"/>
              <a:gd name="connsiteY6" fmla="*/ 34724 h 185195"/>
              <a:gd name="connsiteX7" fmla="*/ 590309 w 590309"/>
              <a:gd name="connsiteY7" fmla="*/ 0 h 185195"/>
              <a:gd name="connsiteX0" fmla="*/ 0 w 590309"/>
              <a:gd name="connsiteY0" fmla="*/ 185195 h 185195"/>
              <a:gd name="connsiteX1" fmla="*/ 219919 w 590309"/>
              <a:gd name="connsiteY1" fmla="*/ 173620 h 185195"/>
              <a:gd name="connsiteX2" fmla="*/ 254643 w 590309"/>
              <a:gd name="connsiteY2" fmla="*/ 162046 h 185195"/>
              <a:gd name="connsiteX3" fmla="*/ 486137 w 590309"/>
              <a:gd name="connsiteY3" fmla="*/ 92598 h 185195"/>
              <a:gd name="connsiteX4" fmla="*/ 520861 w 590309"/>
              <a:gd name="connsiteY4" fmla="*/ 81023 h 185195"/>
              <a:gd name="connsiteX5" fmla="*/ 555585 w 590309"/>
              <a:gd name="connsiteY5" fmla="*/ 34724 h 185195"/>
              <a:gd name="connsiteX6" fmla="*/ 590309 w 590309"/>
              <a:gd name="connsiteY6" fmla="*/ 0 h 185195"/>
              <a:gd name="connsiteX0" fmla="*/ 0 w 590309"/>
              <a:gd name="connsiteY0" fmla="*/ 185195 h 185195"/>
              <a:gd name="connsiteX1" fmla="*/ 219919 w 590309"/>
              <a:gd name="connsiteY1" fmla="*/ 173620 h 185195"/>
              <a:gd name="connsiteX2" fmla="*/ 254643 w 590309"/>
              <a:gd name="connsiteY2" fmla="*/ 162046 h 185195"/>
              <a:gd name="connsiteX3" fmla="*/ 520861 w 590309"/>
              <a:gd name="connsiteY3" fmla="*/ 81023 h 185195"/>
              <a:gd name="connsiteX4" fmla="*/ 555585 w 590309"/>
              <a:gd name="connsiteY4" fmla="*/ 34724 h 185195"/>
              <a:gd name="connsiteX5" fmla="*/ 590309 w 590309"/>
              <a:gd name="connsiteY5" fmla="*/ 0 h 185195"/>
              <a:gd name="connsiteX0" fmla="*/ 0 w 590309"/>
              <a:gd name="connsiteY0" fmla="*/ 185195 h 185195"/>
              <a:gd name="connsiteX1" fmla="*/ 219919 w 590309"/>
              <a:gd name="connsiteY1" fmla="*/ 173620 h 185195"/>
              <a:gd name="connsiteX2" fmla="*/ 254643 w 590309"/>
              <a:gd name="connsiteY2" fmla="*/ 162046 h 185195"/>
              <a:gd name="connsiteX3" fmla="*/ 555585 w 590309"/>
              <a:gd name="connsiteY3" fmla="*/ 34724 h 185195"/>
              <a:gd name="connsiteX4" fmla="*/ 590309 w 590309"/>
              <a:gd name="connsiteY4" fmla="*/ 0 h 185195"/>
              <a:gd name="connsiteX0" fmla="*/ 0 w 590309"/>
              <a:gd name="connsiteY0" fmla="*/ 185195 h 185195"/>
              <a:gd name="connsiteX1" fmla="*/ 219919 w 590309"/>
              <a:gd name="connsiteY1" fmla="*/ 173620 h 185195"/>
              <a:gd name="connsiteX2" fmla="*/ 254643 w 590309"/>
              <a:gd name="connsiteY2" fmla="*/ 162046 h 185195"/>
              <a:gd name="connsiteX3" fmla="*/ 590309 w 590309"/>
              <a:gd name="connsiteY3" fmla="*/ 0 h 185195"/>
              <a:gd name="connsiteX0" fmla="*/ 0 w 590309"/>
              <a:gd name="connsiteY0" fmla="*/ 185195 h 192912"/>
              <a:gd name="connsiteX1" fmla="*/ 254643 w 590309"/>
              <a:gd name="connsiteY1" fmla="*/ 162046 h 192912"/>
              <a:gd name="connsiteX2" fmla="*/ 590309 w 590309"/>
              <a:gd name="connsiteY2" fmla="*/ 0 h 192912"/>
              <a:gd name="connsiteX0" fmla="*/ 0 w 590309"/>
              <a:gd name="connsiteY0" fmla="*/ 185195 h 185195"/>
              <a:gd name="connsiteX1" fmla="*/ 590309 w 590309"/>
              <a:gd name="connsiteY1" fmla="*/ 0 h 185195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85"/>
              <a:gd name="connsiteY0" fmla="*/ 765793 h 765793"/>
              <a:gd name="connsiteX1" fmla="*/ 518885 w 518885"/>
              <a:gd name="connsiteY1" fmla="*/ 0 h 765793"/>
              <a:gd name="connsiteX0" fmla="*/ 0 w 518885"/>
              <a:gd name="connsiteY0" fmla="*/ 765793 h 765793"/>
              <a:gd name="connsiteX1" fmla="*/ 518885 w 518885"/>
              <a:gd name="connsiteY1" fmla="*/ 0 h 765793"/>
              <a:gd name="connsiteX0" fmla="*/ 0 w 518885"/>
              <a:gd name="connsiteY0" fmla="*/ 765793 h 765793"/>
              <a:gd name="connsiteX1" fmla="*/ 518885 w 518885"/>
              <a:gd name="connsiteY1" fmla="*/ 0 h 765793"/>
              <a:gd name="connsiteX0" fmla="*/ 0 w 518885"/>
              <a:gd name="connsiteY0" fmla="*/ 765793 h 765793"/>
              <a:gd name="connsiteX1" fmla="*/ 518885 w 518885"/>
              <a:gd name="connsiteY1" fmla="*/ 0 h 765793"/>
              <a:gd name="connsiteX0" fmla="*/ 0 w 518885"/>
              <a:gd name="connsiteY0" fmla="*/ 1274929 h 1274929"/>
              <a:gd name="connsiteX1" fmla="*/ 518885 w 518885"/>
              <a:gd name="connsiteY1" fmla="*/ 0 h 1274929"/>
              <a:gd name="connsiteX0" fmla="*/ 0 w 518885"/>
              <a:gd name="connsiteY0" fmla="*/ 1274929 h 1274929"/>
              <a:gd name="connsiteX1" fmla="*/ 518885 w 518885"/>
              <a:gd name="connsiteY1" fmla="*/ 0 h 1274929"/>
              <a:gd name="connsiteX0" fmla="*/ 0 w 518885"/>
              <a:gd name="connsiteY0" fmla="*/ 1274929 h 1274929"/>
              <a:gd name="connsiteX1" fmla="*/ 518885 w 518885"/>
              <a:gd name="connsiteY1" fmla="*/ 0 h 1274929"/>
              <a:gd name="connsiteX0" fmla="*/ 0 w 518885"/>
              <a:gd name="connsiteY0" fmla="*/ 1274929 h 1274929"/>
              <a:gd name="connsiteX1" fmla="*/ 518885 w 518885"/>
              <a:gd name="connsiteY1" fmla="*/ 0 h 1274929"/>
              <a:gd name="connsiteX0" fmla="*/ 0 w 518885"/>
              <a:gd name="connsiteY0" fmla="*/ 1274929 h 1274929"/>
              <a:gd name="connsiteX1" fmla="*/ 518885 w 518885"/>
              <a:gd name="connsiteY1" fmla="*/ 0 h 1274929"/>
              <a:gd name="connsiteX0" fmla="*/ 0 w 518885"/>
              <a:gd name="connsiteY0" fmla="*/ 631306 h 1918914"/>
              <a:gd name="connsiteX1" fmla="*/ 518885 w 518885"/>
              <a:gd name="connsiteY1" fmla="*/ 1605131 h 1918914"/>
              <a:gd name="connsiteX0" fmla="*/ 0 w 518885"/>
              <a:gd name="connsiteY0" fmla="*/ 0 h 1287608"/>
              <a:gd name="connsiteX1" fmla="*/ 518885 w 518885"/>
              <a:gd name="connsiteY1" fmla="*/ 973825 h 1287608"/>
              <a:gd name="connsiteX0" fmla="*/ 0 w 518885"/>
              <a:gd name="connsiteY0" fmla="*/ 0 h 973826"/>
              <a:gd name="connsiteX1" fmla="*/ 518885 w 518885"/>
              <a:gd name="connsiteY1" fmla="*/ 973825 h 973826"/>
              <a:gd name="connsiteX0" fmla="*/ 0 w 518885"/>
              <a:gd name="connsiteY0" fmla="*/ 0 h 973826"/>
              <a:gd name="connsiteX1" fmla="*/ 518885 w 518885"/>
              <a:gd name="connsiteY1" fmla="*/ 973825 h 973826"/>
              <a:gd name="connsiteX0" fmla="*/ 0 w 518885"/>
              <a:gd name="connsiteY0" fmla="*/ 0 h 973826"/>
              <a:gd name="connsiteX1" fmla="*/ 518885 w 518885"/>
              <a:gd name="connsiteY1" fmla="*/ 973825 h 973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18885" h="973826">
                <a:moveTo>
                  <a:pt x="0" y="0"/>
                </a:moveTo>
                <a:cubicBezTo>
                  <a:pt x="246652" y="212000"/>
                  <a:pt x="458873" y="566096"/>
                  <a:pt x="518885" y="973825"/>
                </a:cubicBezTo>
              </a:path>
            </a:pathLst>
          </a:custGeom>
          <a:ln w="28575">
            <a:solidFill>
              <a:srgbClr val="FFC000"/>
            </a:solidFill>
            <a:tailEnd type="stealth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9" name="Полилиния 348"/>
          <p:cNvSpPr/>
          <p:nvPr/>
        </p:nvSpPr>
        <p:spPr>
          <a:xfrm>
            <a:off x="7429520" y="4714884"/>
            <a:ext cx="141425" cy="432000"/>
          </a:xfrm>
          <a:custGeom>
            <a:avLst/>
            <a:gdLst>
              <a:gd name="connsiteX0" fmla="*/ 0 w 590309"/>
              <a:gd name="connsiteY0" fmla="*/ 185195 h 185195"/>
              <a:gd name="connsiteX1" fmla="*/ 219919 w 590309"/>
              <a:gd name="connsiteY1" fmla="*/ 173620 h 185195"/>
              <a:gd name="connsiteX2" fmla="*/ 254643 w 590309"/>
              <a:gd name="connsiteY2" fmla="*/ 162046 h 185195"/>
              <a:gd name="connsiteX3" fmla="*/ 451413 w 590309"/>
              <a:gd name="connsiteY3" fmla="*/ 115747 h 185195"/>
              <a:gd name="connsiteX4" fmla="*/ 486137 w 590309"/>
              <a:gd name="connsiteY4" fmla="*/ 92598 h 185195"/>
              <a:gd name="connsiteX5" fmla="*/ 520861 w 590309"/>
              <a:gd name="connsiteY5" fmla="*/ 81023 h 185195"/>
              <a:gd name="connsiteX6" fmla="*/ 555585 w 590309"/>
              <a:gd name="connsiteY6" fmla="*/ 34724 h 185195"/>
              <a:gd name="connsiteX7" fmla="*/ 590309 w 590309"/>
              <a:gd name="connsiteY7" fmla="*/ 0 h 185195"/>
              <a:gd name="connsiteX0" fmla="*/ 0 w 590309"/>
              <a:gd name="connsiteY0" fmla="*/ 185195 h 185195"/>
              <a:gd name="connsiteX1" fmla="*/ 219919 w 590309"/>
              <a:gd name="connsiteY1" fmla="*/ 173620 h 185195"/>
              <a:gd name="connsiteX2" fmla="*/ 254643 w 590309"/>
              <a:gd name="connsiteY2" fmla="*/ 162046 h 185195"/>
              <a:gd name="connsiteX3" fmla="*/ 486137 w 590309"/>
              <a:gd name="connsiteY3" fmla="*/ 92598 h 185195"/>
              <a:gd name="connsiteX4" fmla="*/ 520861 w 590309"/>
              <a:gd name="connsiteY4" fmla="*/ 81023 h 185195"/>
              <a:gd name="connsiteX5" fmla="*/ 555585 w 590309"/>
              <a:gd name="connsiteY5" fmla="*/ 34724 h 185195"/>
              <a:gd name="connsiteX6" fmla="*/ 590309 w 590309"/>
              <a:gd name="connsiteY6" fmla="*/ 0 h 185195"/>
              <a:gd name="connsiteX0" fmla="*/ 0 w 590309"/>
              <a:gd name="connsiteY0" fmla="*/ 185195 h 185195"/>
              <a:gd name="connsiteX1" fmla="*/ 219919 w 590309"/>
              <a:gd name="connsiteY1" fmla="*/ 173620 h 185195"/>
              <a:gd name="connsiteX2" fmla="*/ 254643 w 590309"/>
              <a:gd name="connsiteY2" fmla="*/ 162046 h 185195"/>
              <a:gd name="connsiteX3" fmla="*/ 520861 w 590309"/>
              <a:gd name="connsiteY3" fmla="*/ 81023 h 185195"/>
              <a:gd name="connsiteX4" fmla="*/ 555585 w 590309"/>
              <a:gd name="connsiteY4" fmla="*/ 34724 h 185195"/>
              <a:gd name="connsiteX5" fmla="*/ 590309 w 590309"/>
              <a:gd name="connsiteY5" fmla="*/ 0 h 185195"/>
              <a:gd name="connsiteX0" fmla="*/ 0 w 590309"/>
              <a:gd name="connsiteY0" fmla="*/ 185195 h 185195"/>
              <a:gd name="connsiteX1" fmla="*/ 219919 w 590309"/>
              <a:gd name="connsiteY1" fmla="*/ 173620 h 185195"/>
              <a:gd name="connsiteX2" fmla="*/ 254643 w 590309"/>
              <a:gd name="connsiteY2" fmla="*/ 162046 h 185195"/>
              <a:gd name="connsiteX3" fmla="*/ 555585 w 590309"/>
              <a:gd name="connsiteY3" fmla="*/ 34724 h 185195"/>
              <a:gd name="connsiteX4" fmla="*/ 590309 w 590309"/>
              <a:gd name="connsiteY4" fmla="*/ 0 h 185195"/>
              <a:gd name="connsiteX0" fmla="*/ 0 w 590309"/>
              <a:gd name="connsiteY0" fmla="*/ 185195 h 185195"/>
              <a:gd name="connsiteX1" fmla="*/ 219919 w 590309"/>
              <a:gd name="connsiteY1" fmla="*/ 173620 h 185195"/>
              <a:gd name="connsiteX2" fmla="*/ 254643 w 590309"/>
              <a:gd name="connsiteY2" fmla="*/ 162046 h 185195"/>
              <a:gd name="connsiteX3" fmla="*/ 590309 w 590309"/>
              <a:gd name="connsiteY3" fmla="*/ 0 h 185195"/>
              <a:gd name="connsiteX0" fmla="*/ 0 w 590309"/>
              <a:gd name="connsiteY0" fmla="*/ 185195 h 192912"/>
              <a:gd name="connsiteX1" fmla="*/ 254643 w 590309"/>
              <a:gd name="connsiteY1" fmla="*/ 162046 h 192912"/>
              <a:gd name="connsiteX2" fmla="*/ 590309 w 590309"/>
              <a:gd name="connsiteY2" fmla="*/ 0 h 192912"/>
              <a:gd name="connsiteX0" fmla="*/ 0 w 590309"/>
              <a:gd name="connsiteY0" fmla="*/ 185195 h 185195"/>
              <a:gd name="connsiteX1" fmla="*/ 590309 w 590309"/>
              <a:gd name="connsiteY1" fmla="*/ 0 h 185195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85"/>
              <a:gd name="connsiteY0" fmla="*/ 765793 h 765793"/>
              <a:gd name="connsiteX1" fmla="*/ 518885 w 518885"/>
              <a:gd name="connsiteY1" fmla="*/ 0 h 765793"/>
              <a:gd name="connsiteX0" fmla="*/ 0 w 518885"/>
              <a:gd name="connsiteY0" fmla="*/ 765793 h 765793"/>
              <a:gd name="connsiteX1" fmla="*/ 518885 w 518885"/>
              <a:gd name="connsiteY1" fmla="*/ 0 h 765793"/>
              <a:gd name="connsiteX0" fmla="*/ 0 w 518885"/>
              <a:gd name="connsiteY0" fmla="*/ 765793 h 765793"/>
              <a:gd name="connsiteX1" fmla="*/ 518885 w 518885"/>
              <a:gd name="connsiteY1" fmla="*/ 0 h 765793"/>
              <a:gd name="connsiteX0" fmla="*/ 0 w 518885"/>
              <a:gd name="connsiteY0" fmla="*/ 765793 h 765793"/>
              <a:gd name="connsiteX1" fmla="*/ 518885 w 518885"/>
              <a:gd name="connsiteY1" fmla="*/ 0 h 765793"/>
              <a:gd name="connsiteX0" fmla="*/ 0 w 518885"/>
              <a:gd name="connsiteY0" fmla="*/ 1274929 h 1274929"/>
              <a:gd name="connsiteX1" fmla="*/ 518885 w 518885"/>
              <a:gd name="connsiteY1" fmla="*/ 0 h 1274929"/>
              <a:gd name="connsiteX0" fmla="*/ 0 w 518885"/>
              <a:gd name="connsiteY0" fmla="*/ 1274929 h 1274929"/>
              <a:gd name="connsiteX1" fmla="*/ 518885 w 518885"/>
              <a:gd name="connsiteY1" fmla="*/ 0 h 1274929"/>
              <a:gd name="connsiteX0" fmla="*/ 0 w 518885"/>
              <a:gd name="connsiteY0" fmla="*/ 1274929 h 1274929"/>
              <a:gd name="connsiteX1" fmla="*/ 518885 w 518885"/>
              <a:gd name="connsiteY1" fmla="*/ 0 h 1274929"/>
              <a:gd name="connsiteX0" fmla="*/ 0 w 518885"/>
              <a:gd name="connsiteY0" fmla="*/ 1274929 h 1274929"/>
              <a:gd name="connsiteX1" fmla="*/ 518885 w 518885"/>
              <a:gd name="connsiteY1" fmla="*/ 0 h 1274929"/>
              <a:gd name="connsiteX0" fmla="*/ 0 w 518885"/>
              <a:gd name="connsiteY0" fmla="*/ 1274929 h 1274929"/>
              <a:gd name="connsiteX1" fmla="*/ 518885 w 518885"/>
              <a:gd name="connsiteY1" fmla="*/ 0 h 1274929"/>
              <a:gd name="connsiteX0" fmla="*/ 0 w 2520495"/>
              <a:gd name="connsiteY0" fmla="*/ 1274929 h 1274929"/>
              <a:gd name="connsiteX1" fmla="*/ 518885 w 2520495"/>
              <a:gd name="connsiteY1" fmla="*/ 0 h 1274929"/>
              <a:gd name="connsiteX0" fmla="*/ 0 w 2520495"/>
              <a:gd name="connsiteY0" fmla="*/ 1274929 h 1274929"/>
              <a:gd name="connsiteX1" fmla="*/ 518885 w 2520495"/>
              <a:gd name="connsiteY1" fmla="*/ 0 h 1274929"/>
              <a:gd name="connsiteX0" fmla="*/ 0 w 2520495"/>
              <a:gd name="connsiteY0" fmla="*/ 1274929 h 1274929"/>
              <a:gd name="connsiteX1" fmla="*/ 1101894 w 2520495"/>
              <a:gd name="connsiteY1" fmla="*/ 778444 h 1274929"/>
              <a:gd name="connsiteX2" fmla="*/ 518885 w 2520495"/>
              <a:gd name="connsiteY2" fmla="*/ 0 h 1274929"/>
              <a:gd name="connsiteX0" fmla="*/ 0 w 1101894"/>
              <a:gd name="connsiteY0" fmla="*/ 1274929 h 1274929"/>
              <a:gd name="connsiteX1" fmla="*/ 1101894 w 1101894"/>
              <a:gd name="connsiteY1" fmla="*/ 778444 h 1274929"/>
              <a:gd name="connsiteX2" fmla="*/ 518885 w 1101894"/>
              <a:gd name="connsiteY2" fmla="*/ 0 h 1274929"/>
              <a:gd name="connsiteX0" fmla="*/ 0 w 1409918"/>
              <a:gd name="connsiteY0" fmla="*/ 1274929 h 1281259"/>
              <a:gd name="connsiteX1" fmla="*/ 1101894 w 1409918"/>
              <a:gd name="connsiteY1" fmla="*/ 778444 h 1281259"/>
              <a:gd name="connsiteX2" fmla="*/ 518885 w 1409918"/>
              <a:gd name="connsiteY2" fmla="*/ 0 h 1281259"/>
              <a:gd name="connsiteX0" fmla="*/ 0 w 1409918"/>
              <a:gd name="connsiteY0" fmla="*/ 1274929 h 1281259"/>
              <a:gd name="connsiteX1" fmla="*/ 1101894 w 1409918"/>
              <a:gd name="connsiteY1" fmla="*/ 778444 h 1281259"/>
              <a:gd name="connsiteX2" fmla="*/ 518885 w 1409918"/>
              <a:gd name="connsiteY2" fmla="*/ 0 h 1281259"/>
              <a:gd name="connsiteX0" fmla="*/ 0 w 1544715"/>
              <a:gd name="connsiteY0" fmla="*/ 1274929 h 1274929"/>
              <a:gd name="connsiteX1" fmla="*/ 1101894 w 1544715"/>
              <a:gd name="connsiteY1" fmla="*/ 778444 h 1274929"/>
              <a:gd name="connsiteX2" fmla="*/ 518885 w 1544715"/>
              <a:gd name="connsiteY2" fmla="*/ 0 h 1274929"/>
              <a:gd name="connsiteX0" fmla="*/ 60379 w 1605094"/>
              <a:gd name="connsiteY0" fmla="*/ 1274929 h 1274929"/>
              <a:gd name="connsiteX1" fmla="*/ 1162273 w 1605094"/>
              <a:gd name="connsiteY1" fmla="*/ 778444 h 1274929"/>
              <a:gd name="connsiteX2" fmla="*/ 579264 w 1605094"/>
              <a:gd name="connsiteY2" fmla="*/ 0 h 1274929"/>
              <a:gd name="connsiteX0" fmla="*/ 60379 w 1605094"/>
              <a:gd name="connsiteY0" fmla="*/ 1274929 h 1274929"/>
              <a:gd name="connsiteX1" fmla="*/ 1162273 w 1605094"/>
              <a:gd name="connsiteY1" fmla="*/ 778444 h 1274929"/>
              <a:gd name="connsiteX2" fmla="*/ 579264 w 1605094"/>
              <a:gd name="connsiteY2" fmla="*/ 0 h 1274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5094" h="1274929">
                <a:moveTo>
                  <a:pt x="60379" y="1274929"/>
                </a:moveTo>
                <a:cubicBezTo>
                  <a:pt x="481409" y="1249982"/>
                  <a:pt x="1605094" y="1147725"/>
                  <a:pt x="1162273" y="778444"/>
                </a:cubicBezTo>
                <a:cubicBezTo>
                  <a:pt x="418136" y="510016"/>
                  <a:pt x="0" y="426219"/>
                  <a:pt x="579264" y="0"/>
                </a:cubicBezTo>
              </a:path>
            </a:pathLst>
          </a:custGeom>
          <a:ln w="28575">
            <a:solidFill>
              <a:srgbClr val="FFC000"/>
            </a:solidFill>
            <a:tailEnd type="stealth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0" name="Полилиния 349"/>
          <p:cNvSpPr/>
          <p:nvPr/>
        </p:nvSpPr>
        <p:spPr>
          <a:xfrm>
            <a:off x="7572396" y="4286256"/>
            <a:ext cx="180000" cy="395438"/>
          </a:xfrm>
          <a:custGeom>
            <a:avLst/>
            <a:gdLst>
              <a:gd name="connsiteX0" fmla="*/ 0 w 590309"/>
              <a:gd name="connsiteY0" fmla="*/ 185195 h 185195"/>
              <a:gd name="connsiteX1" fmla="*/ 219919 w 590309"/>
              <a:gd name="connsiteY1" fmla="*/ 173620 h 185195"/>
              <a:gd name="connsiteX2" fmla="*/ 254643 w 590309"/>
              <a:gd name="connsiteY2" fmla="*/ 162046 h 185195"/>
              <a:gd name="connsiteX3" fmla="*/ 451413 w 590309"/>
              <a:gd name="connsiteY3" fmla="*/ 115747 h 185195"/>
              <a:gd name="connsiteX4" fmla="*/ 486137 w 590309"/>
              <a:gd name="connsiteY4" fmla="*/ 92598 h 185195"/>
              <a:gd name="connsiteX5" fmla="*/ 520861 w 590309"/>
              <a:gd name="connsiteY5" fmla="*/ 81023 h 185195"/>
              <a:gd name="connsiteX6" fmla="*/ 555585 w 590309"/>
              <a:gd name="connsiteY6" fmla="*/ 34724 h 185195"/>
              <a:gd name="connsiteX7" fmla="*/ 590309 w 590309"/>
              <a:gd name="connsiteY7" fmla="*/ 0 h 185195"/>
              <a:gd name="connsiteX0" fmla="*/ 0 w 590309"/>
              <a:gd name="connsiteY0" fmla="*/ 185195 h 185195"/>
              <a:gd name="connsiteX1" fmla="*/ 219919 w 590309"/>
              <a:gd name="connsiteY1" fmla="*/ 173620 h 185195"/>
              <a:gd name="connsiteX2" fmla="*/ 254643 w 590309"/>
              <a:gd name="connsiteY2" fmla="*/ 162046 h 185195"/>
              <a:gd name="connsiteX3" fmla="*/ 486137 w 590309"/>
              <a:gd name="connsiteY3" fmla="*/ 92598 h 185195"/>
              <a:gd name="connsiteX4" fmla="*/ 520861 w 590309"/>
              <a:gd name="connsiteY4" fmla="*/ 81023 h 185195"/>
              <a:gd name="connsiteX5" fmla="*/ 555585 w 590309"/>
              <a:gd name="connsiteY5" fmla="*/ 34724 h 185195"/>
              <a:gd name="connsiteX6" fmla="*/ 590309 w 590309"/>
              <a:gd name="connsiteY6" fmla="*/ 0 h 185195"/>
              <a:gd name="connsiteX0" fmla="*/ 0 w 590309"/>
              <a:gd name="connsiteY0" fmla="*/ 185195 h 185195"/>
              <a:gd name="connsiteX1" fmla="*/ 219919 w 590309"/>
              <a:gd name="connsiteY1" fmla="*/ 173620 h 185195"/>
              <a:gd name="connsiteX2" fmla="*/ 254643 w 590309"/>
              <a:gd name="connsiteY2" fmla="*/ 162046 h 185195"/>
              <a:gd name="connsiteX3" fmla="*/ 520861 w 590309"/>
              <a:gd name="connsiteY3" fmla="*/ 81023 h 185195"/>
              <a:gd name="connsiteX4" fmla="*/ 555585 w 590309"/>
              <a:gd name="connsiteY4" fmla="*/ 34724 h 185195"/>
              <a:gd name="connsiteX5" fmla="*/ 590309 w 590309"/>
              <a:gd name="connsiteY5" fmla="*/ 0 h 185195"/>
              <a:gd name="connsiteX0" fmla="*/ 0 w 590309"/>
              <a:gd name="connsiteY0" fmla="*/ 185195 h 185195"/>
              <a:gd name="connsiteX1" fmla="*/ 219919 w 590309"/>
              <a:gd name="connsiteY1" fmla="*/ 173620 h 185195"/>
              <a:gd name="connsiteX2" fmla="*/ 254643 w 590309"/>
              <a:gd name="connsiteY2" fmla="*/ 162046 h 185195"/>
              <a:gd name="connsiteX3" fmla="*/ 555585 w 590309"/>
              <a:gd name="connsiteY3" fmla="*/ 34724 h 185195"/>
              <a:gd name="connsiteX4" fmla="*/ 590309 w 590309"/>
              <a:gd name="connsiteY4" fmla="*/ 0 h 185195"/>
              <a:gd name="connsiteX0" fmla="*/ 0 w 590309"/>
              <a:gd name="connsiteY0" fmla="*/ 185195 h 185195"/>
              <a:gd name="connsiteX1" fmla="*/ 219919 w 590309"/>
              <a:gd name="connsiteY1" fmla="*/ 173620 h 185195"/>
              <a:gd name="connsiteX2" fmla="*/ 254643 w 590309"/>
              <a:gd name="connsiteY2" fmla="*/ 162046 h 185195"/>
              <a:gd name="connsiteX3" fmla="*/ 590309 w 590309"/>
              <a:gd name="connsiteY3" fmla="*/ 0 h 185195"/>
              <a:gd name="connsiteX0" fmla="*/ 0 w 590309"/>
              <a:gd name="connsiteY0" fmla="*/ 185195 h 192912"/>
              <a:gd name="connsiteX1" fmla="*/ 254643 w 590309"/>
              <a:gd name="connsiteY1" fmla="*/ 162046 h 192912"/>
              <a:gd name="connsiteX2" fmla="*/ 590309 w 590309"/>
              <a:gd name="connsiteY2" fmla="*/ 0 h 192912"/>
              <a:gd name="connsiteX0" fmla="*/ 0 w 590309"/>
              <a:gd name="connsiteY0" fmla="*/ 185195 h 185195"/>
              <a:gd name="connsiteX1" fmla="*/ 590309 w 590309"/>
              <a:gd name="connsiteY1" fmla="*/ 0 h 185195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85"/>
              <a:gd name="connsiteY0" fmla="*/ 765793 h 765793"/>
              <a:gd name="connsiteX1" fmla="*/ 518885 w 518885"/>
              <a:gd name="connsiteY1" fmla="*/ 0 h 765793"/>
              <a:gd name="connsiteX0" fmla="*/ 0 w 518885"/>
              <a:gd name="connsiteY0" fmla="*/ 765793 h 765793"/>
              <a:gd name="connsiteX1" fmla="*/ 518885 w 518885"/>
              <a:gd name="connsiteY1" fmla="*/ 0 h 765793"/>
              <a:gd name="connsiteX0" fmla="*/ 0 w 518885"/>
              <a:gd name="connsiteY0" fmla="*/ 765793 h 765793"/>
              <a:gd name="connsiteX1" fmla="*/ 518885 w 518885"/>
              <a:gd name="connsiteY1" fmla="*/ 0 h 765793"/>
              <a:gd name="connsiteX0" fmla="*/ 0 w 518885"/>
              <a:gd name="connsiteY0" fmla="*/ 765793 h 765793"/>
              <a:gd name="connsiteX1" fmla="*/ 518885 w 518885"/>
              <a:gd name="connsiteY1" fmla="*/ 0 h 765793"/>
              <a:gd name="connsiteX0" fmla="*/ 0 w 518885"/>
              <a:gd name="connsiteY0" fmla="*/ 1274929 h 1274929"/>
              <a:gd name="connsiteX1" fmla="*/ 518885 w 518885"/>
              <a:gd name="connsiteY1" fmla="*/ 0 h 1274929"/>
              <a:gd name="connsiteX0" fmla="*/ 0 w 518885"/>
              <a:gd name="connsiteY0" fmla="*/ 1274929 h 1274929"/>
              <a:gd name="connsiteX1" fmla="*/ 518885 w 518885"/>
              <a:gd name="connsiteY1" fmla="*/ 0 h 1274929"/>
              <a:gd name="connsiteX0" fmla="*/ 0 w 518885"/>
              <a:gd name="connsiteY0" fmla="*/ 1274929 h 1274929"/>
              <a:gd name="connsiteX1" fmla="*/ 518885 w 518885"/>
              <a:gd name="connsiteY1" fmla="*/ 0 h 1274929"/>
              <a:gd name="connsiteX0" fmla="*/ 0 w 518885"/>
              <a:gd name="connsiteY0" fmla="*/ 1274929 h 1274929"/>
              <a:gd name="connsiteX1" fmla="*/ 518885 w 518885"/>
              <a:gd name="connsiteY1" fmla="*/ 0 h 1274929"/>
              <a:gd name="connsiteX0" fmla="*/ 0 w 518885"/>
              <a:gd name="connsiteY0" fmla="*/ 1274929 h 1274929"/>
              <a:gd name="connsiteX1" fmla="*/ 518885 w 518885"/>
              <a:gd name="connsiteY1" fmla="*/ 0 h 1274929"/>
              <a:gd name="connsiteX0" fmla="*/ 0 w 518885"/>
              <a:gd name="connsiteY0" fmla="*/ 1274929 h 1274929"/>
              <a:gd name="connsiteX1" fmla="*/ 518885 w 518885"/>
              <a:gd name="connsiteY1" fmla="*/ 0 h 1274929"/>
              <a:gd name="connsiteX0" fmla="*/ 0 w 518885"/>
              <a:gd name="connsiteY0" fmla="*/ 1274929 h 1274929"/>
              <a:gd name="connsiteX1" fmla="*/ 518885 w 518885"/>
              <a:gd name="connsiteY1" fmla="*/ 0 h 1274929"/>
              <a:gd name="connsiteX0" fmla="*/ 0 w 518885"/>
              <a:gd name="connsiteY0" fmla="*/ 1274929 h 1274929"/>
              <a:gd name="connsiteX1" fmla="*/ 518885 w 518885"/>
              <a:gd name="connsiteY1" fmla="*/ 0 h 1274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18885" h="1274929">
                <a:moveTo>
                  <a:pt x="0" y="1274929"/>
                </a:moveTo>
                <a:cubicBezTo>
                  <a:pt x="196943" y="827886"/>
                  <a:pt x="490502" y="751404"/>
                  <a:pt x="518885" y="0"/>
                </a:cubicBezTo>
              </a:path>
            </a:pathLst>
          </a:custGeom>
          <a:ln w="28575">
            <a:solidFill>
              <a:srgbClr val="FFC000"/>
            </a:solidFill>
            <a:tailEnd type="stealth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1" name="Полилиния 350"/>
          <p:cNvSpPr/>
          <p:nvPr/>
        </p:nvSpPr>
        <p:spPr>
          <a:xfrm flipH="1">
            <a:off x="3194164" y="2749488"/>
            <a:ext cx="306266" cy="465752"/>
          </a:xfrm>
          <a:custGeom>
            <a:avLst/>
            <a:gdLst>
              <a:gd name="connsiteX0" fmla="*/ 0 w 590309"/>
              <a:gd name="connsiteY0" fmla="*/ 185195 h 185195"/>
              <a:gd name="connsiteX1" fmla="*/ 219919 w 590309"/>
              <a:gd name="connsiteY1" fmla="*/ 173620 h 185195"/>
              <a:gd name="connsiteX2" fmla="*/ 254643 w 590309"/>
              <a:gd name="connsiteY2" fmla="*/ 162046 h 185195"/>
              <a:gd name="connsiteX3" fmla="*/ 451413 w 590309"/>
              <a:gd name="connsiteY3" fmla="*/ 115747 h 185195"/>
              <a:gd name="connsiteX4" fmla="*/ 486137 w 590309"/>
              <a:gd name="connsiteY4" fmla="*/ 92598 h 185195"/>
              <a:gd name="connsiteX5" fmla="*/ 520861 w 590309"/>
              <a:gd name="connsiteY5" fmla="*/ 81023 h 185195"/>
              <a:gd name="connsiteX6" fmla="*/ 555585 w 590309"/>
              <a:gd name="connsiteY6" fmla="*/ 34724 h 185195"/>
              <a:gd name="connsiteX7" fmla="*/ 590309 w 590309"/>
              <a:gd name="connsiteY7" fmla="*/ 0 h 185195"/>
              <a:gd name="connsiteX0" fmla="*/ 0 w 590309"/>
              <a:gd name="connsiteY0" fmla="*/ 185195 h 185195"/>
              <a:gd name="connsiteX1" fmla="*/ 219919 w 590309"/>
              <a:gd name="connsiteY1" fmla="*/ 173620 h 185195"/>
              <a:gd name="connsiteX2" fmla="*/ 254643 w 590309"/>
              <a:gd name="connsiteY2" fmla="*/ 162046 h 185195"/>
              <a:gd name="connsiteX3" fmla="*/ 486137 w 590309"/>
              <a:gd name="connsiteY3" fmla="*/ 92598 h 185195"/>
              <a:gd name="connsiteX4" fmla="*/ 520861 w 590309"/>
              <a:gd name="connsiteY4" fmla="*/ 81023 h 185195"/>
              <a:gd name="connsiteX5" fmla="*/ 555585 w 590309"/>
              <a:gd name="connsiteY5" fmla="*/ 34724 h 185195"/>
              <a:gd name="connsiteX6" fmla="*/ 590309 w 590309"/>
              <a:gd name="connsiteY6" fmla="*/ 0 h 185195"/>
              <a:gd name="connsiteX0" fmla="*/ 0 w 590309"/>
              <a:gd name="connsiteY0" fmla="*/ 185195 h 185195"/>
              <a:gd name="connsiteX1" fmla="*/ 219919 w 590309"/>
              <a:gd name="connsiteY1" fmla="*/ 173620 h 185195"/>
              <a:gd name="connsiteX2" fmla="*/ 254643 w 590309"/>
              <a:gd name="connsiteY2" fmla="*/ 162046 h 185195"/>
              <a:gd name="connsiteX3" fmla="*/ 520861 w 590309"/>
              <a:gd name="connsiteY3" fmla="*/ 81023 h 185195"/>
              <a:gd name="connsiteX4" fmla="*/ 555585 w 590309"/>
              <a:gd name="connsiteY4" fmla="*/ 34724 h 185195"/>
              <a:gd name="connsiteX5" fmla="*/ 590309 w 590309"/>
              <a:gd name="connsiteY5" fmla="*/ 0 h 185195"/>
              <a:gd name="connsiteX0" fmla="*/ 0 w 590309"/>
              <a:gd name="connsiteY0" fmla="*/ 185195 h 185195"/>
              <a:gd name="connsiteX1" fmla="*/ 219919 w 590309"/>
              <a:gd name="connsiteY1" fmla="*/ 173620 h 185195"/>
              <a:gd name="connsiteX2" fmla="*/ 254643 w 590309"/>
              <a:gd name="connsiteY2" fmla="*/ 162046 h 185195"/>
              <a:gd name="connsiteX3" fmla="*/ 555585 w 590309"/>
              <a:gd name="connsiteY3" fmla="*/ 34724 h 185195"/>
              <a:gd name="connsiteX4" fmla="*/ 590309 w 590309"/>
              <a:gd name="connsiteY4" fmla="*/ 0 h 185195"/>
              <a:gd name="connsiteX0" fmla="*/ 0 w 590309"/>
              <a:gd name="connsiteY0" fmla="*/ 185195 h 185195"/>
              <a:gd name="connsiteX1" fmla="*/ 219919 w 590309"/>
              <a:gd name="connsiteY1" fmla="*/ 173620 h 185195"/>
              <a:gd name="connsiteX2" fmla="*/ 254643 w 590309"/>
              <a:gd name="connsiteY2" fmla="*/ 162046 h 185195"/>
              <a:gd name="connsiteX3" fmla="*/ 590309 w 590309"/>
              <a:gd name="connsiteY3" fmla="*/ 0 h 185195"/>
              <a:gd name="connsiteX0" fmla="*/ 0 w 590309"/>
              <a:gd name="connsiteY0" fmla="*/ 185195 h 192912"/>
              <a:gd name="connsiteX1" fmla="*/ 254643 w 590309"/>
              <a:gd name="connsiteY1" fmla="*/ 162046 h 192912"/>
              <a:gd name="connsiteX2" fmla="*/ 590309 w 590309"/>
              <a:gd name="connsiteY2" fmla="*/ 0 h 192912"/>
              <a:gd name="connsiteX0" fmla="*/ 0 w 590309"/>
              <a:gd name="connsiteY0" fmla="*/ 185195 h 185195"/>
              <a:gd name="connsiteX1" fmla="*/ 590309 w 590309"/>
              <a:gd name="connsiteY1" fmla="*/ 0 h 185195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85"/>
              <a:gd name="connsiteY0" fmla="*/ 765793 h 765793"/>
              <a:gd name="connsiteX1" fmla="*/ 518885 w 518885"/>
              <a:gd name="connsiteY1" fmla="*/ 0 h 765793"/>
              <a:gd name="connsiteX0" fmla="*/ 0 w 518885"/>
              <a:gd name="connsiteY0" fmla="*/ 765793 h 765793"/>
              <a:gd name="connsiteX1" fmla="*/ 518885 w 518885"/>
              <a:gd name="connsiteY1" fmla="*/ 0 h 765793"/>
              <a:gd name="connsiteX0" fmla="*/ 0 w 518885"/>
              <a:gd name="connsiteY0" fmla="*/ 765793 h 765793"/>
              <a:gd name="connsiteX1" fmla="*/ 518885 w 518885"/>
              <a:gd name="connsiteY1" fmla="*/ 0 h 765793"/>
              <a:gd name="connsiteX0" fmla="*/ 0 w 518885"/>
              <a:gd name="connsiteY0" fmla="*/ 765793 h 765793"/>
              <a:gd name="connsiteX1" fmla="*/ 518885 w 518885"/>
              <a:gd name="connsiteY1" fmla="*/ 0 h 765793"/>
              <a:gd name="connsiteX0" fmla="*/ 0 w 518885"/>
              <a:gd name="connsiteY0" fmla="*/ 1274929 h 1274929"/>
              <a:gd name="connsiteX1" fmla="*/ 518885 w 518885"/>
              <a:gd name="connsiteY1" fmla="*/ 0 h 1274929"/>
              <a:gd name="connsiteX0" fmla="*/ 0 w 518885"/>
              <a:gd name="connsiteY0" fmla="*/ 1274929 h 1274929"/>
              <a:gd name="connsiteX1" fmla="*/ 518885 w 518885"/>
              <a:gd name="connsiteY1" fmla="*/ 0 h 1274929"/>
              <a:gd name="connsiteX0" fmla="*/ 225852 w 476187"/>
              <a:gd name="connsiteY0" fmla="*/ 163879 h 2526808"/>
              <a:gd name="connsiteX1" fmla="*/ 225852 w 476187"/>
              <a:gd name="connsiteY1" fmla="*/ 1780084 h 2526808"/>
              <a:gd name="connsiteX0" fmla="*/ 225852 w 579910"/>
              <a:gd name="connsiteY0" fmla="*/ 1609810 h 3972739"/>
              <a:gd name="connsiteX1" fmla="*/ 332996 w 579910"/>
              <a:gd name="connsiteY1" fmla="*/ 166024 h 3972739"/>
              <a:gd name="connsiteX2" fmla="*/ 225852 w 579910"/>
              <a:gd name="connsiteY2" fmla="*/ 3226015 h 3972739"/>
              <a:gd name="connsiteX0" fmla="*/ 225852 w 579909"/>
              <a:gd name="connsiteY0" fmla="*/ 1609810 h 3972739"/>
              <a:gd name="connsiteX1" fmla="*/ 332996 w 579909"/>
              <a:gd name="connsiteY1" fmla="*/ 166024 h 3972739"/>
              <a:gd name="connsiteX2" fmla="*/ 225852 w 579909"/>
              <a:gd name="connsiteY2" fmla="*/ 3226015 h 3972739"/>
              <a:gd name="connsiteX0" fmla="*/ 332996 w 579909"/>
              <a:gd name="connsiteY0" fmla="*/ 166024 h 3972739"/>
              <a:gd name="connsiteX1" fmla="*/ 225852 w 579909"/>
              <a:gd name="connsiteY1" fmla="*/ 3226015 h 3972739"/>
              <a:gd name="connsiteX0" fmla="*/ 332996 w 332996"/>
              <a:gd name="connsiteY0" fmla="*/ 0 h 3806715"/>
              <a:gd name="connsiteX1" fmla="*/ 225852 w 332996"/>
              <a:gd name="connsiteY1" fmla="*/ 3059991 h 3806715"/>
              <a:gd name="connsiteX0" fmla="*/ 107144 w 107144"/>
              <a:gd name="connsiteY0" fmla="*/ 0 h 3059991"/>
              <a:gd name="connsiteX1" fmla="*/ 0 w 107144"/>
              <a:gd name="connsiteY1" fmla="*/ 3059991 h 3059991"/>
              <a:gd name="connsiteX0" fmla="*/ 210959 w 210959"/>
              <a:gd name="connsiteY0" fmla="*/ 0 h 3059991"/>
              <a:gd name="connsiteX1" fmla="*/ 0 w 210959"/>
              <a:gd name="connsiteY1" fmla="*/ 3059991 h 3059991"/>
              <a:gd name="connsiteX0" fmla="*/ 210959 w 210959"/>
              <a:gd name="connsiteY0" fmla="*/ 0 h 3059991"/>
              <a:gd name="connsiteX1" fmla="*/ 0 w 210959"/>
              <a:gd name="connsiteY1" fmla="*/ 3059991 h 3059991"/>
              <a:gd name="connsiteX0" fmla="*/ 210959 w 210959"/>
              <a:gd name="connsiteY0" fmla="*/ 0 h 3059991"/>
              <a:gd name="connsiteX1" fmla="*/ 0 w 210959"/>
              <a:gd name="connsiteY1" fmla="*/ 3059991 h 3059991"/>
              <a:gd name="connsiteX0" fmla="*/ 490105 w 490105"/>
              <a:gd name="connsiteY0" fmla="*/ 3614636 h 5183547"/>
              <a:gd name="connsiteX1" fmla="*/ 0 w 490105"/>
              <a:gd name="connsiteY1" fmla="*/ 1614475 h 5183547"/>
              <a:gd name="connsiteX0" fmla="*/ 490105 w 490105"/>
              <a:gd name="connsiteY0" fmla="*/ 2000161 h 3569072"/>
              <a:gd name="connsiteX1" fmla="*/ 0 w 490105"/>
              <a:gd name="connsiteY1" fmla="*/ 0 h 3569072"/>
              <a:gd name="connsiteX0" fmla="*/ 490105 w 490105"/>
              <a:gd name="connsiteY0" fmla="*/ 2000161 h 2000161"/>
              <a:gd name="connsiteX1" fmla="*/ 0 w 490105"/>
              <a:gd name="connsiteY1" fmla="*/ 0 h 2000161"/>
              <a:gd name="connsiteX0" fmla="*/ 490153 w 490153"/>
              <a:gd name="connsiteY0" fmla="*/ 2992769 h 2992769"/>
              <a:gd name="connsiteX1" fmla="*/ 0 w 490153"/>
              <a:gd name="connsiteY1" fmla="*/ 0 h 2992769"/>
              <a:gd name="connsiteX0" fmla="*/ 490153 w 490153"/>
              <a:gd name="connsiteY0" fmla="*/ 2992769 h 2992769"/>
              <a:gd name="connsiteX1" fmla="*/ 0 w 490153"/>
              <a:gd name="connsiteY1" fmla="*/ 0 h 2992769"/>
              <a:gd name="connsiteX0" fmla="*/ 490153 w 490153"/>
              <a:gd name="connsiteY0" fmla="*/ 2992769 h 2992769"/>
              <a:gd name="connsiteX1" fmla="*/ 0 w 490153"/>
              <a:gd name="connsiteY1" fmla="*/ 0 h 2992769"/>
              <a:gd name="connsiteX0" fmla="*/ 490153 w 590853"/>
              <a:gd name="connsiteY0" fmla="*/ 2992769 h 2992769"/>
              <a:gd name="connsiteX1" fmla="*/ 0 w 590853"/>
              <a:gd name="connsiteY1" fmla="*/ 0 h 2992769"/>
              <a:gd name="connsiteX0" fmla="*/ 490153 w 606603"/>
              <a:gd name="connsiteY0" fmla="*/ 2992769 h 2992769"/>
              <a:gd name="connsiteX1" fmla="*/ 0 w 606603"/>
              <a:gd name="connsiteY1" fmla="*/ 0 h 2992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06603" h="2992769">
                <a:moveTo>
                  <a:pt x="490153" y="2992769"/>
                </a:moveTo>
                <a:cubicBezTo>
                  <a:pt x="606603" y="1830127"/>
                  <a:pt x="590853" y="628225"/>
                  <a:pt x="0" y="0"/>
                </a:cubicBezTo>
              </a:path>
            </a:pathLst>
          </a:custGeom>
          <a:ln w="28575">
            <a:solidFill>
              <a:srgbClr val="FFC000"/>
            </a:solidFill>
            <a:tailEnd type="stealth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2" name="Полилиния 351"/>
          <p:cNvSpPr/>
          <p:nvPr/>
        </p:nvSpPr>
        <p:spPr>
          <a:xfrm>
            <a:off x="3816000" y="3143248"/>
            <a:ext cx="252000" cy="216000"/>
          </a:xfrm>
          <a:custGeom>
            <a:avLst/>
            <a:gdLst>
              <a:gd name="connsiteX0" fmla="*/ 0 w 590309"/>
              <a:gd name="connsiteY0" fmla="*/ 185195 h 185195"/>
              <a:gd name="connsiteX1" fmla="*/ 219919 w 590309"/>
              <a:gd name="connsiteY1" fmla="*/ 173620 h 185195"/>
              <a:gd name="connsiteX2" fmla="*/ 254643 w 590309"/>
              <a:gd name="connsiteY2" fmla="*/ 162046 h 185195"/>
              <a:gd name="connsiteX3" fmla="*/ 451413 w 590309"/>
              <a:gd name="connsiteY3" fmla="*/ 115747 h 185195"/>
              <a:gd name="connsiteX4" fmla="*/ 486137 w 590309"/>
              <a:gd name="connsiteY4" fmla="*/ 92598 h 185195"/>
              <a:gd name="connsiteX5" fmla="*/ 520861 w 590309"/>
              <a:gd name="connsiteY5" fmla="*/ 81023 h 185195"/>
              <a:gd name="connsiteX6" fmla="*/ 555585 w 590309"/>
              <a:gd name="connsiteY6" fmla="*/ 34724 h 185195"/>
              <a:gd name="connsiteX7" fmla="*/ 590309 w 590309"/>
              <a:gd name="connsiteY7" fmla="*/ 0 h 185195"/>
              <a:gd name="connsiteX0" fmla="*/ 0 w 590309"/>
              <a:gd name="connsiteY0" fmla="*/ 185195 h 185195"/>
              <a:gd name="connsiteX1" fmla="*/ 219919 w 590309"/>
              <a:gd name="connsiteY1" fmla="*/ 173620 h 185195"/>
              <a:gd name="connsiteX2" fmla="*/ 254643 w 590309"/>
              <a:gd name="connsiteY2" fmla="*/ 162046 h 185195"/>
              <a:gd name="connsiteX3" fmla="*/ 486137 w 590309"/>
              <a:gd name="connsiteY3" fmla="*/ 92598 h 185195"/>
              <a:gd name="connsiteX4" fmla="*/ 520861 w 590309"/>
              <a:gd name="connsiteY4" fmla="*/ 81023 h 185195"/>
              <a:gd name="connsiteX5" fmla="*/ 555585 w 590309"/>
              <a:gd name="connsiteY5" fmla="*/ 34724 h 185195"/>
              <a:gd name="connsiteX6" fmla="*/ 590309 w 590309"/>
              <a:gd name="connsiteY6" fmla="*/ 0 h 185195"/>
              <a:gd name="connsiteX0" fmla="*/ 0 w 590309"/>
              <a:gd name="connsiteY0" fmla="*/ 185195 h 185195"/>
              <a:gd name="connsiteX1" fmla="*/ 219919 w 590309"/>
              <a:gd name="connsiteY1" fmla="*/ 173620 h 185195"/>
              <a:gd name="connsiteX2" fmla="*/ 254643 w 590309"/>
              <a:gd name="connsiteY2" fmla="*/ 162046 h 185195"/>
              <a:gd name="connsiteX3" fmla="*/ 520861 w 590309"/>
              <a:gd name="connsiteY3" fmla="*/ 81023 h 185195"/>
              <a:gd name="connsiteX4" fmla="*/ 555585 w 590309"/>
              <a:gd name="connsiteY4" fmla="*/ 34724 h 185195"/>
              <a:gd name="connsiteX5" fmla="*/ 590309 w 590309"/>
              <a:gd name="connsiteY5" fmla="*/ 0 h 185195"/>
              <a:gd name="connsiteX0" fmla="*/ 0 w 590309"/>
              <a:gd name="connsiteY0" fmla="*/ 185195 h 185195"/>
              <a:gd name="connsiteX1" fmla="*/ 219919 w 590309"/>
              <a:gd name="connsiteY1" fmla="*/ 173620 h 185195"/>
              <a:gd name="connsiteX2" fmla="*/ 254643 w 590309"/>
              <a:gd name="connsiteY2" fmla="*/ 162046 h 185195"/>
              <a:gd name="connsiteX3" fmla="*/ 555585 w 590309"/>
              <a:gd name="connsiteY3" fmla="*/ 34724 h 185195"/>
              <a:gd name="connsiteX4" fmla="*/ 590309 w 590309"/>
              <a:gd name="connsiteY4" fmla="*/ 0 h 185195"/>
              <a:gd name="connsiteX0" fmla="*/ 0 w 590309"/>
              <a:gd name="connsiteY0" fmla="*/ 185195 h 185195"/>
              <a:gd name="connsiteX1" fmla="*/ 219919 w 590309"/>
              <a:gd name="connsiteY1" fmla="*/ 173620 h 185195"/>
              <a:gd name="connsiteX2" fmla="*/ 254643 w 590309"/>
              <a:gd name="connsiteY2" fmla="*/ 162046 h 185195"/>
              <a:gd name="connsiteX3" fmla="*/ 590309 w 590309"/>
              <a:gd name="connsiteY3" fmla="*/ 0 h 185195"/>
              <a:gd name="connsiteX0" fmla="*/ 0 w 590309"/>
              <a:gd name="connsiteY0" fmla="*/ 185195 h 192912"/>
              <a:gd name="connsiteX1" fmla="*/ 254643 w 590309"/>
              <a:gd name="connsiteY1" fmla="*/ 162046 h 192912"/>
              <a:gd name="connsiteX2" fmla="*/ 590309 w 590309"/>
              <a:gd name="connsiteY2" fmla="*/ 0 h 192912"/>
              <a:gd name="connsiteX0" fmla="*/ 0 w 590309"/>
              <a:gd name="connsiteY0" fmla="*/ 185195 h 185195"/>
              <a:gd name="connsiteX1" fmla="*/ 590309 w 590309"/>
              <a:gd name="connsiteY1" fmla="*/ 0 h 185195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85"/>
              <a:gd name="connsiteY0" fmla="*/ 765793 h 765793"/>
              <a:gd name="connsiteX1" fmla="*/ 518885 w 518885"/>
              <a:gd name="connsiteY1" fmla="*/ 0 h 765793"/>
              <a:gd name="connsiteX0" fmla="*/ 0 w 518885"/>
              <a:gd name="connsiteY0" fmla="*/ 765793 h 765793"/>
              <a:gd name="connsiteX1" fmla="*/ 518885 w 518885"/>
              <a:gd name="connsiteY1" fmla="*/ 0 h 765793"/>
              <a:gd name="connsiteX0" fmla="*/ 0 w 518885"/>
              <a:gd name="connsiteY0" fmla="*/ 765793 h 765793"/>
              <a:gd name="connsiteX1" fmla="*/ 518885 w 518885"/>
              <a:gd name="connsiteY1" fmla="*/ 0 h 765793"/>
              <a:gd name="connsiteX0" fmla="*/ 0 w 518885"/>
              <a:gd name="connsiteY0" fmla="*/ 765793 h 765793"/>
              <a:gd name="connsiteX1" fmla="*/ 518885 w 518885"/>
              <a:gd name="connsiteY1" fmla="*/ 0 h 765793"/>
              <a:gd name="connsiteX0" fmla="*/ 0 w 518885"/>
              <a:gd name="connsiteY0" fmla="*/ 1274929 h 1274929"/>
              <a:gd name="connsiteX1" fmla="*/ 518885 w 518885"/>
              <a:gd name="connsiteY1" fmla="*/ 0 h 1274929"/>
              <a:gd name="connsiteX0" fmla="*/ 0 w 518885"/>
              <a:gd name="connsiteY0" fmla="*/ 1274929 h 1274929"/>
              <a:gd name="connsiteX1" fmla="*/ 518885 w 518885"/>
              <a:gd name="connsiteY1" fmla="*/ 0 h 1274929"/>
              <a:gd name="connsiteX0" fmla="*/ 225852 w 476187"/>
              <a:gd name="connsiteY0" fmla="*/ 163879 h 2526808"/>
              <a:gd name="connsiteX1" fmla="*/ 225852 w 476187"/>
              <a:gd name="connsiteY1" fmla="*/ 1780084 h 2526808"/>
              <a:gd name="connsiteX0" fmla="*/ 225852 w 579910"/>
              <a:gd name="connsiteY0" fmla="*/ 1609810 h 3972739"/>
              <a:gd name="connsiteX1" fmla="*/ 332996 w 579910"/>
              <a:gd name="connsiteY1" fmla="*/ 166024 h 3972739"/>
              <a:gd name="connsiteX2" fmla="*/ 225852 w 579910"/>
              <a:gd name="connsiteY2" fmla="*/ 3226015 h 3972739"/>
              <a:gd name="connsiteX0" fmla="*/ 225852 w 579909"/>
              <a:gd name="connsiteY0" fmla="*/ 1609810 h 3972739"/>
              <a:gd name="connsiteX1" fmla="*/ 332996 w 579909"/>
              <a:gd name="connsiteY1" fmla="*/ 166024 h 3972739"/>
              <a:gd name="connsiteX2" fmla="*/ 225852 w 579909"/>
              <a:gd name="connsiteY2" fmla="*/ 3226015 h 3972739"/>
              <a:gd name="connsiteX0" fmla="*/ 332996 w 579909"/>
              <a:gd name="connsiteY0" fmla="*/ 166024 h 3972739"/>
              <a:gd name="connsiteX1" fmla="*/ 225852 w 579909"/>
              <a:gd name="connsiteY1" fmla="*/ 3226015 h 3972739"/>
              <a:gd name="connsiteX0" fmla="*/ 332996 w 332996"/>
              <a:gd name="connsiteY0" fmla="*/ 0 h 3806715"/>
              <a:gd name="connsiteX1" fmla="*/ 225852 w 332996"/>
              <a:gd name="connsiteY1" fmla="*/ 3059991 h 3806715"/>
              <a:gd name="connsiteX0" fmla="*/ 107144 w 107144"/>
              <a:gd name="connsiteY0" fmla="*/ 0 h 3059991"/>
              <a:gd name="connsiteX1" fmla="*/ 0 w 107144"/>
              <a:gd name="connsiteY1" fmla="*/ 3059991 h 3059991"/>
              <a:gd name="connsiteX0" fmla="*/ 210959 w 210959"/>
              <a:gd name="connsiteY0" fmla="*/ 0 h 3059991"/>
              <a:gd name="connsiteX1" fmla="*/ 0 w 210959"/>
              <a:gd name="connsiteY1" fmla="*/ 3059991 h 3059991"/>
              <a:gd name="connsiteX0" fmla="*/ 210959 w 210959"/>
              <a:gd name="connsiteY0" fmla="*/ 0 h 3059991"/>
              <a:gd name="connsiteX1" fmla="*/ 0 w 210959"/>
              <a:gd name="connsiteY1" fmla="*/ 3059991 h 3059991"/>
              <a:gd name="connsiteX0" fmla="*/ 210959 w 210959"/>
              <a:gd name="connsiteY0" fmla="*/ 0 h 3059991"/>
              <a:gd name="connsiteX1" fmla="*/ 0 w 210959"/>
              <a:gd name="connsiteY1" fmla="*/ 3059991 h 3059991"/>
              <a:gd name="connsiteX0" fmla="*/ 490105 w 490105"/>
              <a:gd name="connsiteY0" fmla="*/ 3614636 h 5183547"/>
              <a:gd name="connsiteX1" fmla="*/ 0 w 490105"/>
              <a:gd name="connsiteY1" fmla="*/ 1614475 h 5183547"/>
              <a:gd name="connsiteX0" fmla="*/ 490105 w 490105"/>
              <a:gd name="connsiteY0" fmla="*/ 2000161 h 3569072"/>
              <a:gd name="connsiteX1" fmla="*/ 0 w 490105"/>
              <a:gd name="connsiteY1" fmla="*/ 0 h 3569072"/>
              <a:gd name="connsiteX0" fmla="*/ 490105 w 490105"/>
              <a:gd name="connsiteY0" fmla="*/ 2000161 h 2000161"/>
              <a:gd name="connsiteX1" fmla="*/ 0 w 490105"/>
              <a:gd name="connsiteY1" fmla="*/ 0 h 2000161"/>
              <a:gd name="connsiteX0" fmla="*/ 490153 w 490153"/>
              <a:gd name="connsiteY0" fmla="*/ 2992769 h 2992769"/>
              <a:gd name="connsiteX1" fmla="*/ 0 w 490153"/>
              <a:gd name="connsiteY1" fmla="*/ 0 h 2992769"/>
              <a:gd name="connsiteX0" fmla="*/ 490153 w 490153"/>
              <a:gd name="connsiteY0" fmla="*/ 2992769 h 2992769"/>
              <a:gd name="connsiteX1" fmla="*/ 0 w 490153"/>
              <a:gd name="connsiteY1" fmla="*/ 0 h 2992769"/>
              <a:gd name="connsiteX0" fmla="*/ 490153 w 490153"/>
              <a:gd name="connsiteY0" fmla="*/ 2992769 h 2992769"/>
              <a:gd name="connsiteX1" fmla="*/ 0 w 490153"/>
              <a:gd name="connsiteY1" fmla="*/ 0 h 2992769"/>
              <a:gd name="connsiteX0" fmla="*/ 490153 w 490153"/>
              <a:gd name="connsiteY0" fmla="*/ 214000 h 1687722"/>
              <a:gd name="connsiteX1" fmla="*/ 0 w 490153"/>
              <a:gd name="connsiteY1" fmla="*/ 784122 h 1687722"/>
              <a:gd name="connsiteX0" fmla="*/ 490153 w 490153"/>
              <a:gd name="connsiteY0" fmla="*/ -13 h 3135319"/>
              <a:gd name="connsiteX1" fmla="*/ 0 w 490153"/>
              <a:gd name="connsiteY1" fmla="*/ 570109 h 3135319"/>
              <a:gd name="connsiteX0" fmla="*/ 490153 w 490153"/>
              <a:gd name="connsiteY0" fmla="*/ -13 h 3135319"/>
              <a:gd name="connsiteX1" fmla="*/ 0 w 490153"/>
              <a:gd name="connsiteY1" fmla="*/ 570122 h 3135319"/>
              <a:gd name="connsiteX0" fmla="*/ 490153 w 490153"/>
              <a:gd name="connsiteY0" fmla="*/ -13 h 3135319"/>
              <a:gd name="connsiteX1" fmla="*/ 0 w 490153"/>
              <a:gd name="connsiteY1" fmla="*/ 570122 h 3135319"/>
              <a:gd name="connsiteX0" fmla="*/ 392931 w 392931"/>
              <a:gd name="connsiteY0" fmla="*/ 2780087 h 5915419"/>
              <a:gd name="connsiteX1" fmla="*/ 0 w 392931"/>
              <a:gd name="connsiteY1" fmla="*/ 0 h 5915419"/>
              <a:gd name="connsiteX0" fmla="*/ 392931 w 392931"/>
              <a:gd name="connsiteY0" fmla="*/ 2780087 h 2780083"/>
              <a:gd name="connsiteX1" fmla="*/ 0 w 392931"/>
              <a:gd name="connsiteY1" fmla="*/ 0 h 2780083"/>
              <a:gd name="connsiteX0" fmla="*/ 392931 w 392931"/>
              <a:gd name="connsiteY0" fmla="*/ 2780087 h 5133681"/>
              <a:gd name="connsiteX1" fmla="*/ 0 w 392931"/>
              <a:gd name="connsiteY1" fmla="*/ 0 h 5133681"/>
              <a:gd name="connsiteX0" fmla="*/ 392931 w 392931"/>
              <a:gd name="connsiteY0" fmla="*/ 2780087 h 5133681"/>
              <a:gd name="connsiteX1" fmla="*/ 0 w 392931"/>
              <a:gd name="connsiteY1" fmla="*/ 0 h 5133681"/>
              <a:gd name="connsiteX0" fmla="*/ 392931 w 392931"/>
              <a:gd name="connsiteY0" fmla="*/ 2780087 h 5525413"/>
              <a:gd name="connsiteX1" fmla="*/ 0 w 392931"/>
              <a:gd name="connsiteY1" fmla="*/ 0 h 5525413"/>
              <a:gd name="connsiteX0" fmla="*/ 392931 w 392931"/>
              <a:gd name="connsiteY0" fmla="*/ 2780087 h 5525413"/>
              <a:gd name="connsiteX1" fmla="*/ 0 w 392931"/>
              <a:gd name="connsiteY1" fmla="*/ 0 h 5525413"/>
              <a:gd name="connsiteX0" fmla="*/ 392931 w 392931"/>
              <a:gd name="connsiteY0" fmla="*/ 2780081 h 5525413"/>
              <a:gd name="connsiteX1" fmla="*/ 0 w 392931"/>
              <a:gd name="connsiteY1" fmla="*/ 0 h 5525413"/>
              <a:gd name="connsiteX0" fmla="*/ 392931 w 392931"/>
              <a:gd name="connsiteY0" fmla="*/ 4476280 h 7221612"/>
              <a:gd name="connsiteX1" fmla="*/ 0 w 392931"/>
              <a:gd name="connsiteY1" fmla="*/ 0 h 7221612"/>
              <a:gd name="connsiteX0" fmla="*/ 392931 w 392931"/>
              <a:gd name="connsiteY0" fmla="*/ 4476280 h 5458528"/>
              <a:gd name="connsiteX1" fmla="*/ 0 w 392931"/>
              <a:gd name="connsiteY1" fmla="*/ 0 h 5458528"/>
              <a:gd name="connsiteX0" fmla="*/ 392931 w 392931"/>
              <a:gd name="connsiteY0" fmla="*/ 4476280 h 4476279"/>
              <a:gd name="connsiteX1" fmla="*/ 0 w 392931"/>
              <a:gd name="connsiteY1" fmla="*/ 0 h 4476279"/>
              <a:gd name="connsiteX0" fmla="*/ 392931 w 392931"/>
              <a:gd name="connsiteY0" fmla="*/ 4476280 h 4476279"/>
              <a:gd name="connsiteX1" fmla="*/ 0 w 392931"/>
              <a:gd name="connsiteY1" fmla="*/ 0 h 4476279"/>
              <a:gd name="connsiteX0" fmla="*/ 392931 w 392931"/>
              <a:gd name="connsiteY0" fmla="*/ 4476280 h 4476279"/>
              <a:gd name="connsiteX1" fmla="*/ 0 w 392931"/>
              <a:gd name="connsiteY1" fmla="*/ 0 h 4476279"/>
              <a:gd name="connsiteX0" fmla="*/ 392931 w 392931"/>
              <a:gd name="connsiteY0" fmla="*/ 4476280 h 4476279"/>
              <a:gd name="connsiteX1" fmla="*/ 0 w 392931"/>
              <a:gd name="connsiteY1" fmla="*/ 0 h 4476279"/>
              <a:gd name="connsiteX0" fmla="*/ 392931 w 392931"/>
              <a:gd name="connsiteY0" fmla="*/ 4476280 h 4476279"/>
              <a:gd name="connsiteX1" fmla="*/ 0 w 392931"/>
              <a:gd name="connsiteY1" fmla="*/ 0 h 4476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92931" h="4476279">
                <a:moveTo>
                  <a:pt x="392931" y="4476280"/>
                </a:moveTo>
                <a:cubicBezTo>
                  <a:pt x="239516" y="3828382"/>
                  <a:pt x="130355" y="2461120"/>
                  <a:pt x="0" y="0"/>
                </a:cubicBezTo>
              </a:path>
            </a:pathLst>
          </a:custGeom>
          <a:ln w="28575">
            <a:solidFill>
              <a:srgbClr val="FFC000"/>
            </a:solidFill>
            <a:tailEnd type="stealth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3" name="Полилиния 352"/>
          <p:cNvSpPr/>
          <p:nvPr/>
        </p:nvSpPr>
        <p:spPr>
          <a:xfrm>
            <a:off x="3428992" y="3000372"/>
            <a:ext cx="357190" cy="96209"/>
          </a:xfrm>
          <a:custGeom>
            <a:avLst/>
            <a:gdLst>
              <a:gd name="connsiteX0" fmla="*/ 0 w 590309"/>
              <a:gd name="connsiteY0" fmla="*/ 185195 h 185195"/>
              <a:gd name="connsiteX1" fmla="*/ 219919 w 590309"/>
              <a:gd name="connsiteY1" fmla="*/ 173620 h 185195"/>
              <a:gd name="connsiteX2" fmla="*/ 254643 w 590309"/>
              <a:gd name="connsiteY2" fmla="*/ 162046 h 185195"/>
              <a:gd name="connsiteX3" fmla="*/ 451413 w 590309"/>
              <a:gd name="connsiteY3" fmla="*/ 115747 h 185195"/>
              <a:gd name="connsiteX4" fmla="*/ 486137 w 590309"/>
              <a:gd name="connsiteY4" fmla="*/ 92598 h 185195"/>
              <a:gd name="connsiteX5" fmla="*/ 520861 w 590309"/>
              <a:gd name="connsiteY5" fmla="*/ 81023 h 185195"/>
              <a:gd name="connsiteX6" fmla="*/ 555585 w 590309"/>
              <a:gd name="connsiteY6" fmla="*/ 34724 h 185195"/>
              <a:gd name="connsiteX7" fmla="*/ 590309 w 590309"/>
              <a:gd name="connsiteY7" fmla="*/ 0 h 185195"/>
              <a:gd name="connsiteX0" fmla="*/ 0 w 590309"/>
              <a:gd name="connsiteY0" fmla="*/ 185195 h 185195"/>
              <a:gd name="connsiteX1" fmla="*/ 219919 w 590309"/>
              <a:gd name="connsiteY1" fmla="*/ 173620 h 185195"/>
              <a:gd name="connsiteX2" fmla="*/ 254643 w 590309"/>
              <a:gd name="connsiteY2" fmla="*/ 162046 h 185195"/>
              <a:gd name="connsiteX3" fmla="*/ 486137 w 590309"/>
              <a:gd name="connsiteY3" fmla="*/ 92598 h 185195"/>
              <a:gd name="connsiteX4" fmla="*/ 520861 w 590309"/>
              <a:gd name="connsiteY4" fmla="*/ 81023 h 185195"/>
              <a:gd name="connsiteX5" fmla="*/ 555585 w 590309"/>
              <a:gd name="connsiteY5" fmla="*/ 34724 h 185195"/>
              <a:gd name="connsiteX6" fmla="*/ 590309 w 590309"/>
              <a:gd name="connsiteY6" fmla="*/ 0 h 185195"/>
              <a:gd name="connsiteX0" fmla="*/ 0 w 590309"/>
              <a:gd name="connsiteY0" fmla="*/ 185195 h 185195"/>
              <a:gd name="connsiteX1" fmla="*/ 219919 w 590309"/>
              <a:gd name="connsiteY1" fmla="*/ 173620 h 185195"/>
              <a:gd name="connsiteX2" fmla="*/ 254643 w 590309"/>
              <a:gd name="connsiteY2" fmla="*/ 162046 h 185195"/>
              <a:gd name="connsiteX3" fmla="*/ 520861 w 590309"/>
              <a:gd name="connsiteY3" fmla="*/ 81023 h 185195"/>
              <a:gd name="connsiteX4" fmla="*/ 555585 w 590309"/>
              <a:gd name="connsiteY4" fmla="*/ 34724 h 185195"/>
              <a:gd name="connsiteX5" fmla="*/ 590309 w 590309"/>
              <a:gd name="connsiteY5" fmla="*/ 0 h 185195"/>
              <a:gd name="connsiteX0" fmla="*/ 0 w 590309"/>
              <a:gd name="connsiteY0" fmla="*/ 185195 h 185195"/>
              <a:gd name="connsiteX1" fmla="*/ 219919 w 590309"/>
              <a:gd name="connsiteY1" fmla="*/ 173620 h 185195"/>
              <a:gd name="connsiteX2" fmla="*/ 254643 w 590309"/>
              <a:gd name="connsiteY2" fmla="*/ 162046 h 185195"/>
              <a:gd name="connsiteX3" fmla="*/ 555585 w 590309"/>
              <a:gd name="connsiteY3" fmla="*/ 34724 h 185195"/>
              <a:gd name="connsiteX4" fmla="*/ 590309 w 590309"/>
              <a:gd name="connsiteY4" fmla="*/ 0 h 185195"/>
              <a:gd name="connsiteX0" fmla="*/ 0 w 590309"/>
              <a:gd name="connsiteY0" fmla="*/ 185195 h 185195"/>
              <a:gd name="connsiteX1" fmla="*/ 219919 w 590309"/>
              <a:gd name="connsiteY1" fmla="*/ 173620 h 185195"/>
              <a:gd name="connsiteX2" fmla="*/ 254643 w 590309"/>
              <a:gd name="connsiteY2" fmla="*/ 162046 h 185195"/>
              <a:gd name="connsiteX3" fmla="*/ 590309 w 590309"/>
              <a:gd name="connsiteY3" fmla="*/ 0 h 185195"/>
              <a:gd name="connsiteX0" fmla="*/ 0 w 590309"/>
              <a:gd name="connsiteY0" fmla="*/ 185195 h 192912"/>
              <a:gd name="connsiteX1" fmla="*/ 254643 w 590309"/>
              <a:gd name="connsiteY1" fmla="*/ 162046 h 192912"/>
              <a:gd name="connsiteX2" fmla="*/ 590309 w 590309"/>
              <a:gd name="connsiteY2" fmla="*/ 0 h 192912"/>
              <a:gd name="connsiteX0" fmla="*/ 0 w 590309"/>
              <a:gd name="connsiteY0" fmla="*/ 185195 h 185195"/>
              <a:gd name="connsiteX1" fmla="*/ 590309 w 590309"/>
              <a:gd name="connsiteY1" fmla="*/ 0 h 185195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85"/>
              <a:gd name="connsiteY0" fmla="*/ 765793 h 765793"/>
              <a:gd name="connsiteX1" fmla="*/ 518885 w 518885"/>
              <a:gd name="connsiteY1" fmla="*/ 0 h 765793"/>
              <a:gd name="connsiteX0" fmla="*/ 0 w 518885"/>
              <a:gd name="connsiteY0" fmla="*/ 765793 h 765793"/>
              <a:gd name="connsiteX1" fmla="*/ 518885 w 518885"/>
              <a:gd name="connsiteY1" fmla="*/ 0 h 765793"/>
              <a:gd name="connsiteX0" fmla="*/ 0 w 518885"/>
              <a:gd name="connsiteY0" fmla="*/ 765793 h 765793"/>
              <a:gd name="connsiteX1" fmla="*/ 518885 w 518885"/>
              <a:gd name="connsiteY1" fmla="*/ 0 h 765793"/>
              <a:gd name="connsiteX0" fmla="*/ 0 w 518885"/>
              <a:gd name="connsiteY0" fmla="*/ 765793 h 765793"/>
              <a:gd name="connsiteX1" fmla="*/ 518885 w 518885"/>
              <a:gd name="connsiteY1" fmla="*/ 0 h 765793"/>
              <a:gd name="connsiteX0" fmla="*/ 0 w 518885"/>
              <a:gd name="connsiteY0" fmla="*/ 1274929 h 1274929"/>
              <a:gd name="connsiteX1" fmla="*/ 518885 w 518885"/>
              <a:gd name="connsiteY1" fmla="*/ 0 h 1274929"/>
              <a:gd name="connsiteX0" fmla="*/ 0 w 518885"/>
              <a:gd name="connsiteY0" fmla="*/ 1274929 h 1274929"/>
              <a:gd name="connsiteX1" fmla="*/ 518885 w 518885"/>
              <a:gd name="connsiteY1" fmla="*/ 0 h 1274929"/>
              <a:gd name="connsiteX0" fmla="*/ 225852 w 476187"/>
              <a:gd name="connsiteY0" fmla="*/ 163879 h 2526808"/>
              <a:gd name="connsiteX1" fmla="*/ 225852 w 476187"/>
              <a:gd name="connsiteY1" fmla="*/ 1780084 h 2526808"/>
              <a:gd name="connsiteX0" fmla="*/ 225852 w 579910"/>
              <a:gd name="connsiteY0" fmla="*/ 1609810 h 3972739"/>
              <a:gd name="connsiteX1" fmla="*/ 332996 w 579910"/>
              <a:gd name="connsiteY1" fmla="*/ 166024 h 3972739"/>
              <a:gd name="connsiteX2" fmla="*/ 225852 w 579910"/>
              <a:gd name="connsiteY2" fmla="*/ 3226015 h 3972739"/>
              <a:gd name="connsiteX0" fmla="*/ 225852 w 579909"/>
              <a:gd name="connsiteY0" fmla="*/ 1609810 h 3972739"/>
              <a:gd name="connsiteX1" fmla="*/ 332996 w 579909"/>
              <a:gd name="connsiteY1" fmla="*/ 166024 h 3972739"/>
              <a:gd name="connsiteX2" fmla="*/ 225852 w 579909"/>
              <a:gd name="connsiteY2" fmla="*/ 3226015 h 3972739"/>
              <a:gd name="connsiteX0" fmla="*/ 332996 w 579909"/>
              <a:gd name="connsiteY0" fmla="*/ 166024 h 3972739"/>
              <a:gd name="connsiteX1" fmla="*/ 225852 w 579909"/>
              <a:gd name="connsiteY1" fmla="*/ 3226015 h 3972739"/>
              <a:gd name="connsiteX0" fmla="*/ 332996 w 332996"/>
              <a:gd name="connsiteY0" fmla="*/ 0 h 3806715"/>
              <a:gd name="connsiteX1" fmla="*/ 225852 w 332996"/>
              <a:gd name="connsiteY1" fmla="*/ 3059991 h 3806715"/>
              <a:gd name="connsiteX0" fmla="*/ 107144 w 107144"/>
              <a:gd name="connsiteY0" fmla="*/ 0 h 3059991"/>
              <a:gd name="connsiteX1" fmla="*/ 0 w 107144"/>
              <a:gd name="connsiteY1" fmla="*/ 3059991 h 3059991"/>
              <a:gd name="connsiteX0" fmla="*/ 210959 w 210959"/>
              <a:gd name="connsiteY0" fmla="*/ 0 h 3059991"/>
              <a:gd name="connsiteX1" fmla="*/ 0 w 210959"/>
              <a:gd name="connsiteY1" fmla="*/ 3059991 h 3059991"/>
              <a:gd name="connsiteX0" fmla="*/ 210959 w 210959"/>
              <a:gd name="connsiteY0" fmla="*/ 0 h 3059991"/>
              <a:gd name="connsiteX1" fmla="*/ 0 w 210959"/>
              <a:gd name="connsiteY1" fmla="*/ 3059991 h 3059991"/>
              <a:gd name="connsiteX0" fmla="*/ 210959 w 210959"/>
              <a:gd name="connsiteY0" fmla="*/ 0 h 3059991"/>
              <a:gd name="connsiteX1" fmla="*/ 0 w 210959"/>
              <a:gd name="connsiteY1" fmla="*/ 3059991 h 3059991"/>
              <a:gd name="connsiteX0" fmla="*/ 490105 w 490105"/>
              <a:gd name="connsiteY0" fmla="*/ 3614636 h 5183547"/>
              <a:gd name="connsiteX1" fmla="*/ 0 w 490105"/>
              <a:gd name="connsiteY1" fmla="*/ 1614475 h 5183547"/>
              <a:gd name="connsiteX0" fmla="*/ 490105 w 490105"/>
              <a:gd name="connsiteY0" fmla="*/ 2000161 h 3569072"/>
              <a:gd name="connsiteX1" fmla="*/ 0 w 490105"/>
              <a:gd name="connsiteY1" fmla="*/ 0 h 3569072"/>
              <a:gd name="connsiteX0" fmla="*/ 490105 w 490105"/>
              <a:gd name="connsiteY0" fmla="*/ 2000161 h 2000161"/>
              <a:gd name="connsiteX1" fmla="*/ 0 w 490105"/>
              <a:gd name="connsiteY1" fmla="*/ 0 h 2000161"/>
              <a:gd name="connsiteX0" fmla="*/ 490153 w 490153"/>
              <a:gd name="connsiteY0" fmla="*/ 2992769 h 2992769"/>
              <a:gd name="connsiteX1" fmla="*/ 0 w 490153"/>
              <a:gd name="connsiteY1" fmla="*/ 0 h 2992769"/>
              <a:gd name="connsiteX0" fmla="*/ 490153 w 490153"/>
              <a:gd name="connsiteY0" fmla="*/ 2992769 h 2992769"/>
              <a:gd name="connsiteX1" fmla="*/ 0 w 490153"/>
              <a:gd name="connsiteY1" fmla="*/ 0 h 2992769"/>
              <a:gd name="connsiteX0" fmla="*/ 490153 w 490153"/>
              <a:gd name="connsiteY0" fmla="*/ 2992769 h 2992769"/>
              <a:gd name="connsiteX1" fmla="*/ 0 w 490153"/>
              <a:gd name="connsiteY1" fmla="*/ 0 h 2992769"/>
              <a:gd name="connsiteX0" fmla="*/ 490153 w 490153"/>
              <a:gd name="connsiteY0" fmla="*/ 2992769 h 4493768"/>
              <a:gd name="connsiteX1" fmla="*/ 0 w 490153"/>
              <a:gd name="connsiteY1" fmla="*/ 0 h 4493768"/>
              <a:gd name="connsiteX0" fmla="*/ 490153 w 490153"/>
              <a:gd name="connsiteY0" fmla="*/ 2992769 h 4493768"/>
              <a:gd name="connsiteX1" fmla="*/ 0 w 490153"/>
              <a:gd name="connsiteY1" fmla="*/ 0 h 4493768"/>
              <a:gd name="connsiteX0" fmla="*/ 490153 w 490153"/>
              <a:gd name="connsiteY0" fmla="*/ 2992787 h 4493800"/>
              <a:gd name="connsiteX1" fmla="*/ 0 w 490153"/>
              <a:gd name="connsiteY1" fmla="*/ 0 h 4493800"/>
              <a:gd name="connsiteX0" fmla="*/ 490153 w 490153"/>
              <a:gd name="connsiteY0" fmla="*/ 2992787 h 3086232"/>
              <a:gd name="connsiteX1" fmla="*/ 0 w 490153"/>
              <a:gd name="connsiteY1" fmla="*/ 0 h 3086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90153" h="3086232">
                <a:moveTo>
                  <a:pt x="490153" y="2992787"/>
                </a:moveTo>
                <a:cubicBezTo>
                  <a:pt x="272838" y="2966130"/>
                  <a:pt x="198325" y="3086246"/>
                  <a:pt x="0" y="0"/>
                </a:cubicBezTo>
              </a:path>
            </a:pathLst>
          </a:custGeom>
          <a:ln w="28575">
            <a:solidFill>
              <a:srgbClr val="FFC000"/>
            </a:solidFill>
            <a:tailEnd type="stealth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4" name="Полилиния 353"/>
          <p:cNvSpPr/>
          <p:nvPr/>
        </p:nvSpPr>
        <p:spPr>
          <a:xfrm>
            <a:off x="3281620" y="2714620"/>
            <a:ext cx="216000" cy="251462"/>
          </a:xfrm>
          <a:custGeom>
            <a:avLst/>
            <a:gdLst>
              <a:gd name="connsiteX0" fmla="*/ 0 w 590309"/>
              <a:gd name="connsiteY0" fmla="*/ 185195 h 185195"/>
              <a:gd name="connsiteX1" fmla="*/ 219919 w 590309"/>
              <a:gd name="connsiteY1" fmla="*/ 173620 h 185195"/>
              <a:gd name="connsiteX2" fmla="*/ 254643 w 590309"/>
              <a:gd name="connsiteY2" fmla="*/ 162046 h 185195"/>
              <a:gd name="connsiteX3" fmla="*/ 451413 w 590309"/>
              <a:gd name="connsiteY3" fmla="*/ 115747 h 185195"/>
              <a:gd name="connsiteX4" fmla="*/ 486137 w 590309"/>
              <a:gd name="connsiteY4" fmla="*/ 92598 h 185195"/>
              <a:gd name="connsiteX5" fmla="*/ 520861 w 590309"/>
              <a:gd name="connsiteY5" fmla="*/ 81023 h 185195"/>
              <a:gd name="connsiteX6" fmla="*/ 555585 w 590309"/>
              <a:gd name="connsiteY6" fmla="*/ 34724 h 185195"/>
              <a:gd name="connsiteX7" fmla="*/ 590309 w 590309"/>
              <a:gd name="connsiteY7" fmla="*/ 0 h 185195"/>
              <a:gd name="connsiteX0" fmla="*/ 0 w 590309"/>
              <a:gd name="connsiteY0" fmla="*/ 185195 h 185195"/>
              <a:gd name="connsiteX1" fmla="*/ 219919 w 590309"/>
              <a:gd name="connsiteY1" fmla="*/ 173620 h 185195"/>
              <a:gd name="connsiteX2" fmla="*/ 254643 w 590309"/>
              <a:gd name="connsiteY2" fmla="*/ 162046 h 185195"/>
              <a:gd name="connsiteX3" fmla="*/ 486137 w 590309"/>
              <a:gd name="connsiteY3" fmla="*/ 92598 h 185195"/>
              <a:gd name="connsiteX4" fmla="*/ 520861 w 590309"/>
              <a:gd name="connsiteY4" fmla="*/ 81023 h 185195"/>
              <a:gd name="connsiteX5" fmla="*/ 555585 w 590309"/>
              <a:gd name="connsiteY5" fmla="*/ 34724 h 185195"/>
              <a:gd name="connsiteX6" fmla="*/ 590309 w 590309"/>
              <a:gd name="connsiteY6" fmla="*/ 0 h 185195"/>
              <a:gd name="connsiteX0" fmla="*/ 0 w 590309"/>
              <a:gd name="connsiteY0" fmla="*/ 185195 h 185195"/>
              <a:gd name="connsiteX1" fmla="*/ 219919 w 590309"/>
              <a:gd name="connsiteY1" fmla="*/ 173620 h 185195"/>
              <a:gd name="connsiteX2" fmla="*/ 254643 w 590309"/>
              <a:gd name="connsiteY2" fmla="*/ 162046 h 185195"/>
              <a:gd name="connsiteX3" fmla="*/ 520861 w 590309"/>
              <a:gd name="connsiteY3" fmla="*/ 81023 h 185195"/>
              <a:gd name="connsiteX4" fmla="*/ 555585 w 590309"/>
              <a:gd name="connsiteY4" fmla="*/ 34724 h 185195"/>
              <a:gd name="connsiteX5" fmla="*/ 590309 w 590309"/>
              <a:gd name="connsiteY5" fmla="*/ 0 h 185195"/>
              <a:gd name="connsiteX0" fmla="*/ 0 w 590309"/>
              <a:gd name="connsiteY0" fmla="*/ 185195 h 185195"/>
              <a:gd name="connsiteX1" fmla="*/ 219919 w 590309"/>
              <a:gd name="connsiteY1" fmla="*/ 173620 h 185195"/>
              <a:gd name="connsiteX2" fmla="*/ 254643 w 590309"/>
              <a:gd name="connsiteY2" fmla="*/ 162046 h 185195"/>
              <a:gd name="connsiteX3" fmla="*/ 555585 w 590309"/>
              <a:gd name="connsiteY3" fmla="*/ 34724 h 185195"/>
              <a:gd name="connsiteX4" fmla="*/ 590309 w 590309"/>
              <a:gd name="connsiteY4" fmla="*/ 0 h 185195"/>
              <a:gd name="connsiteX0" fmla="*/ 0 w 590309"/>
              <a:gd name="connsiteY0" fmla="*/ 185195 h 185195"/>
              <a:gd name="connsiteX1" fmla="*/ 219919 w 590309"/>
              <a:gd name="connsiteY1" fmla="*/ 173620 h 185195"/>
              <a:gd name="connsiteX2" fmla="*/ 254643 w 590309"/>
              <a:gd name="connsiteY2" fmla="*/ 162046 h 185195"/>
              <a:gd name="connsiteX3" fmla="*/ 590309 w 590309"/>
              <a:gd name="connsiteY3" fmla="*/ 0 h 185195"/>
              <a:gd name="connsiteX0" fmla="*/ 0 w 590309"/>
              <a:gd name="connsiteY0" fmla="*/ 185195 h 192912"/>
              <a:gd name="connsiteX1" fmla="*/ 254643 w 590309"/>
              <a:gd name="connsiteY1" fmla="*/ 162046 h 192912"/>
              <a:gd name="connsiteX2" fmla="*/ 590309 w 590309"/>
              <a:gd name="connsiteY2" fmla="*/ 0 h 192912"/>
              <a:gd name="connsiteX0" fmla="*/ 0 w 590309"/>
              <a:gd name="connsiteY0" fmla="*/ 185195 h 185195"/>
              <a:gd name="connsiteX1" fmla="*/ 590309 w 590309"/>
              <a:gd name="connsiteY1" fmla="*/ 0 h 185195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85"/>
              <a:gd name="connsiteY0" fmla="*/ 765793 h 765793"/>
              <a:gd name="connsiteX1" fmla="*/ 518885 w 518885"/>
              <a:gd name="connsiteY1" fmla="*/ 0 h 765793"/>
              <a:gd name="connsiteX0" fmla="*/ 0 w 518885"/>
              <a:gd name="connsiteY0" fmla="*/ 765793 h 765793"/>
              <a:gd name="connsiteX1" fmla="*/ 518885 w 518885"/>
              <a:gd name="connsiteY1" fmla="*/ 0 h 765793"/>
              <a:gd name="connsiteX0" fmla="*/ 0 w 518885"/>
              <a:gd name="connsiteY0" fmla="*/ 765793 h 765793"/>
              <a:gd name="connsiteX1" fmla="*/ 518885 w 518885"/>
              <a:gd name="connsiteY1" fmla="*/ 0 h 765793"/>
              <a:gd name="connsiteX0" fmla="*/ 0 w 518885"/>
              <a:gd name="connsiteY0" fmla="*/ 765793 h 765793"/>
              <a:gd name="connsiteX1" fmla="*/ 518885 w 518885"/>
              <a:gd name="connsiteY1" fmla="*/ 0 h 765793"/>
              <a:gd name="connsiteX0" fmla="*/ 0 w 518885"/>
              <a:gd name="connsiteY0" fmla="*/ 1274929 h 1274929"/>
              <a:gd name="connsiteX1" fmla="*/ 518885 w 518885"/>
              <a:gd name="connsiteY1" fmla="*/ 0 h 1274929"/>
              <a:gd name="connsiteX0" fmla="*/ 0 w 518885"/>
              <a:gd name="connsiteY0" fmla="*/ 1274929 h 1274929"/>
              <a:gd name="connsiteX1" fmla="*/ 518885 w 518885"/>
              <a:gd name="connsiteY1" fmla="*/ 0 h 1274929"/>
              <a:gd name="connsiteX0" fmla="*/ 225852 w 476187"/>
              <a:gd name="connsiteY0" fmla="*/ 163879 h 2526808"/>
              <a:gd name="connsiteX1" fmla="*/ 225852 w 476187"/>
              <a:gd name="connsiteY1" fmla="*/ 1780084 h 2526808"/>
              <a:gd name="connsiteX0" fmla="*/ 225852 w 579910"/>
              <a:gd name="connsiteY0" fmla="*/ 1609810 h 3972739"/>
              <a:gd name="connsiteX1" fmla="*/ 332996 w 579910"/>
              <a:gd name="connsiteY1" fmla="*/ 166024 h 3972739"/>
              <a:gd name="connsiteX2" fmla="*/ 225852 w 579910"/>
              <a:gd name="connsiteY2" fmla="*/ 3226015 h 3972739"/>
              <a:gd name="connsiteX0" fmla="*/ 225852 w 579909"/>
              <a:gd name="connsiteY0" fmla="*/ 1609810 h 3972739"/>
              <a:gd name="connsiteX1" fmla="*/ 332996 w 579909"/>
              <a:gd name="connsiteY1" fmla="*/ 166024 h 3972739"/>
              <a:gd name="connsiteX2" fmla="*/ 225852 w 579909"/>
              <a:gd name="connsiteY2" fmla="*/ 3226015 h 3972739"/>
              <a:gd name="connsiteX0" fmla="*/ 332996 w 579909"/>
              <a:gd name="connsiteY0" fmla="*/ 166024 h 3972739"/>
              <a:gd name="connsiteX1" fmla="*/ 225852 w 579909"/>
              <a:gd name="connsiteY1" fmla="*/ 3226015 h 3972739"/>
              <a:gd name="connsiteX0" fmla="*/ 332996 w 332996"/>
              <a:gd name="connsiteY0" fmla="*/ 0 h 3806715"/>
              <a:gd name="connsiteX1" fmla="*/ 225852 w 332996"/>
              <a:gd name="connsiteY1" fmla="*/ 3059991 h 3806715"/>
              <a:gd name="connsiteX0" fmla="*/ 107144 w 107144"/>
              <a:gd name="connsiteY0" fmla="*/ 0 h 3059991"/>
              <a:gd name="connsiteX1" fmla="*/ 0 w 107144"/>
              <a:gd name="connsiteY1" fmla="*/ 3059991 h 3059991"/>
              <a:gd name="connsiteX0" fmla="*/ 210959 w 210959"/>
              <a:gd name="connsiteY0" fmla="*/ 0 h 3059991"/>
              <a:gd name="connsiteX1" fmla="*/ 0 w 210959"/>
              <a:gd name="connsiteY1" fmla="*/ 3059991 h 3059991"/>
              <a:gd name="connsiteX0" fmla="*/ 210959 w 210959"/>
              <a:gd name="connsiteY0" fmla="*/ 0 h 3059991"/>
              <a:gd name="connsiteX1" fmla="*/ 0 w 210959"/>
              <a:gd name="connsiteY1" fmla="*/ 3059991 h 3059991"/>
              <a:gd name="connsiteX0" fmla="*/ 210959 w 210959"/>
              <a:gd name="connsiteY0" fmla="*/ 0 h 3059991"/>
              <a:gd name="connsiteX1" fmla="*/ 0 w 210959"/>
              <a:gd name="connsiteY1" fmla="*/ 3059991 h 3059991"/>
              <a:gd name="connsiteX0" fmla="*/ 490105 w 490105"/>
              <a:gd name="connsiteY0" fmla="*/ 3614636 h 5183547"/>
              <a:gd name="connsiteX1" fmla="*/ 0 w 490105"/>
              <a:gd name="connsiteY1" fmla="*/ 1614475 h 5183547"/>
              <a:gd name="connsiteX0" fmla="*/ 490105 w 490105"/>
              <a:gd name="connsiteY0" fmla="*/ 2000161 h 3569072"/>
              <a:gd name="connsiteX1" fmla="*/ 0 w 490105"/>
              <a:gd name="connsiteY1" fmla="*/ 0 h 3569072"/>
              <a:gd name="connsiteX0" fmla="*/ 490105 w 490105"/>
              <a:gd name="connsiteY0" fmla="*/ 2000161 h 2000161"/>
              <a:gd name="connsiteX1" fmla="*/ 0 w 490105"/>
              <a:gd name="connsiteY1" fmla="*/ 0 h 2000161"/>
              <a:gd name="connsiteX0" fmla="*/ 490153 w 490153"/>
              <a:gd name="connsiteY0" fmla="*/ 2992769 h 2992769"/>
              <a:gd name="connsiteX1" fmla="*/ 0 w 490153"/>
              <a:gd name="connsiteY1" fmla="*/ 0 h 2992769"/>
              <a:gd name="connsiteX0" fmla="*/ 490153 w 490153"/>
              <a:gd name="connsiteY0" fmla="*/ 2992769 h 2992769"/>
              <a:gd name="connsiteX1" fmla="*/ 0 w 490153"/>
              <a:gd name="connsiteY1" fmla="*/ 0 h 2992769"/>
              <a:gd name="connsiteX0" fmla="*/ 490153 w 490153"/>
              <a:gd name="connsiteY0" fmla="*/ 2992769 h 2992769"/>
              <a:gd name="connsiteX1" fmla="*/ 0 w 490153"/>
              <a:gd name="connsiteY1" fmla="*/ 0 h 2992769"/>
              <a:gd name="connsiteX0" fmla="*/ 204257 w 439616"/>
              <a:gd name="connsiteY0" fmla="*/ 4180932 h 4180932"/>
              <a:gd name="connsiteX1" fmla="*/ 254366 w 439616"/>
              <a:gd name="connsiteY1" fmla="*/ 0 h 4180932"/>
              <a:gd name="connsiteX0" fmla="*/ 204257 w 254366"/>
              <a:gd name="connsiteY0" fmla="*/ 4180932 h 4180932"/>
              <a:gd name="connsiteX1" fmla="*/ 254366 w 254366"/>
              <a:gd name="connsiteY1" fmla="*/ 0 h 4180932"/>
              <a:gd name="connsiteX0" fmla="*/ 193281 w 243390"/>
              <a:gd name="connsiteY0" fmla="*/ 4180932 h 4180932"/>
              <a:gd name="connsiteX1" fmla="*/ 243390 w 243390"/>
              <a:gd name="connsiteY1" fmla="*/ 0 h 4180932"/>
              <a:gd name="connsiteX0" fmla="*/ 112748 w 243390"/>
              <a:gd name="connsiteY0" fmla="*/ 4180932 h 4180932"/>
              <a:gd name="connsiteX1" fmla="*/ 243390 w 243390"/>
              <a:gd name="connsiteY1" fmla="*/ 0 h 4180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3390" h="4180932">
                <a:moveTo>
                  <a:pt x="112748" y="4180932"/>
                </a:moveTo>
                <a:cubicBezTo>
                  <a:pt x="70589" y="2898048"/>
                  <a:pt x="0" y="1260039"/>
                  <a:pt x="243390" y="0"/>
                </a:cubicBezTo>
              </a:path>
            </a:pathLst>
          </a:custGeom>
          <a:ln w="28575">
            <a:solidFill>
              <a:srgbClr val="FFC000"/>
            </a:solidFill>
            <a:tailEnd type="stealth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5" name="Полилиния 354"/>
          <p:cNvSpPr/>
          <p:nvPr/>
        </p:nvSpPr>
        <p:spPr>
          <a:xfrm>
            <a:off x="1803934" y="4140008"/>
            <a:ext cx="96460" cy="432000"/>
          </a:xfrm>
          <a:custGeom>
            <a:avLst/>
            <a:gdLst>
              <a:gd name="connsiteX0" fmla="*/ 0 w 590309"/>
              <a:gd name="connsiteY0" fmla="*/ 185195 h 185195"/>
              <a:gd name="connsiteX1" fmla="*/ 219919 w 590309"/>
              <a:gd name="connsiteY1" fmla="*/ 173620 h 185195"/>
              <a:gd name="connsiteX2" fmla="*/ 254643 w 590309"/>
              <a:gd name="connsiteY2" fmla="*/ 162046 h 185195"/>
              <a:gd name="connsiteX3" fmla="*/ 451413 w 590309"/>
              <a:gd name="connsiteY3" fmla="*/ 115747 h 185195"/>
              <a:gd name="connsiteX4" fmla="*/ 486137 w 590309"/>
              <a:gd name="connsiteY4" fmla="*/ 92598 h 185195"/>
              <a:gd name="connsiteX5" fmla="*/ 520861 w 590309"/>
              <a:gd name="connsiteY5" fmla="*/ 81023 h 185195"/>
              <a:gd name="connsiteX6" fmla="*/ 555585 w 590309"/>
              <a:gd name="connsiteY6" fmla="*/ 34724 h 185195"/>
              <a:gd name="connsiteX7" fmla="*/ 590309 w 590309"/>
              <a:gd name="connsiteY7" fmla="*/ 0 h 185195"/>
              <a:gd name="connsiteX0" fmla="*/ 0 w 590309"/>
              <a:gd name="connsiteY0" fmla="*/ 185195 h 185195"/>
              <a:gd name="connsiteX1" fmla="*/ 219919 w 590309"/>
              <a:gd name="connsiteY1" fmla="*/ 173620 h 185195"/>
              <a:gd name="connsiteX2" fmla="*/ 254643 w 590309"/>
              <a:gd name="connsiteY2" fmla="*/ 162046 h 185195"/>
              <a:gd name="connsiteX3" fmla="*/ 486137 w 590309"/>
              <a:gd name="connsiteY3" fmla="*/ 92598 h 185195"/>
              <a:gd name="connsiteX4" fmla="*/ 520861 w 590309"/>
              <a:gd name="connsiteY4" fmla="*/ 81023 h 185195"/>
              <a:gd name="connsiteX5" fmla="*/ 555585 w 590309"/>
              <a:gd name="connsiteY5" fmla="*/ 34724 h 185195"/>
              <a:gd name="connsiteX6" fmla="*/ 590309 w 590309"/>
              <a:gd name="connsiteY6" fmla="*/ 0 h 185195"/>
              <a:gd name="connsiteX0" fmla="*/ 0 w 590309"/>
              <a:gd name="connsiteY0" fmla="*/ 185195 h 185195"/>
              <a:gd name="connsiteX1" fmla="*/ 219919 w 590309"/>
              <a:gd name="connsiteY1" fmla="*/ 173620 h 185195"/>
              <a:gd name="connsiteX2" fmla="*/ 254643 w 590309"/>
              <a:gd name="connsiteY2" fmla="*/ 162046 h 185195"/>
              <a:gd name="connsiteX3" fmla="*/ 520861 w 590309"/>
              <a:gd name="connsiteY3" fmla="*/ 81023 h 185195"/>
              <a:gd name="connsiteX4" fmla="*/ 555585 w 590309"/>
              <a:gd name="connsiteY4" fmla="*/ 34724 h 185195"/>
              <a:gd name="connsiteX5" fmla="*/ 590309 w 590309"/>
              <a:gd name="connsiteY5" fmla="*/ 0 h 185195"/>
              <a:gd name="connsiteX0" fmla="*/ 0 w 590309"/>
              <a:gd name="connsiteY0" fmla="*/ 185195 h 185195"/>
              <a:gd name="connsiteX1" fmla="*/ 219919 w 590309"/>
              <a:gd name="connsiteY1" fmla="*/ 173620 h 185195"/>
              <a:gd name="connsiteX2" fmla="*/ 254643 w 590309"/>
              <a:gd name="connsiteY2" fmla="*/ 162046 h 185195"/>
              <a:gd name="connsiteX3" fmla="*/ 555585 w 590309"/>
              <a:gd name="connsiteY3" fmla="*/ 34724 h 185195"/>
              <a:gd name="connsiteX4" fmla="*/ 590309 w 590309"/>
              <a:gd name="connsiteY4" fmla="*/ 0 h 185195"/>
              <a:gd name="connsiteX0" fmla="*/ 0 w 590309"/>
              <a:gd name="connsiteY0" fmla="*/ 185195 h 185195"/>
              <a:gd name="connsiteX1" fmla="*/ 219919 w 590309"/>
              <a:gd name="connsiteY1" fmla="*/ 173620 h 185195"/>
              <a:gd name="connsiteX2" fmla="*/ 254643 w 590309"/>
              <a:gd name="connsiteY2" fmla="*/ 162046 h 185195"/>
              <a:gd name="connsiteX3" fmla="*/ 590309 w 590309"/>
              <a:gd name="connsiteY3" fmla="*/ 0 h 185195"/>
              <a:gd name="connsiteX0" fmla="*/ 0 w 590309"/>
              <a:gd name="connsiteY0" fmla="*/ 185195 h 192912"/>
              <a:gd name="connsiteX1" fmla="*/ 254643 w 590309"/>
              <a:gd name="connsiteY1" fmla="*/ 162046 h 192912"/>
              <a:gd name="connsiteX2" fmla="*/ 590309 w 590309"/>
              <a:gd name="connsiteY2" fmla="*/ 0 h 192912"/>
              <a:gd name="connsiteX0" fmla="*/ 0 w 590309"/>
              <a:gd name="connsiteY0" fmla="*/ 185195 h 185195"/>
              <a:gd name="connsiteX1" fmla="*/ 590309 w 590309"/>
              <a:gd name="connsiteY1" fmla="*/ 0 h 185195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85"/>
              <a:gd name="connsiteY0" fmla="*/ 765793 h 765793"/>
              <a:gd name="connsiteX1" fmla="*/ 518885 w 518885"/>
              <a:gd name="connsiteY1" fmla="*/ 0 h 765793"/>
              <a:gd name="connsiteX0" fmla="*/ 0 w 518885"/>
              <a:gd name="connsiteY0" fmla="*/ 765793 h 765793"/>
              <a:gd name="connsiteX1" fmla="*/ 518885 w 518885"/>
              <a:gd name="connsiteY1" fmla="*/ 0 h 765793"/>
              <a:gd name="connsiteX0" fmla="*/ 0 w 518885"/>
              <a:gd name="connsiteY0" fmla="*/ 765793 h 765793"/>
              <a:gd name="connsiteX1" fmla="*/ 518885 w 518885"/>
              <a:gd name="connsiteY1" fmla="*/ 0 h 765793"/>
              <a:gd name="connsiteX0" fmla="*/ 0 w 518885"/>
              <a:gd name="connsiteY0" fmla="*/ 765793 h 765793"/>
              <a:gd name="connsiteX1" fmla="*/ 518885 w 518885"/>
              <a:gd name="connsiteY1" fmla="*/ 0 h 765793"/>
              <a:gd name="connsiteX0" fmla="*/ 0 w 518885"/>
              <a:gd name="connsiteY0" fmla="*/ 1274929 h 1274929"/>
              <a:gd name="connsiteX1" fmla="*/ 518885 w 518885"/>
              <a:gd name="connsiteY1" fmla="*/ 0 h 1274929"/>
              <a:gd name="connsiteX0" fmla="*/ 0 w 518885"/>
              <a:gd name="connsiteY0" fmla="*/ 1274929 h 1274929"/>
              <a:gd name="connsiteX1" fmla="*/ 518885 w 518885"/>
              <a:gd name="connsiteY1" fmla="*/ 0 h 1274929"/>
              <a:gd name="connsiteX0" fmla="*/ 225852 w 476187"/>
              <a:gd name="connsiteY0" fmla="*/ 163879 h 2526808"/>
              <a:gd name="connsiteX1" fmla="*/ 225852 w 476187"/>
              <a:gd name="connsiteY1" fmla="*/ 1780084 h 2526808"/>
              <a:gd name="connsiteX0" fmla="*/ 225852 w 579910"/>
              <a:gd name="connsiteY0" fmla="*/ 1609810 h 3972739"/>
              <a:gd name="connsiteX1" fmla="*/ 332996 w 579910"/>
              <a:gd name="connsiteY1" fmla="*/ 166024 h 3972739"/>
              <a:gd name="connsiteX2" fmla="*/ 225852 w 579910"/>
              <a:gd name="connsiteY2" fmla="*/ 3226015 h 3972739"/>
              <a:gd name="connsiteX0" fmla="*/ 225852 w 579909"/>
              <a:gd name="connsiteY0" fmla="*/ 1609810 h 3972739"/>
              <a:gd name="connsiteX1" fmla="*/ 332996 w 579909"/>
              <a:gd name="connsiteY1" fmla="*/ 166024 h 3972739"/>
              <a:gd name="connsiteX2" fmla="*/ 225852 w 579909"/>
              <a:gd name="connsiteY2" fmla="*/ 3226015 h 3972739"/>
              <a:gd name="connsiteX0" fmla="*/ 332996 w 579909"/>
              <a:gd name="connsiteY0" fmla="*/ 166024 h 3972739"/>
              <a:gd name="connsiteX1" fmla="*/ 225852 w 579909"/>
              <a:gd name="connsiteY1" fmla="*/ 3226015 h 3972739"/>
              <a:gd name="connsiteX0" fmla="*/ 332996 w 332996"/>
              <a:gd name="connsiteY0" fmla="*/ 0 h 3806715"/>
              <a:gd name="connsiteX1" fmla="*/ 225852 w 332996"/>
              <a:gd name="connsiteY1" fmla="*/ 3059991 h 3806715"/>
              <a:gd name="connsiteX0" fmla="*/ 107144 w 107144"/>
              <a:gd name="connsiteY0" fmla="*/ 0 h 3059991"/>
              <a:gd name="connsiteX1" fmla="*/ 0 w 107144"/>
              <a:gd name="connsiteY1" fmla="*/ 3059991 h 3059991"/>
              <a:gd name="connsiteX0" fmla="*/ 210959 w 210959"/>
              <a:gd name="connsiteY0" fmla="*/ 0 h 3059991"/>
              <a:gd name="connsiteX1" fmla="*/ 0 w 210959"/>
              <a:gd name="connsiteY1" fmla="*/ 3059991 h 3059991"/>
              <a:gd name="connsiteX0" fmla="*/ 210959 w 210959"/>
              <a:gd name="connsiteY0" fmla="*/ 0 h 3059991"/>
              <a:gd name="connsiteX1" fmla="*/ 0 w 210959"/>
              <a:gd name="connsiteY1" fmla="*/ 3059991 h 3059991"/>
              <a:gd name="connsiteX0" fmla="*/ 210959 w 210959"/>
              <a:gd name="connsiteY0" fmla="*/ 0 h 3059991"/>
              <a:gd name="connsiteX1" fmla="*/ 0 w 210959"/>
              <a:gd name="connsiteY1" fmla="*/ 3059991 h 3059991"/>
              <a:gd name="connsiteX0" fmla="*/ 490105 w 490105"/>
              <a:gd name="connsiteY0" fmla="*/ 3614636 h 5183547"/>
              <a:gd name="connsiteX1" fmla="*/ 0 w 490105"/>
              <a:gd name="connsiteY1" fmla="*/ 1614475 h 5183547"/>
              <a:gd name="connsiteX0" fmla="*/ 490105 w 490105"/>
              <a:gd name="connsiteY0" fmla="*/ 2000161 h 3569072"/>
              <a:gd name="connsiteX1" fmla="*/ 0 w 490105"/>
              <a:gd name="connsiteY1" fmla="*/ 0 h 3569072"/>
              <a:gd name="connsiteX0" fmla="*/ 490105 w 490105"/>
              <a:gd name="connsiteY0" fmla="*/ 2000161 h 2000161"/>
              <a:gd name="connsiteX1" fmla="*/ 0 w 490105"/>
              <a:gd name="connsiteY1" fmla="*/ 0 h 2000161"/>
              <a:gd name="connsiteX0" fmla="*/ 490153 w 490153"/>
              <a:gd name="connsiteY0" fmla="*/ 2992769 h 2992769"/>
              <a:gd name="connsiteX1" fmla="*/ 0 w 490153"/>
              <a:gd name="connsiteY1" fmla="*/ 0 h 2992769"/>
              <a:gd name="connsiteX0" fmla="*/ 490153 w 490153"/>
              <a:gd name="connsiteY0" fmla="*/ 2992769 h 2992769"/>
              <a:gd name="connsiteX1" fmla="*/ 0 w 490153"/>
              <a:gd name="connsiteY1" fmla="*/ 0 h 2992769"/>
              <a:gd name="connsiteX0" fmla="*/ 490153 w 490153"/>
              <a:gd name="connsiteY0" fmla="*/ 2992769 h 2992769"/>
              <a:gd name="connsiteX1" fmla="*/ 0 w 490153"/>
              <a:gd name="connsiteY1" fmla="*/ 0 h 2992769"/>
              <a:gd name="connsiteX0" fmla="*/ 490153 w 490153"/>
              <a:gd name="connsiteY0" fmla="*/ 2992769 h 2992769"/>
              <a:gd name="connsiteX1" fmla="*/ 0 w 490153"/>
              <a:gd name="connsiteY1" fmla="*/ 0 h 2992769"/>
              <a:gd name="connsiteX0" fmla="*/ 490153 w 490153"/>
              <a:gd name="connsiteY0" fmla="*/ 2992769 h 2992769"/>
              <a:gd name="connsiteX1" fmla="*/ 0 w 490153"/>
              <a:gd name="connsiteY1" fmla="*/ 0 h 2992769"/>
              <a:gd name="connsiteX0" fmla="*/ 182918 w 196134"/>
              <a:gd name="connsiteY0" fmla="*/ 1105928 h 8245461"/>
              <a:gd name="connsiteX1" fmla="*/ 64012 w 196134"/>
              <a:gd name="connsiteY1" fmla="*/ 7614868 h 8245461"/>
              <a:gd name="connsiteX0" fmla="*/ 118905 w 132121"/>
              <a:gd name="connsiteY0" fmla="*/ 0 h 7139533"/>
              <a:gd name="connsiteX1" fmla="*/ -1 w 132121"/>
              <a:gd name="connsiteY1" fmla="*/ 6508940 h 7139533"/>
              <a:gd name="connsiteX0" fmla="*/ 118908 w 132124"/>
              <a:gd name="connsiteY0" fmla="*/ 0 h 8326881"/>
              <a:gd name="connsiteX1" fmla="*/ 0 w 132124"/>
              <a:gd name="connsiteY1" fmla="*/ 7696304 h 8326881"/>
              <a:gd name="connsiteX0" fmla="*/ 118908 w 181671"/>
              <a:gd name="connsiteY0" fmla="*/ 0 h 7696305"/>
              <a:gd name="connsiteX1" fmla="*/ 0 w 181671"/>
              <a:gd name="connsiteY1" fmla="*/ 7696304 h 7696305"/>
              <a:gd name="connsiteX0" fmla="*/ 118908 w 121694"/>
              <a:gd name="connsiteY0" fmla="*/ 0 h 7696305"/>
              <a:gd name="connsiteX1" fmla="*/ 0 w 121694"/>
              <a:gd name="connsiteY1" fmla="*/ 7696304 h 7696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1694" h="7696305">
                <a:moveTo>
                  <a:pt x="118908" y="0"/>
                </a:moveTo>
                <a:cubicBezTo>
                  <a:pt x="121694" y="2536505"/>
                  <a:pt x="115596" y="4633336"/>
                  <a:pt x="0" y="7696304"/>
                </a:cubicBezTo>
              </a:path>
            </a:pathLst>
          </a:custGeom>
          <a:ln w="28575">
            <a:solidFill>
              <a:srgbClr val="FFC000"/>
            </a:solidFill>
            <a:tailEnd type="stealth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6" name="Полилиния 355"/>
          <p:cNvSpPr/>
          <p:nvPr/>
        </p:nvSpPr>
        <p:spPr>
          <a:xfrm>
            <a:off x="1463042" y="3959983"/>
            <a:ext cx="432000" cy="142900"/>
          </a:xfrm>
          <a:custGeom>
            <a:avLst/>
            <a:gdLst>
              <a:gd name="connsiteX0" fmla="*/ 0 w 590309"/>
              <a:gd name="connsiteY0" fmla="*/ 185195 h 185195"/>
              <a:gd name="connsiteX1" fmla="*/ 219919 w 590309"/>
              <a:gd name="connsiteY1" fmla="*/ 173620 h 185195"/>
              <a:gd name="connsiteX2" fmla="*/ 254643 w 590309"/>
              <a:gd name="connsiteY2" fmla="*/ 162046 h 185195"/>
              <a:gd name="connsiteX3" fmla="*/ 451413 w 590309"/>
              <a:gd name="connsiteY3" fmla="*/ 115747 h 185195"/>
              <a:gd name="connsiteX4" fmla="*/ 486137 w 590309"/>
              <a:gd name="connsiteY4" fmla="*/ 92598 h 185195"/>
              <a:gd name="connsiteX5" fmla="*/ 520861 w 590309"/>
              <a:gd name="connsiteY5" fmla="*/ 81023 h 185195"/>
              <a:gd name="connsiteX6" fmla="*/ 555585 w 590309"/>
              <a:gd name="connsiteY6" fmla="*/ 34724 h 185195"/>
              <a:gd name="connsiteX7" fmla="*/ 590309 w 590309"/>
              <a:gd name="connsiteY7" fmla="*/ 0 h 185195"/>
              <a:gd name="connsiteX0" fmla="*/ 0 w 590309"/>
              <a:gd name="connsiteY0" fmla="*/ 185195 h 185195"/>
              <a:gd name="connsiteX1" fmla="*/ 219919 w 590309"/>
              <a:gd name="connsiteY1" fmla="*/ 173620 h 185195"/>
              <a:gd name="connsiteX2" fmla="*/ 254643 w 590309"/>
              <a:gd name="connsiteY2" fmla="*/ 162046 h 185195"/>
              <a:gd name="connsiteX3" fmla="*/ 486137 w 590309"/>
              <a:gd name="connsiteY3" fmla="*/ 92598 h 185195"/>
              <a:gd name="connsiteX4" fmla="*/ 520861 w 590309"/>
              <a:gd name="connsiteY4" fmla="*/ 81023 h 185195"/>
              <a:gd name="connsiteX5" fmla="*/ 555585 w 590309"/>
              <a:gd name="connsiteY5" fmla="*/ 34724 h 185195"/>
              <a:gd name="connsiteX6" fmla="*/ 590309 w 590309"/>
              <a:gd name="connsiteY6" fmla="*/ 0 h 185195"/>
              <a:gd name="connsiteX0" fmla="*/ 0 w 590309"/>
              <a:gd name="connsiteY0" fmla="*/ 185195 h 185195"/>
              <a:gd name="connsiteX1" fmla="*/ 219919 w 590309"/>
              <a:gd name="connsiteY1" fmla="*/ 173620 h 185195"/>
              <a:gd name="connsiteX2" fmla="*/ 254643 w 590309"/>
              <a:gd name="connsiteY2" fmla="*/ 162046 h 185195"/>
              <a:gd name="connsiteX3" fmla="*/ 520861 w 590309"/>
              <a:gd name="connsiteY3" fmla="*/ 81023 h 185195"/>
              <a:gd name="connsiteX4" fmla="*/ 555585 w 590309"/>
              <a:gd name="connsiteY4" fmla="*/ 34724 h 185195"/>
              <a:gd name="connsiteX5" fmla="*/ 590309 w 590309"/>
              <a:gd name="connsiteY5" fmla="*/ 0 h 185195"/>
              <a:gd name="connsiteX0" fmla="*/ 0 w 590309"/>
              <a:gd name="connsiteY0" fmla="*/ 185195 h 185195"/>
              <a:gd name="connsiteX1" fmla="*/ 219919 w 590309"/>
              <a:gd name="connsiteY1" fmla="*/ 173620 h 185195"/>
              <a:gd name="connsiteX2" fmla="*/ 254643 w 590309"/>
              <a:gd name="connsiteY2" fmla="*/ 162046 h 185195"/>
              <a:gd name="connsiteX3" fmla="*/ 555585 w 590309"/>
              <a:gd name="connsiteY3" fmla="*/ 34724 h 185195"/>
              <a:gd name="connsiteX4" fmla="*/ 590309 w 590309"/>
              <a:gd name="connsiteY4" fmla="*/ 0 h 185195"/>
              <a:gd name="connsiteX0" fmla="*/ 0 w 590309"/>
              <a:gd name="connsiteY0" fmla="*/ 185195 h 185195"/>
              <a:gd name="connsiteX1" fmla="*/ 219919 w 590309"/>
              <a:gd name="connsiteY1" fmla="*/ 173620 h 185195"/>
              <a:gd name="connsiteX2" fmla="*/ 254643 w 590309"/>
              <a:gd name="connsiteY2" fmla="*/ 162046 h 185195"/>
              <a:gd name="connsiteX3" fmla="*/ 590309 w 590309"/>
              <a:gd name="connsiteY3" fmla="*/ 0 h 185195"/>
              <a:gd name="connsiteX0" fmla="*/ 0 w 590309"/>
              <a:gd name="connsiteY0" fmla="*/ 185195 h 192912"/>
              <a:gd name="connsiteX1" fmla="*/ 254643 w 590309"/>
              <a:gd name="connsiteY1" fmla="*/ 162046 h 192912"/>
              <a:gd name="connsiteX2" fmla="*/ 590309 w 590309"/>
              <a:gd name="connsiteY2" fmla="*/ 0 h 192912"/>
              <a:gd name="connsiteX0" fmla="*/ 0 w 590309"/>
              <a:gd name="connsiteY0" fmla="*/ 185195 h 185195"/>
              <a:gd name="connsiteX1" fmla="*/ 590309 w 590309"/>
              <a:gd name="connsiteY1" fmla="*/ 0 h 185195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85"/>
              <a:gd name="connsiteY0" fmla="*/ 765793 h 765793"/>
              <a:gd name="connsiteX1" fmla="*/ 518885 w 518885"/>
              <a:gd name="connsiteY1" fmla="*/ 0 h 765793"/>
              <a:gd name="connsiteX0" fmla="*/ 0 w 518885"/>
              <a:gd name="connsiteY0" fmla="*/ 765793 h 765793"/>
              <a:gd name="connsiteX1" fmla="*/ 518885 w 518885"/>
              <a:gd name="connsiteY1" fmla="*/ 0 h 765793"/>
              <a:gd name="connsiteX0" fmla="*/ 0 w 518885"/>
              <a:gd name="connsiteY0" fmla="*/ 765793 h 765793"/>
              <a:gd name="connsiteX1" fmla="*/ 518885 w 518885"/>
              <a:gd name="connsiteY1" fmla="*/ 0 h 765793"/>
              <a:gd name="connsiteX0" fmla="*/ 0 w 518885"/>
              <a:gd name="connsiteY0" fmla="*/ 765793 h 765793"/>
              <a:gd name="connsiteX1" fmla="*/ 518885 w 518885"/>
              <a:gd name="connsiteY1" fmla="*/ 0 h 765793"/>
              <a:gd name="connsiteX0" fmla="*/ 0 w 518885"/>
              <a:gd name="connsiteY0" fmla="*/ 1274929 h 1274929"/>
              <a:gd name="connsiteX1" fmla="*/ 518885 w 518885"/>
              <a:gd name="connsiteY1" fmla="*/ 0 h 1274929"/>
              <a:gd name="connsiteX0" fmla="*/ 0 w 518885"/>
              <a:gd name="connsiteY0" fmla="*/ 1274929 h 1274929"/>
              <a:gd name="connsiteX1" fmla="*/ 518885 w 518885"/>
              <a:gd name="connsiteY1" fmla="*/ 0 h 1274929"/>
              <a:gd name="connsiteX0" fmla="*/ 225852 w 476187"/>
              <a:gd name="connsiteY0" fmla="*/ 163879 h 2526808"/>
              <a:gd name="connsiteX1" fmla="*/ 225852 w 476187"/>
              <a:gd name="connsiteY1" fmla="*/ 1780084 h 2526808"/>
              <a:gd name="connsiteX0" fmla="*/ 225852 w 579910"/>
              <a:gd name="connsiteY0" fmla="*/ 1609810 h 3972739"/>
              <a:gd name="connsiteX1" fmla="*/ 332996 w 579910"/>
              <a:gd name="connsiteY1" fmla="*/ 166024 h 3972739"/>
              <a:gd name="connsiteX2" fmla="*/ 225852 w 579910"/>
              <a:gd name="connsiteY2" fmla="*/ 3226015 h 3972739"/>
              <a:gd name="connsiteX0" fmla="*/ 225852 w 579909"/>
              <a:gd name="connsiteY0" fmla="*/ 1609810 h 3972739"/>
              <a:gd name="connsiteX1" fmla="*/ 332996 w 579909"/>
              <a:gd name="connsiteY1" fmla="*/ 166024 h 3972739"/>
              <a:gd name="connsiteX2" fmla="*/ 225852 w 579909"/>
              <a:gd name="connsiteY2" fmla="*/ 3226015 h 3972739"/>
              <a:gd name="connsiteX0" fmla="*/ 332996 w 579909"/>
              <a:gd name="connsiteY0" fmla="*/ 166024 h 3972739"/>
              <a:gd name="connsiteX1" fmla="*/ 225852 w 579909"/>
              <a:gd name="connsiteY1" fmla="*/ 3226015 h 3972739"/>
              <a:gd name="connsiteX0" fmla="*/ 332996 w 332996"/>
              <a:gd name="connsiteY0" fmla="*/ 0 h 3806715"/>
              <a:gd name="connsiteX1" fmla="*/ 225852 w 332996"/>
              <a:gd name="connsiteY1" fmla="*/ 3059991 h 3806715"/>
              <a:gd name="connsiteX0" fmla="*/ 107144 w 107144"/>
              <a:gd name="connsiteY0" fmla="*/ 0 h 3059991"/>
              <a:gd name="connsiteX1" fmla="*/ 0 w 107144"/>
              <a:gd name="connsiteY1" fmla="*/ 3059991 h 3059991"/>
              <a:gd name="connsiteX0" fmla="*/ 210959 w 210959"/>
              <a:gd name="connsiteY0" fmla="*/ 0 h 3059991"/>
              <a:gd name="connsiteX1" fmla="*/ 0 w 210959"/>
              <a:gd name="connsiteY1" fmla="*/ 3059991 h 3059991"/>
              <a:gd name="connsiteX0" fmla="*/ 210959 w 210959"/>
              <a:gd name="connsiteY0" fmla="*/ 0 h 3059991"/>
              <a:gd name="connsiteX1" fmla="*/ 0 w 210959"/>
              <a:gd name="connsiteY1" fmla="*/ 3059991 h 3059991"/>
              <a:gd name="connsiteX0" fmla="*/ 210959 w 210959"/>
              <a:gd name="connsiteY0" fmla="*/ 0 h 3059991"/>
              <a:gd name="connsiteX1" fmla="*/ 0 w 210959"/>
              <a:gd name="connsiteY1" fmla="*/ 3059991 h 3059991"/>
              <a:gd name="connsiteX0" fmla="*/ 490105 w 490105"/>
              <a:gd name="connsiteY0" fmla="*/ 3614636 h 5183547"/>
              <a:gd name="connsiteX1" fmla="*/ 0 w 490105"/>
              <a:gd name="connsiteY1" fmla="*/ 1614475 h 5183547"/>
              <a:gd name="connsiteX0" fmla="*/ 490105 w 490105"/>
              <a:gd name="connsiteY0" fmla="*/ 2000161 h 3569072"/>
              <a:gd name="connsiteX1" fmla="*/ 0 w 490105"/>
              <a:gd name="connsiteY1" fmla="*/ 0 h 3569072"/>
              <a:gd name="connsiteX0" fmla="*/ 490105 w 490105"/>
              <a:gd name="connsiteY0" fmla="*/ 2000161 h 2000161"/>
              <a:gd name="connsiteX1" fmla="*/ 0 w 490105"/>
              <a:gd name="connsiteY1" fmla="*/ 0 h 2000161"/>
              <a:gd name="connsiteX0" fmla="*/ 490153 w 490153"/>
              <a:gd name="connsiteY0" fmla="*/ 2992769 h 2992769"/>
              <a:gd name="connsiteX1" fmla="*/ 0 w 490153"/>
              <a:gd name="connsiteY1" fmla="*/ 0 h 2992769"/>
              <a:gd name="connsiteX0" fmla="*/ 490153 w 490153"/>
              <a:gd name="connsiteY0" fmla="*/ 2992769 h 2992769"/>
              <a:gd name="connsiteX1" fmla="*/ 0 w 490153"/>
              <a:gd name="connsiteY1" fmla="*/ 0 h 2992769"/>
              <a:gd name="connsiteX0" fmla="*/ 490153 w 490153"/>
              <a:gd name="connsiteY0" fmla="*/ 2992769 h 2992769"/>
              <a:gd name="connsiteX1" fmla="*/ 0 w 490153"/>
              <a:gd name="connsiteY1" fmla="*/ 0 h 2992769"/>
              <a:gd name="connsiteX0" fmla="*/ 490153 w 490153"/>
              <a:gd name="connsiteY0" fmla="*/ 2992769 h 2992769"/>
              <a:gd name="connsiteX1" fmla="*/ 0 w 490153"/>
              <a:gd name="connsiteY1" fmla="*/ 0 h 2992769"/>
              <a:gd name="connsiteX0" fmla="*/ 490153 w 490153"/>
              <a:gd name="connsiteY0" fmla="*/ 2992769 h 2992769"/>
              <a:gd name="connsiteX1" fmla="*/ 0 w 490153"/>
              <a:gd name="connsiteY1" fmla="*/ 0 h 2992769"/>
              <a:gd name="connsiteX0" fmla="*/ 182918 w 196134"/>
              <a:gd name="connsiteY0" fmla="*/ 1105928 h 8245461"/>
              <a:gd name="connsiteX1" fmla="*/ 64012 w 196134"/>
              <a:gd name="connsiteY1" fmla="*/ 7614868 h 8245461"/>
              <a:gd name="connsiteX0" fmla="*/ 118905 w 132121"/>
              <a:gd name="connsiteY0" fmla="*/ 0 h 7139533"/>
              <a:gd name="connsiteX1" fmla="*/ -1 w 132121"/>
              <a:gd name="connsiteY1" fmla="*/ 6508940 h 7139533"/>
              <a:gd name="connsiteX0" fmla="*/ 118908 w 132124"/>
              <a:gd name="connsiteY0" fmla="*/ 0 h 8326881"/>
              <a:gd name="connsiteX1" fmla="*/ 0 w 132124"/>
              <a:gd name="connsiteY1" fmla="*/ 7696304 h 8326881"/>
              <a:gd name="connsiteX0" fmla="*/ 118908 w 181671"/>
              <a:gd name="connsiteY0" fmla="*/ 0 h 7696305"/>
              <a:gd name="connsiteX1" fmla="*/ 0 w 181671"/>
              <a:gd name="connsiteY1" fmla="*/ 7696304 h 7696305"/>
              <a:gd name="connsiteX0" fmla="*/ 118908 w 121694"/>
              <a:gd name="connsiteY0" fmla="*/ 0 h 7696305"/>
              <a:gd name="connsiteX1" fmla="*/ 0 w 121694"/>
              <a:gd name="connsiteY1" fmla="*/ 7696304 h 7696305"/>
              <a:gd name="connsiteX0" fmla="*/ 118908 w 118908"/>
              <a:gd name="connsiteY0" fmla="*/ 0 h 7696305"/>
              <a:gd name="connsiteX1" fmla="*/ 0 w 118908"/>
              <a:gd name="connsiteY1" fmla="*/ 7696304 h 7696305"/>
              <a:gd name="connsiteX0" fmla="*/ 141643 w 141643"/>
              <a:gd name="connsiteY0" fmla="*/ 0 h 7697598"/>
              <a:gd name="connsiteX1" fmla="*/ 0 w 141643"/>
              <a:gd name="connsiteY1" fmla="*/ 7697597 h 7697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1643" h="7697598">
                <a:moveTo>
                  <a:pt x="141643" y="0"/>
                </a:moveTo>
                <a:cubicBezTo>
                  <a:pt x="118656" y="1253755"/>
                  <a:pt x="115596" y="4634629"/>
                  <a:pt x="0" y="7697597"/>
                </a:cubicBezTo>
              </a:path>
            </a:pathLst>
          </a:custGeom>
          <a:ln w="28575">
            <a:solidFill>
              <a:srgbClr val="FFC000"/>
            </a:solidFill>
            <a:tailEnd type="stealth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7" name="Полилиния 356"/>
          <p:cNvSpPr/>
          <p:nvPr/>
        </p:nvSpPr>
        <p:spPr>
          <a:xfrm>
            <a:off x="1584000" y="3357562"/>
            <a:ext cx="144000" cy="452280"/>
          </a:xfrm>
          <a:custGeom>
            <a:avLst/>
            <a:gdLst>
              <a:gd name="connsiteX0" fmla="*/ 0 w 590309"/>
              <a:gd name="connsiteY0" fmla="*/ 185195 h 185195"/>
              <a:gd name="connsiteX1" fmla="*/ 219919 w 590309"/>
              <a:gd name="connsiteY1" fmla="*/ 173620 h 185195"/>
              <a:gd name="connsiteX2" fmla="*/ 254643 w 590309"/>
              <a:gd name="connsiteY2" fmla="*/ 162046 h 185195"/>
              <a:gd name="connsiteX3" fmla="*/ 451413 w 590309"/>
              <a:gd name="connsiteY3" fmla="*/ 115747 h 185195"/>
              <a:gd name="connsiteX4" fmla="*/ 486137 w 590309"/>
              <a:gd name="connsiteY4" fmla="*/ 92598 h 185195"/>
              <a:gd name="connsiteX5" fmla="*/ 520861 w 590309"/>
              <a:gd name="connsiteY5" fmla="*/ 81023 h 185195"/>
              <a:gd name="connsiteX6" fmla="*/ 555585 w 590309"/>
              <a:gd name="connsiteY6" fmla="*/ 34724 h 185195"/>
              <a:gd name="connsiteX7" fmla="*/ 590309 w 590309"/>
              <a:gd name="connsiteY7" fmla="*/ 0 h 185195"/>
              <a:gd name="connsiteX0" fmla="*/ 0 w 590309"/>
              <a:gd name="connsiteY0" fmla="*/ 185195 h 185195"/>
              <a:gd name="connsiteX1" fmla="*/ 219919 w 590309"/>
              <a:gd name="connsiteY1" fmla="*/ 173620 h 185195"/>
              <a:gd name="connsiteX2" fmla="*/ 254643 w 590309"/>
              <a:gd name="connsiteY2" fmla="*/ 162046 h 185195"/>
              <a:gd name="connsiteX3" fmla="*/ 486137 w 590309"/>
              <a:gd name="connsiteY3" fmla="*/ 92598 h 185195"/>
              <a:gd name="connsiteX4" fmla="*/ 520861 w 590309"/>
              <a:gd name="connsiteY4" fmla="*/ 81023 h 185195"/>
              <a:gd name="connsiteX5" fmla="*/ 555585 w 590309"/>
              <a:gd name="connsiteY5" fmla="*/ 34724 h 185195"/>
              <a:gd name="connsiteX6" fmla="*/ 590309 w 590309"/>
              <a:gd name="connsiteY6" fmla="*/ 0 h 185195"/>
              <a:gd name="connsiteX0" fmla="*/ 0 w 590309"/>
              <a:gd name="connsiteY0" fmla="*/ 185195 h 185195"/>
              <a:gd name="connsiteX1" fmla="*/ 219919 w 590309"/>
              <a:gd name="connsiteY1" fmla="*/ 173620 h 185195"/>
              <a:gd name="connsiteX2" fmla="*/ 254643 w 590309"/>
              <a:gd name="connsiteY2" fmla="*/ 162046 h 185195"/>
              <a:gd name="connsiteX3" fmla="*/ 520861 w 590309"/>
              <a:gd name="connsiteY3" fmla="*/ 81023 h 185195"/>
              <a:gd name="connsiteX4" fmla="*/ 555585 w 590309"/>
              <a:gd name="connsiteY4" fmla="*/ 34724 h 185195"/>
              <a:gd name="connsiteX5" fmla="*/ 590309 w 590309"/>
              <a:gd name="connsiteY5" fmla="*/ 0 h 185195"/>
              <a:gd name="connsiteX0" fmla="*/ 0 w 590309"/>
              <a:gd name="connsiteY0" fmla="*/ 185195 h 185195"/>
              <a:gd name="connsiteX1" fmla="*/ 219919 w 590309"/>
              <a:gd name="connsiteY1" fmla="*/ 173620 h 185195"/>
              <a:gd name="connsiteX2" fmla="*/ 254643 w 590309"/>
              <a:gd name="connsiteY2" fmla="*/ 162046 h 185195"/>
              <a:gd name="connsiteX3" fmla="*/ 555585 w 590309"/>
              <a:gd name="connsiteY3" fmla="*/ 34724 h 185195"/>
              <a:gd name="connsiteX4" fmla="*/ 590309 w 590309"/>
              <a:gd name="connsiteY4" fmla="*/ 0 h 185195"/>
              <a:gd name="connsiteX0" fmla="*/ 0 w 590309"/>
              <a:gd name="connsiteY0" fmla="*/ 185195 h 185195"/>
              <a:gd name="connsiteX1" fmla="*/ 219919 w 590309"/>
              <a:gd name="connsiteY1" fmla="*/ 173620 h 185195"/>
              <a:gd name="connsiteX2" fmla="*/ 254643 w 590309"/>
              <a:gd name="connsiteY2" fmla="*/ 162046 h 185195"/>
              <a:gd name="connsiteX3" fmla="*/ 590309 w 590309"/>
              <a:gd name="connsiteY3" fmla="*/ 0 h 185195"/>
              <a:gd name="connsiteX0" fmla="*/ 0 w 590309"/>
              <a:gd name="connsiteY0" fmla="*/ 185195 h 192912"/>
              <a:gd name="connsiteX1" fmla="*/ 254643 w 590309"/>
              <a:gd name="connsiteY1" fmla="*/ 162046 h 192912"/>
              <a:gd name="connsiteX2" fmla="*/ 590309 w 590309"/>
              <a:gd name="connsiteY2" fmla="*/ 0 h 192912"/>
              <a:gd name="connsiteX0" fmla="*/ 0 w 590309"/>
              <a:gd name="connsiteY0" fmla="*/ 185195 h 185195"/>
              <a:gd name="connsiteX1" fmla="*/ 590309 w 590309"/>
              <a:gd name="connsiteY1" fmla="*/ 0 h 185195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85"/>
              <a:gd name="connsiteY0" fmla="*/ 765793 h 765793"/>
              <a:gd name="connsiteX1" fmla="*/ 518885 w 518885"/>
              <a:gd name="connsiteY1" fmla="*/ 0 h 765793"/>
              <a:gd name="connsiteX0" fmla="*/ 0 w 518885"/>
              <a:gd name="connsiteY0" fmla="*/ 765793 h 765793"/>
              <a:gd name="connsiteX1" fmla="*/ 518885 w 518885"/>
              <a:gd name="connsiteY1" fmla="*/ 0 h 765793"/>
              <a:gd name="connsiteX0" fmla="*/ 0 w 518885"/>
              <a:gd name="connsiteY0" fmla="*/ 765793 h 765793"/>
              <a:gd name="connsiteX1" fmla="*/ 518885 w 518885"/>
              <a:gd name="connsiteY1" fmla="*/ 0 h 765793"/>
              <a:gd name="connsiteX0" fmla="*/ 0 w 518885"/>
              <a:gd name="connsiteY0" fmla="*/ 765793 h 765793"/>
              <a:gd name="connsiteX1" fmla="*/ 518885 w 518885"/>
              <a:gd name="connsiteY1" fmla="*/ 0 h 765793"/>
              <a:gd name="connsiteX0" fmla="*/ 0 w 518885"/>
              <a:gd name="connsiteY0" fmla="*/ 1274929 h 1274929"/>
              <a:gd name="connsiteX1" fmla="*/ 518885 w 518885"/>
              <a:gd name="connsiteY1" fmla="*/ 0 h 1274929"/>
              <a:gd name="connsiteX0" fmla="*/ 0 w 518885"/>
              <a:gd name="connsiteY0" fmla="*/ 1274929 h 1274929"/>
              <a:gd name="connsiteX1" fmla="*/ 518885 w 518885"/>
              <a:gd name="connsiteY1" fmla="*/ 0 h 1274929"/>
              <a:gd name="connsiteX0" fmla="*/ 225852 w 476187"/>
              <a:gd name="connsiteY0" fmla="*/ 163879 h 2526808"/>
              <a:gd name="connsiteX1" fmla="*/ 225852 w 476187"/>
              <a:gd name="connsiteY1" fmla="*/ 1780084 h 2526808"/>
              <a:gd name="connsiteX0" fmla="*/ 225852 w 579910"/>
              <a:gd name="connsiteY0" fmla="*/ 1609810 h 3972739"/>
              <a:gd name="connsiteX1" fmla="*/ 332996 w 579910"/>
              <a:gd name="connsiteY1" fmla="*/ 166024 h 3972739"/>
              <a:gd name="connsiteX2" fmla="*/ 225852 w 579910"/>
              <a:gd name="connsiteY2" fmla="*/ 3226015 h 3972739"/>
              <a:gd name="connsiteX0" fmla="*/ 225852 w 579909"/>
              <a:gd name="connsiteY0" fmla="*/ 1609810 h 3972739"/>
              <a:gd name="connsiteX1" fmla="*/ 332996 w 579909"/>
              <a:gd name="connsiteY1" fmla="*/ 166024 h 3972739"/>
              <a:gd name="connsiteX2" fmla="*/ 225852 w 579909"/>
              <a:gd name="connsiteY2" fmla="*/ 3226015 h 3972739"/>
              <a:gd name="connsiteX0" fmla="*/ 332996 w 579909"/>
              <a:gd name="connsiteY0" fmla="*/ 166024 h 3972739"/>
              <a:gd name="connsiteX1" fmla="*/ 225852 w 579909"/>
              <a:gd name="connsiteY1" fmla="*/ 3226015 h 3972739"/>
              <a:gd name="connsiteX0" fmla="*/ 332996 w 332996"/>
              <a:gd name="connsiteY0" fmla="*/ 0 h 3806715"/>
              <a:gd name="connsiteX1" fmla="*/ 225852 w 332996"/>
              <a:gd name="connsiteY1" fmla="*/ 3059991 h 3806715"/>
              <a:gd name="connsiteX0" fmla="*/ 107144 w 107144"/>
              <a:gd name="connsiteY0" fmla="*/ 0 h 3059991"/>
              <a:gd name="connsiteX1" fmla="*/ 0 w 107144"/>
              <a:gd name="connsiteY1" fmla="*/ 3059991 h 3059991"/>
              <a:gd name="connsiteX0" fmla="*/ 210959 w 210959"/>
              <a:gd name="connsiteY0" fmla="*/ 0 h 3059991"/>
              <a:gd name="connsiteX1" fmla="*/ 0 w 210959"/>
              <a:gd name="connsiteY1" fmla="*/ 3059991 h 3059991"/>
              <a:gd name="connsiteX0" fmla="*/ 210959 w 210959"/>
              <a:gd name="connsiteY0" fmla="*/ 0 h 3059991"/>
              <a:gd name="connsiteX1" fmla="*/ 0 w 210959"/>
              <a:gd name="connsiteY1" fmla="*/ 3059991 h 3059991"/>
              <a:gd name="connsiteX0" fmla="*/ 210959 w 210959"/>
              <a:gd name="connsiteY0" fmla="*/ 0 h 3059991"/>
              <a:gd name="connsiteX1" fmla="*/ 0 w 210959"/>
              <a:gd name="connsiteY1" fmla="*/ 3059991 h 3059991"/>
              <a:gd name="connsiteX0" fmla="*/ 490105 w 490105"/>
              <a:gd name="connsiteY0" fmla="*/ 3614636 h 5183547"/>
              <a:gd name="connsiteX1" fmla="*/ 0 w 490105"/>
              <a:gd name="connsiteY1" fmla="*/ 1614475 h 5183547"/>
              <a:gd name="connsiteX0" fmla="*/ 490105 w 490105"/>
              <a:gd name="connsiteY0" fmla="*/ 2000161 h 3569072"/>
              <a:gd name="connsiteX1" fmla="*/ 0 w 490105"/>
              <a:gd name="connsiteY1" fmla="*/ 0 h 3569072"/>
              <a:gd name="connsiteX0" fmla="*/ 490105 w 490105"/>
              <a:gd name="connsiteY0" fmla="*/ 2000161 h 2000161"/>
              <a:gd name="connsiteX1" fmla="*/ 0 w 490105"/>
              <a:gd name="connsiteY1" fmla="*/ 0 h 2000161"/>
              <a:gd name="connsiteX0" fmla="*/ 490153 w 490153"/>
              <a:gd name="connsiteY0" fmla="*/ 2992769 h 2992769"/>
              <a:gd name="connsiteX1" fmla="*/ 0 w 490153"/>
              <a:gd name="connsiteY1" fmla="*/ 0 h 2992769"/>
              <a:gd name="connsiteX0" fmla="*/ 490153 w 490153"/>
              <a:gd name="connsiteY0" fmla="*/ 2992769 h 2992769"/>
              <a:gd name="connsiteX1" fmla="*/ 0 w 490153"/>
              <a:gd name="connsiteY1" fmla="*/ 0 h 2992769"/>
              <a:gd name="connsiteX0" fmla="*/ 490153 w 490153"/>
              <a:gd name="connsiteY0" fmla="*/ 2992769 h 2992769"/>
              <a:gd name="connsiteX1" fmla="*/ 0 w 490153"/>
              <a:gd name="connsiteY1" fmla="*/ 0 h 2992769"/>
              <a:gd name="connsiteX0" fmla="*/ 490153 w 490153"/>
              <a:gd name="connsiteY0" fmla="*/ 2992769 h 2992769"/>
              <a:gd name="connsiteX1" fmla="*/ 0 w 490153"/>
              <a:gd name="connsiteY1" fmla="*/ 0 h 2992769"/>
              <a:gd name="connsiteX0" fmla="*/ 490153 w 490153"/>
              <a:gd name="connsiteY0" fmla="*/ 2992769 h 2992769"/>
              <a:gd name="connsiteX1" fmla="*/ 0 w 490153"/>
              <a:gd name="connsiteY1" fmla="*/ 0 h 2992769"/>
              <a:gd name="connsiteX0" fmla="*/ 182918 w 196134"/>
              <a:gd name="connsiteY0" fmla="*/ 1105928 h 8245461"/>
              <a:gd name="connsiteX1" fmla="*/ 64012 w 196134"/>
              <a:gd name="connsiteY1" fmla="*/ 7614868 h 8245461"/>
              <a:gd name="connsiteX0" fmla="*/ 118905 w 132121"/>
              <a:gd name="connsiteY0" fmla="*/ 0 h 7139533"/>
              <a:gd name="connsiteX1" fmla="*/ -1 w 132121"/>
              <a:gd name="connsiteY1" fmla="*/ 6508940 h 7139533"/>
              <a:gd name="connsiteX0" fmla="*/ 118908 w 132124"/>
              <a:gd name="connsiteY0" fmla="*/ 0 h 8326881"/>
              <a:gd name="connsiteX1" fmla="*/ 0 w 132124"/>
              <a:gd name="connsiteY1" fmla="*/ 7696304 h 8326881"/>
              <a:gd name="connsiteX0" fmla="*/ 118908 w 181671"/>
              <a:gd name="connsiteY0" fmla="*/ 0 h 7696305"/>
              <a:gd name="connsiteX1" fmla="*/ 0 w 181671"/>
              <a:gd name="connsiteY1" fmla="*/ 7696304 h 7696305"/>
              <a:gd name="connsiteX0" fmla="*/ 118908 w 121694"/>
              <a:gd name="connsiteY0" fmla="*/ 0 h 7696305"/>
              <a:gd name="connsiteX1" fmla="*/ 0 w 121694"/>
              <a:gd name="connsiteY1" fmla="*/ 7696304 h 7696305"/>
              <a:gd name="connsiteX0" fmla="*/ 118908 w 121694"/>
              <a:gd name="connsiteY0" fmla="*/ 9366849 h 11903351"/>
              <a:gd name="connsiteX1" fmla="*/ 0 w 121694"/>
              <a:gd name="connsiteY1" fmla="*/ 3062969 h 11903351"/>
              <a:gd name="connsiteX0" fmla="*/ 384824 w 387610"/>
              <a:gd name="connsiteY0" fmla="*/ 6303880 h 8840382"/>
              <a:gd name="connsiteX1" fmla="*/ 265916 w 387610"/>
              <a:gd name="connsiteY1" fmla="*/ 0 h 8840382"/>
              <a:gd name="connsiteX0" fmla="*/ 384824 w 384824"/>
              <a:gd name="connsiteY0" fmla="*/ 6303880 h 6303879"/>
              <a:gd name="connsiteX1" fmla="*/ 265916 w 384824"/>
              <a:gd name="connsiteY1" fmla="*/ 0 h 6303879"/>
              <a:gd name="connsiteX0" fmla="*/ 384864 w 384864"/>
              <a:gd name="connsiteY0" fmla="*/ 6303880 h 6303879"/>
              <a:gd name="connsiteX1" fmla="*/ 265915 w 384864"/>
              <a:gd name="connsiteY1" fmla="*/ 0 h 6303879"/>
              <a:gd name="connsiteX0" fmla="*/ 362215 w 362215"/>
              <a:gd name="connsiteY0" fmla="*/ 6303880 h 6303879"/>
              <a:gd name="connsiteX1" fmla="*/ 243266 w 362215"/>
              <a:gd name="connsiteY1" fmla="*/ 0 h 6303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62215" h="6303879">
                <a:moveTo>
                  <a:pt x="362215" y="6303880"/>
                </a:moveTo>
                <a:cubicBezTo>
                  <a:pt x="271890" y="6252571"/>
                  <a:pt x="0" y="3852125"/>
                  <a:pt x="243266" y="0"/>
                </a:cubicBezTo>
              </a:path>
            </a:pathLst>
          </a:custGeom>
          <a:ln w="28575">
            <a:solidFill>
              <a:srgbClr val="FFC000"/>
            </a:solidFill>
            <a:tailEnd type="stealth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8" name="Полилиния 357"/>
          <p:cNvSpPr/>
          <p:nvPr/>
        </p:nvSpPr>
        <p:spPr>
          <a:xfrm>
            <a:off x="1320134" y="3300171"/>
            <a:ext cx="360000" cy="46681"/>
          </a:xfrm>
          <a:custGeom>
            <a:avLst/>
            <a:gdLst>
              <a:gd name="connsiteX0" fmla="*/ 0 w 590309"/>
              <a:gd name="connsiteY0" fmla="*/ 185195 h 185195"/>
              <a:gd name="connsiteX1" fmla="*/ 219919 w 590309"/>
              <a:gd name="connsiteY1" fmla="*/ 173620 h 185195"/>
              <a:gd name="connsiteX2" fmla="*/ 254643 w 590309"/>
              <a:gd name="connsiteY2" fmla="*/ 162046 h 185195"/>
              <a:gd name="connsiteX3" fmla="*/ 451413 w 590309"/>
              <a:gd name="connsiteY3" fmla="*/ 115747 h 185195"/>
              <a:gd name="connsiteX4" fmla="*/ 486137 w 590309"/>
              <a:gd name="connsiteY4" fmla="*/ 92598 h 185195"/>
              <a:gd name="connsiteX5" fmla="*/ 520861 w 590309"/>
              <a:gd name="connsiteY5" fmla="*/ 81023 h 185195"/>
              <a:gd name="connsiteX6" fmla="*/ 555585 w 590309"/>
              <a:gd name="connsiteY6" fmla="*/ 34724 h 185195"/>
              <a:gd name="connsiteX7" fmla="*/ 590309 w 590309"/>
              <a:gd name="connsiteY7" fmla="*/ 0 h 185195"/>
              <a:gd name="connsiteX0" fmla="*/ 0 w 590309"/>
              <a:gd name="connsiteY0" fmla="*/ 185195 h 185195"/>
              <a:gd name="connsiteX1" fmla="*/ 219919 w 590309"/>
              <a:gd name="connsiteY1" fmla="*/ 173620 h 185195"/>
              <a:gd name="connsiteX2" fmla="*/ 254643 w 590309"/>
              <a:gd name="connsiteY2" fmla="*/ 162046 h 185195"/>
              <a:gd name="connsiteX3" fmla="*/ 486137 w 590309"/>
              <a:gd name="connsiteY3" fmla="*/ 92598 h 185195"/>
              <a:gd name="connsiteX4" fmla="*/ 520861 w 590309"/>
              <a:gd name="connsiteY4" fmla="*/ 81023 h 185195"/>
              <a:gd name="connsiteX5" fmla="*/ 555585 w 590309"/>
              <a:gd name="connsiteY5" fmla="*/ 34724 h 185195"/>
              <a:gd name="connsiteX6" fmla="*/ 590309 w 590309"/>
              <a:gd name="connsiteY6" fmla="*/ 0 h 185195"/>
              <a:gd name="connsiteX0" fmla="*/ 0 w 590309"/>
              <a:gd name="connsiteY0" fmla="*/ 185195 h 185195"/>
              <a:gd name="connsiteX1" fmla="*/ 219919 w 590309"/>
              <a:gd name="connsiteY1" fmla="*/ 173620 h 185195"/>
              <a:gd name="connsiteX2" fmla="*/ 254643 w 590309"/>
              <a:gd name="connsiteY2" fmla="*/ 162046 h 185195"/>
              <a:gd name="connsiteX3" fmla="*/ 520861 w 590309"/>
              <a:gd name="connsiteY3" fmla="*/ 81023 h 185195"/>
              <a:gd name="connsiteX4" fmla="*/ 555585 w 590309"/>
              <a:gd name="connsiteY4" fmla="*/ 34724 h 185195"/>
              <a:gd name="connsiteX5" fmla="*/ 590309 w 590309"/>
              <a:gd name="connsiteY5" fmla="*/ 0 h 185195"/>
              <a:gd name="connsiteX0" fmla="*/ 0 w 590309"/>
              <a:gd name="connsiteY0" fmla="*/ 185195 h 185195"/>
              <a:gd name="connsiteX1" fmla="*/ 219919 w 590309"/>
              <a:gd name="connsiteY1" fmla="*/ 173620 h 185195"/>
              <a:gd name="connsiteX2" fmla="*/ 254643 w 590309"/>
              <a:gd name="connsiteY2" fmla="*/ 162046 h 185195"/>
              <a:gd name="connsiteX3" fmla="*/ 555585 w 590309"/>
              <a:gd name="connsiteY3" fmla="*/ 34724 h 185195"/>
              <a:gd name="connsiteX4" fmla="*/ 590309 w 590309"/>
              <a:gd name="connsiteY4" fmla="*/ 0 h 185195"/>
              <a:gd name="connsiteX0" fmla="*/ 0 w 590309"/>
              <a:gd name="connsiteY0" fmla="*/ 185195 h 185195"/>
              <a:gd name="connsiteX1" fmla="*/ 219919 w 590309"/>
              <a:gd name="connsiteY1" fmla="*/ 173620 h 185195"/>
              <a:gd name="connsiteX2" fmla="*/ 254643 w 590309"/>
              <a:gd name="connsiteY2" fmla="*/ 162046 h 185195"/>
              <a:gd name="connsiteX3" fmla="*/ 590309 w 590309"/>
              <a:gd name="connsiteY3" fmla="*/ 0 h 185195"/>
              <a:gd name="connsiteX0" fmla="*/ 0 w 590309"/>
              <a:gd name="connsiteY0" fmla="*/ 185195 h 192912"/>
              <a:gd name="connsiteX1" fmla="*/ 254643 w 590309"/>
              <a:gd name="connsiteY1" fmla="*/ 162046 h 192912"/>
              <a:gd name="connsiteX2" fmla="*/ 590309 w 590309"/>
              <a:gd name="connsiteY2" fmla="*/ 0 h 192912"/>
              <a:gd name="connsiteX0" fmla="*/ 0 w 590309"/>
              <a:gd name="connsiteY0" fmla="*/ 185195 h 185195"/>
              <a:gd name="connsiteX1" fmla="*/ 590309 w 590309"/>
              <a:gd name="connsiteY1" fmla="*/ 0 h 185195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85"/>
              <a:gd name="connsiteY0" fmla="*/ 765793 h 765793"/>
              <a:gd name="connsiteX1" fmla="*/ 518885 w 518885"/>
              <a:gd name="connsiteY1" fmla="*/ 0 h 765793"/>
              <a:gd name="connsiteX0" fmla="*/ 0 w 518885"/>
              <a:gd name="connsiteY0" fmla="*/ 765793 h 765793"/>
              <a:gd name="connsiteX1" fmla="*/ 518885 w 518885"/>
              <a:gd name="connsiteY1" fmla="*/ 0 h 765793"/>
              <a:gd name="connsiteX0" fmla="*/ 0 w 518885"/>
              <a:gd name="connsiteY0" fmla="*/ 765793 h 765793"/>
              <a:gd name="connsiteX1" fmla="*/ 518885 w 518885"/>
              <a:gd name="connsiteY1" fmla="*/ 0 h 765793"/>
              <a:gd name="connsiteX0" fmla="*/ 0 w 518885"/>
              <a:gd name="connsiteY0" fmla="*/ 765793 h 765793"/>
              <a:gd name="connsiteX1" fmla="*/ 518885 w 518885"/>
              <a:gd name="connsiteY1" fmla="*/ 0 h 765793"/>
              <a:gd name="connsiteX0" fmla="*/ 0 w 518885"/>
              <a:gd name="connsiteY0" fmla="*/ 1274929 h 1274929"/>
              <a:gd name="connsiteX1" fmla="*/ 518885 w 518885"/>
              <a:gd name="connsiteY1" fmla="*/ 0 h 1274929"/>
              <a:gd name="connsiteX0" fmla="*/ 0 w 518885"/>
              <a:gd name="connsiteY0" fmla="*/ 1274929 h 1274929"/>
              <a:gd name="connsiteX1" fmla="*/ 518885 w 518885"/>
              <a:gd name="connsiteY1" fmla="*/ 0 h 1274929"/>
              <a:gd name="connsiteX0" fmla="*/ 225852 w 476187"/>
              <a:gd name="connsiteY0" fmla="*/ 163879 h 2526808"/>
              <a:gd name="connsiteX1" fmla="*/ 225852 w 476187"/>
              <a:gd name="connsiteY1" fmla="*/ 1780084 h 2526808"/>
              <a:gd name="connsiteX0" fmla="*/ 225852 w 579910"/>
              <a:gd name="connsiteY0" fmla="*/ 1609810 h 3972739"/>
              <a:gd name="connsiteX1" fmla="*/ 332996 w 579910"/>
              <a:gd name="connsiteY1" fmla="*/ 166024 h 3972739"/>
              <a:gd name="connsiteX2" fmla="*/ 225852 w 579910"/>
              <a:gd name="connsiteY2" fmla="*/ 3226015 h 3972739"/>
              <a:gd name="connsiteX0" fmla="*/ 225852 w 579909"/>
              <a:gd name="connsiteY0" fmla="*/ 1609810 h 3972739"/>
              <a:gd name="connsiteX1" fmla="*/ 332996 w 579909"/>
              <a:gd name="connsiteY1" fmla="*/ 166024 h 3972739"/>
              <a:gd name="connsiteX2" fmla="*/ 225852 w 579909"/>
              <a:gd name="connsiteY2" fmla="*/ 3226015 h 3972739"/>
              <a:gd name="connsiteX0" fmla="*/ 332996 w 579909"/>
              <a:gd name="connsiteY0" fmla="*/ 166024 h 3972739"/>
              <a:gd name="connsiteX1" fmla="*/ 225852 w 579909"/>
              <a:gd name="connsiteY1" fmla="*/ 3226015 h 3972739"/>
              <a:gd name="connsiteX0" fmla="*/ 332996 w 332996"/>
              <a:gd name="connsiteY0" fmla="*/ 0 h 3806715"/>
              <a:gd name="connsiteX1" fmla="*/ 225852 w 332996"/>
              <a:gd name="connsiteY1" fmla="*/ 3059991 h 3806715"/>
              <a:gd name="connsiteX0" fmla="*/ 107144 w 107144"/>
              <a:gd name="connsiteY0" fmla="*/ 0 h 3059991"/>
              <a:gd name="connsiteX1" fmla="*/ 0 w 107144"/>
              <a:gd name="connsiteY1" fmla="*/ 3059991 h 3059991"/>
              <a:gd name="connsiteX0" fmla="*/ 210959 w 210959"/>
              <a:gd name="connsiteY0" fmla="*/ 0 h 3059991"/>
              <a:gd name="connsiteX1" fmla="*/ 0 w 210959"/>
              <a:gd name="connsiteY1" fmla="*/ 3059991 h 3059991"/>
              <a:gd name="connsiteX0" fmla="*/ 210959 w 210959"/>
              <a:gd name="connsiteY0" fmla="*/ 0 h 3059991"/>
              <a:gd name="connsiteX1" fmla="*/ 0 w 210959"/>
              <a:gd name="connsiteY1" fmla="*/ 3059991 h 3059991"/>
              <a:gd name="connsiteX0" fmla="*/ 210959 w 210959"/>
              <a:gd name="connsiteY0" fmla="*/ 0 h 3059991"/>
              <a:gd name="connsiteX1" fmla="*/ 0 w 210959"/>
              <a:gd name="connsiteY1" fmla="*/ 3059991 h 3059991"/>
              <a:gd name="connsiteX0" fmla="*/ 490105 w 490105"/>
              <a:gd name="connsiteY0" fmla="*/ 3614636 h 5183547"/>
              <a:gd name="connsiteX1" fmla="*/ 0 w 490105"/>
              <a:gd name="connsiteY1" fmla="*/ 1614475 h 5183547"/>
              <a:gd name="connsiteX0" fmla="*/ 490105 w 490105"/>
              <a:gd name="connsiteY0" fmla="*/ 2000161 h 3569072"/>
              <a:gd name="connsiteX1" fmla="*/ 0 w 490105"/>
              <a:gd name="connsiteY1" fmla="*/ 0 h 3569072"/>
              <a:gd name="connsiteX0" fmla="*/ 490105 w 490105"/>
              <a:gd name="connsiteY0" fmla="*/ 2000161 h 2000161"/>
              <a:gd name="connsiteX1" fmla="*/ 0 w 490105"/>
              <a:gd name="connsiteY1" fmla="*/ 0 h 2000161"/>
              <a:gd name="connsiteX0" fmla="*/ 490153 w 490153"/>
              <a:gd name="connsiteY0" fmla="*/ 2992769 h 2992769"/>
              <a:gd name="connsiteX1" fmla="*/ 0 w 490153"/>
              <a:gd name="connsiteY1" fmla="*/ 0 h 2992769"/>
              <a:gd name="connsiteX0" fmla="*/ 490153 w 490153"/>
              <a:gd name="connsiteY0" fmla="*/ 2992769 h 2992769"/>
              <a:gd name="connsiteX1" fmla="*/ 0 w 490153"/>
              <a:gd name="connsiteY1" fmla="*/ 0 h 2992769"/>
              <a:gd name="connsiteX0" fmla="*/ 490153 w 490153"/>
              <a:gd name="connsiteY0" fmla="*/ 2992769 h 2992769"/>
              <a:gd name="connsiteX1" fmla="*/ 0 w 490153"/>
              <a:gd name="connsiteY1" fmla="*/ 0 h 2992769"/>
              <a:gd name="connsiteX0" fmla="*/ 490153 w 490153"/>
              <a:gd name="connsiteY0" fmla="*/ 2992769 h 2992769"/>
              <a:gd name="connsiteX1" fmla="*/ 0 w 490153"/>
              <a:gd name="connsiteY1" fmla="*/ 0 h 2992769"/>
              <a:gd name="connsiteX0" fmla="*/ 490153 w 490153"/>
              <a:gd name="connsiteY0" fmla="*/ 2992769 h 2992769"/>
              <a:gd name="connsiteX1" fmla="*/ 0 w 490153"/>
              <a:gd name="connsiteY1" fmla="*/ 0 h 2992769"/>
              <a:gd name="connsiteX0" fmla="*/ 182918 w 196134"/>
              <a:gd name="connsiteY0" fmla="*/ 1105928 h 8245461"/>
              <a:gd name="connsiteX1" fmla="*/ 64012 w 196134"/>
              <a:gd name="connsiteY1" fmla="*/ 7614868 h 8245461"/>
              <a:gd name="connsiteX0" fmla="*/ 118905 w 132121"/>
              <a:gd name="connsiteY0" fmla="*/ 0 h 7139533"/>
              <a:gd name="connsiteX1" fmla="*/ -1 w 132121"/>
              <a:gd name="connsiteY1" fmla="*/ 6508940 h 7139533"/>
              <a:gd name="connsiteX0" fmla="*/ 118908 w 132124"/>
              <a:gd name="connsiteY0" fmla="*/ 0 h 8326881"/>
              <a:gd name="connsiteX1" fmla="*/ 0 w 132124"/>
              <a:gd name="connsiteY1" fmla="*/ 7696304 h 8326881"/>
              <a:gd name="connsiteX0" fmla="*/ 118908 w 181671"/>
              <a:gd name="connsiteY0" fmla="*/ 0 h 7696305"/>
              <a:gd name="connsiteX1" fmla="*/ 0 w 181671"/>
              <a:gd name="connsiteY1" fmla="*/ 7696304 h 7696305"/>
              <a:gd name="connsiteX0" fmla="*/ 118908 w 121694"/>
              <a:gd name="connsiteY0" fmla="*/ 0 h 7696305"/>
              <a:gd name="connsiteX1" fmla="*/ 0 w 121694"/>
              <a:gd name="connsiteY1" fmla="*/ 7696304 h 7696305"/>
              <a:gd name="connsiteX0" fmla="*/ 479453 w 482239"/>
              <a:gd name="connsiteY0" fmla="*/ 5548733 h 8085236"/>
              <a:gd name="connsiteX1" fmla="*/ 0 w 482239"/>
              <a:gd name="connsiteY1" fmla="*/ 3062969 h 8085236"/>
              <a:gd name="connsiteX0" fmla="*/ 479453 w 479453"/>
              <a:gd name="connsiteY0" fmla="*/ 5548733 h 5548733"/>
              <a:gd name="connsiteX1" fmla="*/ 0 w 479453"/>
              <a:gd name="connsiteY1" fmla="*/ 3062969 h 5548733"/>
              <a:gd name="connsiteX0" fmla="*/ 479453 w 479453"/>
              <a:gd name="connsiteY0" fmla="*/ 2485764 h 2485764"/>
              <a:gd name="connsiteX1" fmla="*/ 0 w 479453"/>
              <a:gd name="connsiteY1" fmla="*/ 0 h 2485764"/>
              <a:gd name="connsiteX0" fmla="*/ 479453 w 479453"/>
              <a:gd name="connsiteY0" fmla="*/ 1960313 h 2605057"/>
              <a:gd name="connsiteX1" fmla="*/ 0 w 479453"/>
              <a:gd name="connsiteY1" fmla="*/ 2019532 h 2605057"/>
              <a:gd name="connsiteX0" fmla="*/ 479453 w 479453"/>
              <a:gd name="connsiteY0" fmla="*/ 772427 h 1417171"/>
              <a:gd name="connsiteX1" fmla="*/ 0 w 479453"/>
              <a:gd name="connsiteY1" fmla="*/ 831646 h 1417171"/>
              <a:gd name="connsiteX0" fmla="*/ 479453 w 479453"/>
              <a:gd name="connsiteY0" fmla="*/ 772427 h 831646"/>
              <a:gd name="connsiteX1" fmla="*/ 0 w 479453"/>
              <a:gd name="connsiteY1" fmla="*/ 831646 h 831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79453" h="831646">
                <a:moveTo>
                  <a:pt x="479453" y="772427"/>
                </a:moveTo>
                <a:cubicBezTo>
                  <a:pt x="211910" y="0"/>
                  <a:pt x="235816" y="568725"/>
                  <a:pt x="0" y="831646"/>
                </a:cubicBezTo>
              </a:path>
            </a:pathLst>
          </a:custGeom>
          <a:ln w="28575">
            <a:solidFill>
              <a:srgbClr val="FFC000"/>
            </a:solidFill>
            <a:tailEnd type="stealth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9" name="Полилиния 358"/>
          <p:cNvSpPr/>
          <p:nvPr/>
        </p:nvSpPr>
        <p:spPr>
          <a:xfrm>
            <a:off x="928662" y="3352907"/>
            <a:ext cx="360000" cy="76070"/>
          </a:xfrm>
          <a:custGeom>
            <a:avLst/>
            <a:gdLst>
              <a:gd name="connsiteX0" fmla="*/ 0 w 590309"/>
              <a:gd name="connsiteY0" fmla="*/ 185195 h 185195"/>
              <a:gd name="connsiteX1" fmla="*/ 219919 w 590309"/>
              <a:gd name="connsiteY1" fmla="*/ 173620 h 185195"/>
              <a:gd name="connsiteX2" fmla="*/ 254643 w 590309"/>
              <a:gd name="connsiteY2" fmla="*/ 162046 h 185195"/>
              <a:gd name="connsiteX3" fmla="*/ 451413 w 590309"/>
              <a:gd name="connsiteY3" fmla="*/ 115747 h 185195"/>
              <a:gd name="connsiteX4" fmla="*/ 486137 w 590309"/>
              <a:gd name="connsiteY4" fmla="*/ 92598 h 185195"/>
              <a:gd name="connsiteX5" fmla="*/ 520861 w 590309"/>
              <a:gd name="connsiteY5" fmla="*/ 81023 h 185195"/>
              <a:gd name="connsiteX6" fmla="*/ 555585 w 590309"/>
              <a:gd name="connsiteY6" fmla="*/ 34724 h 185195"/>
              <a:gd name="connsiteX7" fmla="*/ 590309 w 590309"/>
              <a:gd name="connsiteY7" fmla="*/ 0 h 185195"/>
              <a:gd name="connsiteX0" fmla="*/ 0 w 590309"/>
              <a:gd name="connsiteY0" fmla="*/ 185195 h 185195"/>
              <a:gd name="connsiteX1" fmla="*/ 219919 w 590309"/>
              <a:gd name="connsiteY1" fmla="*/ 173620 h 185195"/>
              <a:gd name="connsiteX2" fmla="*/ 254643 w 590309"/>
              <a:gd name="connsiteY2" fmla="*/ 162046 h 185195"/>
              <a:gd name="connsiteX3" fmla="*/ 486137 w 590309"/>
              <a:gd name="connsiteY3" fmla="*/ 92598 h 185195"/>
              <a:gd name="connsiteX4" fmla="*/ 520861 w 590309"/>
              <a:gd name="connsiteY4" fmla="*/ 81023 h 185195"/>
              <a:gd name="connsiteX5" fmla="*/ 555585 w 590309"/>
              <a:gd name="connsiteY5" fmla="*/ 34724 h 185195"/>
              <a:gd name="connsiteX6" fmla="*/ 590309 w 590309"/>
              <a:gd name="connsiteY6" fmla="*/ 0 h 185195"/>
              <a:gd name="connsiteX0" fmla="*/ 0 w 590309"/>
              <a:gd name="connsiteY0" fmla="*/ 185195 h 185195"/>
              <a:gd name="connsiteX1" fmla="*/ 219919 w 590309"/>
              <a:gd name="connsiteY1" fmla="*/ 173620 h 185195"/>
              <a:gd name="connsiteX2" fmla="*/ 254643 w 590309"/>
              <a:gd name="connsiteY2" fmla="*/ 162046 h 185195"/>
              <a:gd name="connsiteX3" fmla="*/ 520861 w 590309"/>
              <a:gd name="connsiteY3" fmla="*/ 81023 h 185195"/>
              <a:gd name="connsiteX4" fmla="*/ 555585 w 590309"/>
              <a:gd name="connsiteY4" fmla="*/ 34724 h 185195"/>
              <a:gd name="connsiteX5" fmla="*/ 590309 w 590309"/>
              <a:gd name="connsiteY5" fmla="*/ 0 h 185195"/>
              <a:gd name="connsiteX0" fmla="*/ 0 w 590309"/>
              <a:gd name="connsiteY0" fmla="*/ 185195 h 185195"/>
              <a:gd name="connsiteX1" fmla="*/ 219919 w 590309"/>
              <a:gd name="connsiteY1" fmla="*/ 173620 h 185195"/>
              <a:gd name="connsiteX2" fmla="*/ 254643 w 590309"/>
              <a:gd name="connsiteY2" fmla="*/ 162046 h 185195"/>
              <a:gd name="connsiteX3" fmla="*/ 555585 w 590309"/>
              <a:gd name="connsiteY3" fmla="*/ 34724 h 185195"/>
              <a:gd name="connsiteX4" fmla="*/ 590309 w 590309"/>
              <a:gd name="connsiteY4" fmla="*/ 0 h 185195"/>
              <a:gd name="connsiteX0" fmla="*/ 0 w 590309"/>
              <a:gd name="connsiteY0" fmla="*/ 185195 h 185195"/>
              <a:gd name="connsiteX1" fmla="*/ 219919 w 590309"/>
              <a:gd name="connsiteY1" fmla="*/ 173620 h 185195"/>
              <a:gd name="connsiteX2" fmla="*/ 254643 w 590309"/>
              <a:gd name="connsiteY2" fmla="*/ 162046 h 185195"/>
              <a:gd name="connsiteX3" fmla="*/ 590309 w 590309"/>
              <a:gd name="connsiteY3" fmla="*/ 0 h 185195"/>
              <a:gd name="connsiteX0" fmla="*/ 0 w 590309"/>
              <a:gd name="connsiteY0" fmla="*/ 185195 h 192912"/>
              <a:gd name="connsiteX1" fmla="*/ 254643 w 590309"/>
              <a:gd name="connsiteY1" fmla="*/ 162046 h 192912"/>
              <a:gd name="connsiteX2" fmla="*/ 590309 w 590309"/>
              <a:gd name="connsiteY2" fmla="*/ 0 h 192912"/>
              <a:gd name="connsiteX0" fmla="*/ 0 w 590309"/>
              <a:gd name="connsiteY0" fmla="*/ 185195 h 185195"/>
              <a:gd name="connsiteX1" fmla="*/ 590309 w 590309"/>
              <a:gd name="connsiteY1" fmla="*/ 0 h 185195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85"/>
              <a:gd name="connsiteY0" fmla="*/ 765793 h 765793"/>
              <a:gd name="connsiteX1" fmla="*/ 518885 w 518885"/>
              <a:gd name="connsiteY1" fmla="*/ 0 h 765793"/>
              <a:gd name="connsiteX0" fmla="*/ 0 w 518885"/>
              <a:gd name="connsiteY0" fmla="*/ 765793 h 765793"/>
              <a:gd name="connsiteX1" fmla="*/ 518885 w 518885"/>
              <a:gd name="connsiteY1" fmla="*/ 0 h 765793"/>
              <a:gd name="connsiteX0" fmla="*/ 0 w 518885"/>
              <a:gd name="connsiteY0" fmla="*/ 765793 h 765793"/>
              <a:gd name="connsiteX1" fmla="*/ 518885 w 518885"/>
              <a:gd name="connsiteY1" fmla="*/ 0 h 765793"/>
              <a:gd name="connsiteX0" fmla="*/ 0 w 518885"/>
              <a:gd name="connsiteY0" fmla="*/ 765793 h 765793"/>
              <a:gd name="connsiteX1" fmla="*/ 518885 w 518885"/>
              <a:gd name="connsiteY1" fmla="*/ 0 h 765793"/>
              <a:gd name="connsiteX0" fmla="*/ 0 w 518885"/>
              <a:gd name="connsiteY0" fmla="*/ 1274929 h 1274929"/>
              <a:gd name="connsiteX1" fmla="*/ 518885 w 518885"/>
              <a:gd name="connsiteY1" fmla="*/ 0 h 1274929"/>
              <a:gd name="connsiteX0" fmla="*/ 0 w 518885"/>
              <a:gd name="connsiteY0" fmla="*/ 1274929 h 1274929"/>
              <a:gd name="connsiteX1" fmla="*/ 518885 w 518885"/>
              <a:gd name="connsiteY1" fmla="*/ 0 h 1274929"/>
              <a:gd name="connsiteX0" fmla="*/ 225852 w 476187"/>
              <a:gd name="connsiteY0" fmla="*/ 163879 h 2526808"/>
              <a:gd name="connsiteX1" fmla="*/ 225852 w 476187"/>
              <a:gd name="connsiteY1" fmla="*/ 1780084 h 2526808"/>
              <a:gd name="connsiteX0" fmla="*/ 225852 w 579910"/>
              <a:gd name="connsiteY0" fmla="*/ 1609810 h 3972739"/>
              <a:gd name="connsiteX1" fmla="*/ 332996 w 579910"/>
              <a:gd name="connsiteY1" fmla="*/ 166024 h 3972739"/>
              <a:gd name="connsiteX2" fmla="*/ 225852 w 579910"/>
              <a:gd name="connsiteY2" fmla="*/ 3226015 h 3972739"/>
              <a:gd name="connsiteX0" fmla="*/ 225852 w 579909"/>
              <a:gd name="connsiteY0" fmla="*/ 1609810 h 3972739"/>
              <a:gd name="connsiteX1" fmla="*/ 332996 w 579909"/>
              <a:gd name="connsiteY1" fmla="*/ 166024 h 3972739"/>
              <a:gd name="connsiteX2" fmla="*/ 225852 w 579909"/>
              <a:gd name="connsiteY2" fmla="*/ 3226015 h 3972739"/>
              <a:gd name="connsiteX0" fmla="*/ 332996 w 579909"/>
              <a:gd name="connsiteY0" fmla="*/ 166024 h 3972739"/>
              <a:gd name="connsiteX1" fmla="*/ 225852 w 579909"/>
              <a:gd name="connsiteY1" fmla="*/ 3226015 h 3972739"/>
              <a:gd name="connsiteX0" fmla="*/ 332996 w 332996"/>
              <a:gd name="connsiteY0" fmla="*/ 0 h 3806715"/>
              <a:gd name="connsiteX1" fmla="*/ 225852 w 332996"/>
              <a:gd name="connsiteY1" fmla="*/ 3059991 h 3806715"/>
              <a:gd name="connsiteX0" fmla="*/ 107144 w 107144"/>
              <a:gd name="connsiteY0" fmla="*/ 0 h 3059991"/>
              <a:gd name="connsiteX1" fmla="*/ 0 w 107144"/>
              <a:gd name="connsiteY1" fmla="*/ 3059991 h 3059991"/>
              <a:gd name="connsiteX0" fmla="*/ 210959 w 210959"/>
              <a:gd name="connsiteY0" fmla="*/ 0 h 3059991"/>
              <a:gd name="connsiteX1" fmla="*/ 0 w 210959"/>
              <a:gd name="connsiteY1" fmla="*/ 3059991 h 3059991"/>
              <a:gd name="connsiteX0" fmla="*/ 210959 w 210959"/>
              <a:gd name="connsiteY0" fmla="*/ 0 h 3059991"/>
              <a:gd name="connsiteX1" fmla="*/ 0 w 210959"/>
              <a:gd name="connsiteY1" fmla="*/ 3059991 h 3059991"/>
              <a:gd name="connsiteX0" fmla="*/ 210959 w 210959"/>
              <a:gd name="connsiteY0" fmla="*/ 0 h 3059991"/>
              <a:gd name="connsiteX1" fmla="*/ 0 w 210959"/>
              <a:gd name="connsiteY1" fmla="*/ 3059991 h 3059991"/>
              <a:gd name="connsiteX0" fmla="*/ 490105 w 490105"/>
              <a:gd name="connsiteY0" fmla="*/ 3614636 h 5183547"/>
              <a:gd name="connsiteX1" fmla="*/ 0 w 490105"/>
              <a:gd name="connsiteY1" fmla="*/ 1614475 h 5183547"/>
              <a:gd name="connsiteX0" fmla="*/ 490105 w 490105"/>
              <a:gd name="connsiteY0" fmla="*/ 2000161 h 3569072"/>
              <a:gd name="connsiteX1" fmla="*/ 0 w 490105"/>
              <a:gd name="connsiteY1" fmla="*/ 0 h 3569072"/>
              <a:gd name="connsiteX0" fmla="*/ 490105 w 490105"/>
              <a:gd name="connsiteY0" fmla="*/ 2000161 h 2000161"/>
              <a:gd name="connsiteX1" fmla="*/ 0 w 490105"/>
              <a:gd name="connsiteY1" fmla="*/ 0 h 2000161"/>
              <a:gd name="connsiteX0" fmla="*/ 490153 w 490153"/>
              <a:gd name="connsiteY0" fmla="*/ 2992769 h 2992769"/>
              <a:gd name="connsiteX1" fmla="*/ 0 w 490153"/>
              <a:gd name="connsiteY1" fmla="*/ 0 h 2992769"/>
              <a:gd name="connsiteX0" fmla="*/ 490153 w 490153"/>
              <a:gd name="connsiteY0" fmla="*/ 2992769 h 2992769"/>
              <a:gd name="connsiteX1" fmla="*/ 0 w 490153"/>
              <a:gd name="connsiteY1" fmla="*/ 0 h 2992769"/>
              <a:gd name="connsiteX0" fmla="*/ 490153 w 490153"/>
              <a:gd name="connsiteY0" fmla="*/ 2992769 h 2992769"/>
              <a:gd name="connsiteX1" fmla="*/ 0 w 490153"/>
              <a:gd name="connsiteY1" fmla="*/ 0 h 2992769"/>
              <a:gd name="connsiteX0" fmla="*/ 490153 w 490153"/>
              <a:gd name="connsiteY0" fmla="*/ 2992769 h 2992769"/>
              <a:gd name="connsiteX1" fmla="*/ 0 w 490153"/>
              <a:gd name="connsiteY1" fmla="*/ 0 h 2992769"/>
              <a:gd name="connsiteX0" fmla="*/ 490153 w 490153"/>
              <a:gd name="connsiteY0" fmla="*/ 2992769 h 2992769"/>
              <a:gd name="connsiteX1" fmla="*/ 0 w 490153"/>
              <a:gd name="connsiteY1" fmla="*/ 0 h 2992769"/>
              <a:gd name="connsiteX0" fmla="*/ 182918 w 196134"/>
              <a:gd name="connsiteY0" fmla="*/ 1105928 h 8245461"/>
              <a:gd name="connsiteX1" fmla="*/ 64012 w 196134"/>
              <a:gd name="connsiteY1" fmla="*/ 7614868 h 8245461"/>
              <a:gd name="connsiteX0" fmla="*/ 118905 w 132121"/>
              <a:gd name="connsiteY0" fmla="*/ 0 h 7139533"/>
              <a:gd name="connsiteX1" fmla="*/ -1 w 132121"/>
              <a:gd name="connsiteY1" fmla="*/ 6508940 h 7139533"/>
              <a:gd name="connsiteX0" fmla="*/ 118908 w 132124"/>
              <a:gd name="connsiteY0" fmla="*/ 0 h 8326881"/>
              <a:gd name="connsiteX1" fmla="*/ 0 w 132124"/>
              <a:gd name="connsiteY1" fmla="*/ 7696304 h 8326881"/>
              <a:gd name="connsiteX0" fmla="*/ 118908 w 181671"/>
              <a:gd name="connsiteY0" fmla="*/ 0 h 7696305"/>
              <a:gd name="connsiteX1" fmla="*/ 0 w 181671"/>
              <a:gd name="connsiteY1" fmla="*/ 7696304 h 7696305"/>
              <a:gd name="connsiteX0" fmla="*/ 118908 w 121694"/>
              <a:gd name="connsiteY0" fmla="*/ 0 h 7696305"/>
              <a:gd name="connsiteX1" fmla="*/ 0 w 121694"/>
              <a:gd name="connsiteY1" fmla="*/ 7696304 h 7696305"/>
              <a:gd name="connsiteX0" fmla="*/ 479453 w 482239"/>
              <a:gd name="connsiteY0" fmla="*/ 5548733 h 8085236"/>
              <a:gd name="connsiteX1" fmla="*/ 0 w 482239"/>
              <a:gd name="connsiteY1" fmla="*/ 3062969 h 8085236"/>
              <a:gd name="connsiteX0" fmla="*/ 479453 w 479453"/>
              <a:gd name="connsiteY0" fmla="*/ 5548733 h 5548733"/>
              <a:gd name="connsiteX1" fmla="*/ 0 w 479453"/>
              <a:gd name="connsiteY1" fmla="*/ 3062969 h 5548733"/>
              <a:gd name="connsiteX0" fmla="*/ 479453 w 479453"/>
              <a:gd name="connsiteY0" fmla="*/ 2485764 h 2485764"/>
              <a:gd name="connsiteX1" fmla="*/ 0 w 479453"/>
              <a:gd name="connsiteY1" fmla="*/ 0 h 2485764"/>
              <a:gd name="connsiteX0" fmla="*/ 479453 w 479453"/>
              <a:gd name="connsiteY0" fmla="*/ 1960318 h 5275194"/>
              <a:gd name="connsiteX1" fmla="*/ 0 w 479453"/>
              <a:gd name="connsiteY1" fmla="*/ 4689657 h 5275194"/>
              <a:gd name="connsiteX0" fmla="*/ 479453 w 479453"/>
              <a:gd name="connsiteY0" fmla="*/ 1960318 h 4689658"/>
              <a:gd name="connsiteX1" fmla="*/ 0 w 479453"/>
              <a:gd name="connsiteY1" fmla="*/ 4689657 h 4689658"/>
              <a:gd name="connsiteX0" fmla="*/ 479453 w 479453"/>
              <a:gd name="connsiteY0" fmla="*/ 47751 h 2777091"/>
              <a:gd name="connsiteX1" fmla="*/ 0 w 479453"/>
              <a:gd name="connsiteY1" fmla="*/ 2777090 h 2777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79453" h="2777091">
                <a:moveTo>
                  <a:pt x="479453" y="47751"/>
                </a:moveTo>
                <a:cubicBezTo>
                  <a:pt x="320064" y="0"/>
                  <a:pt x="247834" y="754674"/>
                  <a:pt x="0" y="2777090"/>
                </a:cubicBezTo>
              </a:path>
            </a:pathLst>
          </a:custGeom>
          <a:ln w="28575">
            <a:solidFill>
              <a:srgbClr val="FFC000"/>
            </a:solidFill>
            <a:tailEnd type="stealth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0" name="Полилиния 359"/>
          <p:cNvSpPr/>
          <p:nvPr/>
        </p:nvSpPr>
        <p:spPr>
          <a:xfrm>
            <a:off x="714348" y="3571876"/>
            <a:ext cx="253124" cy="135122"/>
          </a:xfrm>
          <a:custGeom>
            <a:avLst/>
            <a:gdLst>
              <a:gd name="connsiteX0" fmla="*/ 0 w 590309"/>
              <a:gd name="connsiteY0" fmla="*/ 185195 h 185195"/>
              <a:gd name="connsiteX1" fmla="*/ 219919 w 590309"/>
              <a:gd name="connsiteY1" fmla="*/ 173620 h 185195"/>
              <a:gd name="connsiteX2" fmla="*/ 254643 w 590309"/>
              <a:gd name="connsiteY2" fmla="*/ 162046 h 185195"/>
              <a:gd name="connsiteX3" fmla="*/ 451413 w 590309"/>
              <a:gd name="connsiteY3" fmla="*/ 115747 h 185195"/>
              <a:gd name="connsiteX4" fmla="*/ 486137 w 590309"/>
              <a:gd name="connsiteY4" fmla="*/ 92598 h 185195"/>
              <a:gd name="connsiteX5" fmla="*/ 520861 w 590309"/>
              <a:gd name="connsiteY5" fmla="*/ 81023 h 185195"/>
              <a:gd name="connsiteX6" fmla="*/ 555585 w 590309"/>
              <a:gd name="connsiteY6" fmla="*/ 34724 h 185195"/>
              <a:gd name="connsiteX7" fmla="*/ 590309 w 590309"/>
              <a:gd name="connsiteY7" fmla="*/ 0 h 185195"/>
              <a:gd name="connsiteX0" fmla="*/ 0 w 590309"/>
              <a:gd name="connsiteY0" fmla="*/ 185195 h 185195"/>
              <a:gd name="connsiteX1" fmla="*/ 219919 w 590309"/>
              <a:gd name="connsiteY1" fmla="*/ 173620 h 185195"/>
              <a:gd name="connsiteX2" fmla="*/ 254643 w 590309"/>
              <a:gd name="connsiteY2" fmla="*/ 162046 h 185195"/>
              <a:gd name="connsiteX3" fmla="*/ 486137 w 590309"/>
              <a:gd name="connsiteY3" fmla="*/ 92598 h 185195"/>
              <a:gd name="connsiteX4" fmla="*/ 520861 w 590309"/>
              <a:gd name="connsiteY4" fmla="*/ 81023 h 185195"/>
              <a:gd name="connsiteX5" fmla="*/ 555585 w 590309"/>
              <a:gd name="connsiteY5" fmla="*/ 34724 h 185195"/>
              <a:gd name="connsiteX6" fmla="*/ 590309 w 590309"/>
              <a:gd name="connsiteY6" fmla="*/ 0 h 185195"/>
              <a:gd name="connsiteX0" fmla="*/ 0 w 590309"/>
              <a:gd name="connsiteY0" fmla="*/ 185195 h 185195"/>
              <a:gd name="connsiteX1" fmla="*/ 219919 w 590309"/>
              <a:gd name="connsiteY1" fmla="*/ 173620 h 185195"/>
              <a:gd name="connsiteX2" fmla="*/ 254643 w 590309"/>
              <a:gd name="connsiteY2" fmla="*/ 162046 h 185195"/>
              <a:gd name="connsiteX3" fmla="*/ 520861 w 590309"/>
              <a:gd name="connsiteY3" fmla="*/ 81023 h 185195"/>
              <a:gd name="connsiteX4" fmla="*/ 555585 w 590309"/>
              <a:gd name="connsiteY4" fmla="*/ 34724 h 185195"/>
              <a:gd name="connsiteX5" fmla="*/ 590309 w 590309"/>
              <a:gd name="connsiteY5" fmla="*/ 0 h 185195"/>
              <a:gd name="connsiteX0" fmla="*/ 0 w 590309"/>
              <a:gd name="connsiteY0" fmla="*/ 185195 h 185195"/>
              <a:gd name="connsiteX1" fmla="*/ 219919 w 590309"/>
              <a:gd name="connsiteY1" fmla="*/ 173620 h 185195"/>
              <a:gd name="connsiteX2" fmla="*/ 254643 w 590309"/>
              <a:gd name="connsiteY2" fmla="*/ 162046 h 185195"/>
              <a:gd name="connsiteX3" fmla="*/ 555585 w 590309"/>
              <a:gd name="connsiteY3" fmla="*/ 34724 h 185195"/>
              <a:gd name="connsiteX4" fmla="*/ 590309 w 590309"/>
              <a:gd name="connsiteY4" fmla="*/ 0 h 185195"/>
              <a:gd name="connsiteX0" fmla="*/ 0 w 590309"/>
              <a:gd name="connsiteY0" fmla="*/ 185195 h 185195"/>
              <a:gd name="connsiteX1" fmla="*/ 219919 w 590309"/>
              <a:gd name="connsiteY1" fmla="*/ 173620 h 185195"/>
              <a:gd name="connsiteX2" fmla="*/ 254643 w 590309"/>
              <a:gd name="connsiteY2" fmla="*/ 162046 h 185195"/>
              <a:gd name="connsiteX3" fmla="*/ 590309 w 590309"/>
              <a:gd name="connsiteY3" fmla="*/ 0 h 185195"/>
              <a:gd name="connsiteX0" fmla="*/ 0 w 590309"/>
              <a:gd name="connsiteY0" fmla="*/ 185195 h 192912"/>
              <a:gd name="connsiteX1" fmla="*/ 254643 w 590309"/>
              <a:gd name="connsiteY1" fmla="*/ 162046 h 192912"/>
              <a:gd name="connsiteX2" fmla="*/ 590309 w 590309"/>
              <a:gd name="connsiteY2" fmla="*/ 0 h 192912"/>
              <a:gd name="connsiteX0" fmla="*/ 0 w 590309"/>
              <a:gd name="connsiteY0" fmla="*/ 185195 h 185195"/>
              <a:gd name="connsiteX1" fmla="*/ 590309 w 590309"/>
              <a:gd name="connsiteY1" fmla="*/ 0 h 185195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85"/>
              <a:gd name="connsiteY0" fmla="*/ 765793 h 765793"/>
              <a:gd name="connsiteX1" fmla="*/ 518885 w 518885"/>
              <a:gd name="connsiteY1" fmla="*/ 0 h 765793"/>
              <a:gd name="connsiteX0" fmla="*/ 0 w 518885"/>
              <a:gd name="connsiteY0" fmla="*/ 765793 h 765793"/>
              <a:gd name="connsiteX1" fmla="*/ 518885 w 518885"/>
              <a:gd name="connsiteY1" fmla="*/ 0 h 765793"/>
              <a:gd name="connsiteX0" fmla="*/ 0 w 518885"/>
              <a:gd name="connsiteY0" fmla="*/ 765793 h 765793"/>
              <a:gd name="connsiteX1" fmla="*/ 518885 w 518885"/>
              <a:gd name="connsiteY1" fmla="*/ 0 h 765793"/>
              <a:gd name="connsiteX0" fmla="*/ 0 w 518885"/>
              <a:gd name="connsiteY0" fmla="*/ 765793 h 765793"/>
              <a:gd name="connsiteX1" fmla="*/ 518885 w 518885"/>
              <a:gd name="connsiteY1" fmla="*/ 0 h 765793"/>
              <a:gd name="connsiteX0" fmla="*/ 0 w 518885"/>
              <a:gd name="connsiteY0" fmla="*/ 1274929 h 1274929"/>
              <a:gd name="connsiteX1" fmla="*/ 518885 w 518885"/>
              <a:gd name="connsiteY1" fmla="*/ 0 h 1274929"/>
              <a:gd name="connsiteX0" fmla="*/ 0 w 518885"/>
              <a:gd name="connsiteY0" fmla="*/ 1274929 h 1274929"/>
              <a:gd name="connsiteX1" fmla="*/ 518885 w 518885"/>
              <a:gd name="connsiteY1" fmla="*/ 0 h 1274929"/>
              <a:gd name="connsiteX0" fmla="*/ 225852 w 476187"/>
              <a:gd name="connsiteY0" fmla="*/ 163879 h 2526808"/>
              <a:gd name="connsiteX1" fmla="*/ 225852 w 476187"/>
              <a:gd name="connsiteY1" fmla="*/ 1780084 h 2526808"/>
              <a:gd name="connsiteX0" fmla="*/ 225852 w 579910"/>
              <a:gd name="connsiteY0" fmla="*/ 1609810 h 3972739"/>
              <a:gd name="connsiteX1" fmla="*/ 332996 w 579910"/>
              <a:gd name="connsiteY1" fmla="*/ 166024 h 3972739"/>
              <a:gd name="connsiteX2" fmla="*/ 225852 w 579910"/>
              <a:gd name="connsiteY2" fmla="*/ 3226015 h 3972739"/>
              <a:gd name="connsiteX0" fmla="*/ 225852 w 579909"/>
              <a:gd name="connsiteY0" fmla="*/ 1609810 h 3972739"/>
              <a:gd name="connsiteX1" fmla="*/ 332996 w 579909"/>
              <a:gd name="connsiteY1" fmla="*/ 166024 h 3972739"/>
              <a:gd name="connsiteX2" fmla="*/ 225852 w 579909"/>
              <a:gd name="connsiteY2" fmla="*/ 3226015 h 3972739"/>
              <a:gd name="connsiteX0" fmla="*/ 332996 w 579909"/>
              <a:gd name="connsiteY0" fmla="*/ 166024 h 3972739"/>
              <a:gd name="connsiteX1" fmla="*/ 225852 w 579909"/>
              <a:gd name="connsiteY1" fmla="*/ 3226015 h 3972739"/>
              <a:gd name="connsiteX0" fmla="*/ 332996 w 332996"/>
              <a:gd name="connsiteY0" fmla="*/ 0 h 3806715"/>
              <a:gd name="connsiteX1" fmla="*/ 225852 w 332996"/>
              <a:gd name="connsiteY1" fmla="*/ 3059991 h 3806715"/>
              <a:gd name="connsiteX0" fmla="*/ 107144 w 107144"/>
              <a:gd name="connsiteY0" fmla="*/ 0 h 3059991"/>
              <a:gd name="connsiteX1" fmla="*/ 0 w 107144"/>
              <a:gd name="connsiteY1" fmla="*/ 3059991 h 3059991"/>
              <a:gd name="connsiteX0" fmla="*/ 210959 w 210959"/>
              <a:gd name="connsiteY0" fmla="*/ 0 h 3059991"/>
              <a:gd name="connsiteX1" fmla="*/ 0 w 210959"/>
              <a:gd name="connsiteY1" fmla="*/ 3059991 h 3059991"/>
              <a:gd name="connsiteX0" fmla="*/ 210959 w 210959"/>
              <a:gd name="connsiteY0" fmla="*/ 0 h 3059991"/>
              <a:gd name="connsiteX1" fmla="*/ 0 w 210959"/>
              <a:gd name="connsiteY1" fmla="*/ 3059991 h 3059991"/>
              <a:gd name="connsiteX0" fmla="*/ 210959 w 210959"/>
              <a:gd name="connsiteY0" fmla="*/ 0 h 3059991"/>
              <a:gd name="connsiteX1" fmla="*/ 0 w 210959"/>
              <a:gd name="connsiteY1" fmla="*/ 3059991 h 3059991"/>
              <a:gd name="connsiteX0" fmla="*/ 490105 w 490105"/>
              <a:gd name="connsiteY0" fmla="*/ 3614636 h 5183547"/>
              <a:gd name="connsiteX1" fmla="*/ 0 w 490105"/>
              <a:gd name="connsiteY1" fmla="*/ 1614475 h 5183547"/>
              <a:gd name="connsiteX0" fmla="*/ 490105 w 490105"/>
              <a:gd name="connsiteY0" fmla="*/ 2000161 h 3569072"/>
              <a:gd name="connsiteX1" fmla="*/ 0 w 490105"/>
              <a:gd name="connsiteY1" fmla="*/ 0 h 3569072"/>
              <a:gd name="connsiteX0" fmla="*/ 490105 w 490105"/>
              <a:gd name="connsiteY0" fmla="*/ 2000161 h 2000161"/>
              <a:gd name="connsiteX1" fmla="*/ 0 w 490105"/>
              <a:gd name="connsiteY1" fmla="*/ 0 h 2000161"/>
              <a:gd name="connsiteX0" fmla="*/ 490153 w 490153"/>
              <a:gd name="connsiteY0" fmla="*/ 2992769 h 2992769"/>
              <a:gd name="connsiteX1" fmla="*/ 0 w 490153"/>
              <a:gd name="connsiteY1" fmla="*/ 0 h 2992769"/>
              <a:gd name="connsiteX0" fmla="*/ 490153 w 490153"/>
              <a:gd name="connsiteY0" fmla="*/ 2992769 h 2992769"/>
              <a:gd name="connsiteX1" fmla="*/ 0 w 490153"/>
              <a:gd name="connsiteY1" fmla="*/ 0 h 2992769"/>
              <a:gd name="connsiteX0" fmla="*/ 490153 w 490153"/>
              <a:gd name="connsiteY0" fmla="*/ 2992769 h 2992769"/>
              <a:gd name="connsiteX1" fmla="*/ 0 w 490153"/>
              <a:gd name="connsiteY1" fmla="*/ 0 h 2992769"/>
              <a:gd name="connsiteX0" fmla="*/ 490153 w 490153"/>
              <a:gd name="connsiteY0" fmla="*/ 2992769 h 2992769"/>
              <a:gd name="connsiteX1" fmla="*/ 0 w 490153"/>
              <a:gd name="connsiteY1" fmla="*/ 0 h 2992769"/>
              <a:gd name="connsiteX0" fmla="*/ 490153 w 490153"/>
              <a:gd name="connsiteY0" fmla="*/ 2992769 h 2992769"/>
              <a:gd name="connsiteX1" fmla="*/ 0 w 490153"/>
              <a:gd name="connsiteY1" fmla="*/ 0 h 2992769"/>
              <a:gd name="connsiteX0" fmla="*/ 182918 w 196134"/>
              <a:gd name="connsiteY0" fmla="*/ 1105928 h 8245461"/>
              <a:gd name="connsiteX1" fmla="*/ 64012 w 196134"/>
              <a:gd name="connsiteY1" fmla="*/ 7614868 h 8245461"/>
              <a:gd name="connsiteX0" fmla="*/ 118905 w 132121"/>
              <a:gd name="connsiteY0" fmla="*/ 0 h 7139533"/>
              <a:gd name="connsiteX1" fmla="*/ -1 w 132121"/>
              <a:gd name="connsiteY1" fmla="*/ 6508940 h 7139533"/>
              <a:gd name="connsiteX0" fmla="*/ 118908 w 132124"/>
              <a:gd name="connsiteY0" fmla="*/ 0 h 8326881"/>
              <a:gd name="connsiteX1" fmla="*/ 0 w 132124"/>
              <a:gd name="connsiteY1" fmla="*/ 7696304 h 8326881"/>
              <a:gd name="connsiteX0" fmla="*/ 118908 w 181671"/>
              <a:gd name="connsiteY0" fmla="*/ 0 h 7696305"/>
              <a:gd name="connsiteX1" fmla="*/ 0 w 181671"/>
              <a:gd name="connsiteY1" fmla="*/ 7696304 h 7696305"/>
              <a:gd name="connsiteX0" fmla="*/ 118908 w 121694"/>
              <a:gd name="connsiteY0" fmla="*/ 0 h 7696305"/>
              <a:gd name="connsiteX1" fmla="*/ 0 w 121694"/>
              <a:gd name="connsiteY1" fmla="*/ 7696304 h 7696305"/>
              <a:gd name="connsiteX0" fmla="*/ 479453 w 482239"/>
              <a:gd name="connsiteY0" fmla="*/ 5548733 h 8085236"/>
              <a:gd name="connsiteX1" fmla="*/ 0 w 482239"/>
              <a:gd name="connsiteY1" fmla="*/ 3062969 h 8085236"/>
              <a:gd name="connsiteX0" fmla="*/ 479453 w 479453"/>
              <a:gd name="connsiteY0" fmla="*/ 5548733 h 5548733"/>
              <a:gd name="connsiteX1" fmla="*/ 0 w 479453"/>
              <a:gd name="connsiteY1" fmla="*/ 3062969 h 5548733"/>
              <a:gd name="connsiteX0" fmla="*/ 479453 w 479453"/>
              <a:gd name="connsiteY0" fmla="*/ 2485764 h 2485764"/>
              <a:gd name="connsiteX1" fmla="*/ 0 w 479453"/>
              <a:gd name="connsiteY1" fmla="*/ 0 h 2485764"/>
              <a:gd name="connsiteX0" fmla="*/ 479453 w 479453"/>
              <a:gd name="connsiteY0" fmla="*/ 1960313 h 3878617"/>
              <a:gd name="connsiteX1" fmla="*/ 0 w 479453"/>
              <a:gd name="connsiteY1" fmla="*/ 3293092 h 3878617"/>
              <a:gd name="connsiteX0" fmla="*/ 479453 w 479453"/>
              <a:gd name="connsiteY0" fmla="*/ 0 h 1918304"/>
              <a:gd name="connsiteX1" fmla="*/ 0 w 479453"/>
              <a:gd name="connsiteY1" fmla="*/ 1332779 h 1918304"/>
              <a:gd name="connsiteX0" fmla="*/ 479453 w 479453"/>
              <a:gd name="connsiteY0" fmla="*/ 0 h 1409261"/>
              <a:gd name="connsiteX1" fmla="*/ 0 w 479453"/>
              <a:gd name="connsiteY1" fmla="*/ 1332779 h 1409261"/>
              <a:gd name="connsiteX0" fmla="*/ 479453 w 479453"/>
              <a:gd name="connsiteY0" fmla="*/ 0 h 1332779"/>
              <a:gd name="connsiteX1" fmla="*/ 0 w 479453"/>
              <a:gd name="connsiteY1" fmla="*/ 1332779 h 1332779"/>
              <a:gd name="connsiteX0" fmla="*/ 479453 w 479453"/>
              <a:gd name="connsiteY0" fmla="*/ 0 h 1332779"/>
              <a:gd name="connsiteX1" fmla="*/ 0 w 479453"/>
              <a:gd name="connsiteY1" fmla="*/ 1332779 h 1332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79453" h="1332779">
                <a:moveTo>
                  <a:pt x="479453" y="0"/>
                </a:moveTo>
                <a:cubicBezTo>
                  <a:pt x="305031" y="839672"/>
                  <a:pt x="190778" y="1080421"/>
                  <a:pt x="0" y="1332779"/>
                </a:cubicBezTo>
              </a:path>
            </a:pathLst>
          </a:custGeom>
          <a:ln w="28575">
            <a:solidFill>
              <a:srgbClr val="FFC000"/>
            </a:solidFill>
            <a:tailEnd type="stealth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1" name="Полилиния 360"/>
          <p:cNvSpPr/>
          <p:nvPr/>
        </p:nvSpPr>
        <p:spPr>
          <a:xfrm>
            <a:off x="500034" y="3429000"/>
            <a:ext cx="396000" cy="142876"/>
          </a:xfrm>
          <a:custGeom>
            <a:avLst/>
            <a:gdLst>
              <a:gd name="connsiteX0" fmla="*/ 0 w 590309"/>
              <a:gd name="connsiteY0" fmla="*/ 185195 h 185195"/>
              <a:gd name="connsiteX1" fmla="*/ 219919 w 590309"/>
              <a:gd name="connsiteY1" fmla="*/ 173620 h 185195"/>
              <a:gd name="connsiteX2" fmla="*/ 254643 w 590309"/>
              <a:gd name="connsiteY2" fmla="*/ 162046 h 185195"/>
              <a:gd name="connsiteX3" fmla="*/ 451413 w 590309"/>
              <a:gd name="connsiteY3" fmla="*/ 115747 h 185195"/>
              <a:gd name="connsiteX4" fmla="*/ 486137 w 590309"/>
              <a:gd name="connsiteY4" fmla="*/ 92598 h 185195"/>
              <a:gd name="connsiteX5" fmla="*/ 520861 w 590309"/>
              <a:gd name="connsiteY5" fmla="*/ 81023 h 185195"/>
              <a:gd name="connsiteX6" fmla="*/ 555585 w 590309"/>
              <a:gd name="connsiteY6" fmla="*/ 34724 h 185195"/>
              <a:gd name="connsiteX7" fmla="*/ 590309 w 590309"/>
              <a:gd name="connsiteY7" fmla="*/ 0 h 185195"/>
              <a:gd name="connsiteX0" fmla="*/ 0 w 590309"/>
              <a:gd name="connsiteY0" fmla="*/ 185195 h 185195"/>
              <a:gd name="connsiteX1" fmla="*/ 219919 w 590309"/>
              <a:gd name="connsiteY1" fmla="*/ 173620 h 185195"/>
              <a:gd name="connsiteX2" fmla="*/ 254643 w 590309"/>
              <a:gd name="connsiteY2" fmla="*/ 162046 h 185195"/>
              <a:gd name="connsiteX3" fmla="*/ 486137 w 590309"/>
              <a:gd name="connsiteY3" fmla="*/ 92598 h 185195"/>
              <a:gd name="connsiteX4" fmla="*/ 520861 w 590309"/>
              <a:gd name="connsiteY4" fmla="*/ 81023 h 185195"/>
              <a:gd name="connsiteX5" fmla="*/ 555585 w 590309"/>
              <a:gd name="connsiteY5" fmla="*/ 34724 h 185195"/>
              <a:gd name="connsiteX6" fmla="*/ 590309 w 590309"/>
              <a:gd name="connsiteY6" fmla="*/ 0 h 185195"/>
              <a:gd name="connsiteX0" fmla="*/ 0 w 590309"/>
              <a:gd name="connsiteY0" fmla="*/ 185195 h 185195"/>
              <a:gd name="connsiteX1" fmla="*/ 219919 w 590309"/>
              <a:gd name="connsiteY1" fmla="*/ 173620 h 185195"/>
              <a:gd name="connsiteX2" fmla="*/ 254643 w 590309"/>
              <a:gd name="connsiteY2" fmla="*/ 162046 h 185195"/>
              <a:gd name="connsiteX3" fmla="*/ 520861 w 590309"/>
              <a:gd name="connsiteY3" fmla="*/ 81023 h 185195"/>
              <a:gd name="connsiteX4" fmla="*/ 555585 w 590309"/>
              <a:gd name="connsiteY4" fmla="*/ 34724 h 185195"/>
              <a:gd name="connsiteX5" fmla="*/ 590309 w 590309"/>
              <a:gd name="connsiteY5" fmla="*/ 0 h 185195"/>
              <a:gd name="connsiteX0" fmla="*/ 0 w 590309"/>
              <a:gd name="connsiteY0" fmla="*/ 185195 h 185195"/>
              <a:gd name="connsiteX1" fmla="*/ 219919 w 590309"/>
              <a:gd name="connsiteY1" fmla="*/ 173620 h 185195"/>
              <a:gd name="connsiteX2" fmla="*/ 254643 w 590309"/>
              <a:gd name="connsiteY2" fmla="*/ 162046 h 185195"/>
              <a:gd name="connsiteX3" fmla="*/ 555585 w 590309"/>
              <a:gd name="connsiteY3" fmla="*/ 34724 h 185195"/>
              <a:gd name="connsiteX4" fmla="*/ 590309 w 590309"/>
              <a:gd name="connsiteY4" fmla="*/ 0 h 185195"/>
              <a:gd name="connsiteX0" fmla="*/ 0 w 590309"/>
              <a:gd name="connsiteY0" fmla="*/ 185195 h 185195"/>
              <a:gd name="connsiteX1" fmla="*/ 219919 w 590309"/>
              <a:gd name="connsiteY1" fmla="*/ 173620 h 185195"/>
              <a:gd name="connsiteX2" fmla="*/ 254643 w 590309"/>
              <a:gd name="connsiteY2" fmla="*/ 162046 h 185195"/>
              <a:gd name="connsiteX3" fmla="*/ 590309 w 590309"/>
              <a:gd name="connsiteY3" fmla="*/ 0 h 185195"/>
              <a:gd name="connsiteX0" fmla="*/ 0 w 590309"/>
              <a:gd name="connsiteY0" fmla="*/ 185195 h 192912"/>
              <a:gd name="connsiteX1" fmla="*/ 254643 w 590309"/>
              <a:gd name="connsiteY1" fmla="*/ 162046 h 192912"/>
              <a:gd name="connsiteX2" fmla="*/ 590309 w 590309"/>
              <a:gd name="connsiteY2" fmla="*/ 0 h 192912"/>
              <a:gd name="connsiteX0" fmla="*/ 0 w 590309"/>
              <a:gd name="connsiteY0" fmla="*/ 185195 h 185195"/>
              <a:gd name="connsiteX1" fmla="*/ 590309 w 590309"/>
              <a:gd name="connsiteY1" fmla="*/ 0 h 185195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85"/>
              <a:gd name="connsiteY0" fmla="*/ 765793 h 765793"/>
              <a:gd name="connsiteX1" fmla="*/ 518885 w 518885"/>
              <a:gd name="connsiteY1" fmla="*/ 0 h 765793"/>
              <a:gd name="connsiteX0" fmla="*/ 0 w 518885"/>
              <a:gd name="connsiteY0" fmla="*/ 765793 h 765793"/>
              <a:gd name="connsiteX1" fmla="*/ 518885 w 518885"/>
              <a:gd name="connsiteY1" fmla="*/ 0 h 765793"/>
              <a:gd name="connsiteX0" fmla="*/ 0 w 518885"/>
              <a:gd name="connsiteY0" fmla="*/ 765793 h 765793"/>
              <a:gd name="connsiteX1" fmla="*/ 518885 w 518885"/>
              <a:gd name="connsiteY1" fmla="*/ 0 h 765793"/>
              <a:gd name="connsiteX0" fmla="*/ 0 w 518885"/>
              <a:gd name="connsiteY0" fmla="*/ 765793 h 765793"/>
              <a:gd name="connsiteX1" fmla="*/ 518885 w 518885"/>
              <a:gd name="connsiteY1" fmla="*/ 0 h 765793"/>
              <a:gd name="connsiteX0" fmla="*/ 0 w 518885"/>
              <a:gd name="connsiteY0" fmla="*/ 1274929 h 1274929"/>
              <a:gd name="connsiteX1" fmla="*/ 518885 w 518885"/>
              <a:gd name="connsiteY1" fmla="*/ 0 h 1274929"/>
              <a:gd name="connsiteX0" fmla="*/ 0 w 518885"/>
              <a:gd name="connsiteY0" fmla="*/ 1274929 h 1274929"/>
              <a:gd name="connsiteX1" fmla="*/ 518885 w 518885"/>
              <a:gd name="connsiteY1" fmla="*/ 0 h 1274929"/>
              <a:gd name="connsiteX0" fmla="*/ 225852 w 476187"/>
              <a:gd name="connsiteY0" fmla="*/ 163879 h 2526808"/>
              <a:gd name="connsiteX1" fmla="*/ 225852 w 476187"/>
              <a:gd name="connsiteY1" fmla="*/ 1780084 h 2526808"/>
              <a:gd name="connsiteX0" fmla="*/ 225852 w 579910"/>
              <a:gd name="connsiteY0" fmla="*/ 1609810 h 3972739"/>
              <a:gd name="connsiteX1" fmla="*/ 332996 w 579910"/>
              <a:gd name="connsiteY1" fmla="*/ 166024 h 3972739"/>
              <a:gd name="connsiteX2" fmla="*/ 225852 w 579910"/>
              <a:gd name="connsiteY2" fmla="*/ 3226015 h 3972739"/>
              <a:gd name="connsiteX0" fmla="*/ 225852 w 579909"/>
              <a:gd name="connsiteY0" fmla="*/ 1609810 h 3972739"/>
              <a:gd name="connsiteX1" fmla="*/ 332996 w 579909"/>
              <a:gd name="connsiteY1" fmla="*/ 166024 h 3972739"/>
              <a:gd name="connsiteX2" fmla="*/ 225852 w 579909"/>
              <a:gd name="connsiteY2" fmla="*/ 3226015 h 3972739"/>
              <a:gd name="connsiteX0" fmla="*/ 332996 w 579909"/>
              <a:gd name="connsiteY0" fmla="*/ 166024 h 3972739"/>
              <a:gd name="connsiteX1" fmla="*/ 225852 w 579909"/>
              <a:gd name="connsiteY1" fmla="*/ 3226015 h 3972739"/>
              <a:gd name="connsiteX0" fmla="*/ 332996 w 332996"/>
              <a:gd name="connsiteY0" fmla="*/ 0 h 3806715"/>
              <a:gd name="connsiteX1" fmla="*/ 225852 w 332996"/>
              <a:gd name="connsiteY1" fmla="*/ 3059991 h 3806715"/>
              <a:gd name="connsiteX0" fmla="*/ 107144 w 107144"/>
              <a:gd name="connsiteY0" fmla="*/ 0 h 3059991"/>
              <a:gd name="connsiteX1" fmla="*/ 0 w 107144"/>
              <a:gd name="connsiteY1" fmla="*/ 3059991 h 3059991"/>
              <a:gd name="connsiteX0" fmla="*/ 210959 w 210959"/>
              <a:gd name="connsiteY0" fmla="*/ 0 h 3059991"/>
              <a:gd name="connsiteX1" fmla="*/ 0 w 210959"/>
              <a:gd name="connsiteY1" fmla="*/ 3059991 h 3059991"/>
              <a:gd name="connsiteX0" fmla="*/ 210959 w 210959"/>
              <a:gd name="connsiteY0" fmla="*/ 0 h 3059991"/>
              <a:gd name="connsiteX1" fmla="*/ 0 w 210959"/>
              <a:gd name="connsiteY1" fmla="*/ 3059991 h 3059991"/>
              <a:gd name="connsiteX0" fmla="*/ 210959 w 210959"/>
              <a:gd name="connsiteY0" fmla="*/ 0 h 3059991"/>
              <a:gd name="connsiteX1" fmla="*/ 0 w 210959"/>
              <a:gd name="connsiteY1" fmla="*/ 3059991 h 3059991"/>
              <a:gd name="connsiteX0" fmla="*/ 490105 w 490105"/>
              <a:gd name="connsiteY0" fmla="*/ 3614636 h 5183547"/>
              <a:gd name="connsiteX1" fmla="*/ 0 w 490105"/>
              <a:gd name="connsiteY1" fmla="*/ 1614475 h 5183547"/>
              <a:gd name="connsiteX0" fmla="*/ 490105 w 490105"/>
              <a:gd name="connsiteY0" fmla="*/ 2000161 h 3569072"/>
              <a:gd name="connsiteX1" fmla="*/ 0 w 490105"/>
              <a:gd name="connsiteY1" fmla="*/ 0 h 3569072"/>
              <a:gd name="connsiteX0" fmla="*/ 490105 w 490105"/>
              <a:gd name="connsiteY0" fmla="*/ 2000161 h 2000161"/>
              <a:gd name="connsiteX1" fmla="*/ 0 w 490105"/>
              <a:gd name="connsiteY1" fmla="*/ 0 h 2000161"/>
              <a:gd name="connsiteX0" fmla="*/ 490153 w 490153"/>
              <a:gd name="connsiteY0" fmla="*/ 2992769 h 2992769"/>
              <a:gd name="connsiteX1" fmla="*/ 0 w 490153"/>
              <a:gd name="connsiteY1" fmla="*/ 0 h 2992769"/>
              <a:gd name="connsiteX0" fmla="*/ 490153 w 490153"/>
              <a:gd name="connsiteY0" fmla="*/ 2992769 h 2992769"/>
              <a:gd name="connsiteX1" fmla="*/ 0 w 490153"/>
              <a:gd name="connsiteY1" fmla="*/ 0 h 2992769"/>
              <a:gd name="connsiteX0" fmla="*/ 490153 w 490153"/>
              <a:gd name="connsiteY0" fmla="*/ 2992769 h 2992769"/>
              <a:gd name="connsiteX1" fmla="*/ 0 w 490153"/>
              <a:gd name="connsiteY1" fmla="*/ 0 h 2992769"/>
              <a:gd name="connsiteX0" fmla="*/ 490153 w 490153"/>
              <a:gd name="connsiteY0" fmla="*/ 2992769 h 2992769"/>
              <a:gd name="connsiteX1" fmla="*/ 0 w 490153"/>
              <a:gd name="connsiteY1" fmla="*/ 0 h 2992769"/>
              <a:gd name="connsiteX0" fmla="*/ 490153 w 490153"/>
              <a:gd name="connsiteY0" fmla="*/ 2992769 h 2992769"/>
              <a:gd name="connsiteX1" fmla="*/ 0 w 490153"/>
              <a:gd name="connsiteY1" fmla="*/ 0 h 2992769"/>
              <a:gd name="connsiteX0" fmla="*/ 182918 w 196134"/>
              <a:gd name="connsiteY0" fmla="*/ 1105928 h 8245461"/>
              <a:gd name="connsiteX1" fmla="*/ 64012 w 196134"/>
              <a:gd name="connsiteY1" fmla="*/ 7614868 h 8245461"/>
              <a:gd name="connsiteX0" fmla="*/ 118905 w 132121"/>
              <a:gd name="connsiteY0" fmla="*/ 0 h 7139533"/>
              <a:gd name="connsiteX1" fmla="*/ -1 w 132121"/>
              <a:gd name="connsiteY1" fmla="*/ 6508940 h 7139533"/>
              <a:gd name="connsiteX0" fmla="*/ 118908 w 132124"/>
              <a:gd name="connsiteY0" fmla="*/ 0 h 8326881"/>
              <a:gd name="connsiteX1" fmla="*/ 0 w 132124"/>
              <a:gd name="connsiteY1" fmla="*/ 7696304 h 8326881"/>
              <a:gd name="connsiteX0" fmla="*/ 118908 w 181671"/>
              <a:gd name="connsiteY0" fmla="*/ 0 h 7696305"/>
              <a:gd name="connsiteX1" fmla="*/ 0 w 181671"/>
              <a:gd name="connsiteY1" fmla="*/ 7696304 h 7696305"/>
              <a:gd name="connsiteX0" fmla="*/ 118908 w 121694"/>
              <a:gd name="connsiteY0" fmla="*/ 0 h 7696305"/>
              <a:gd name="connsiteX1" fmla="*/ 0 w 121694"/>
              <a:gd name="connsiteY1" fmla="*/ 7696304 h 7696305"/>
              <a:gd name="connsiteX0" fmla="*/ 479453 w 482239"/>
              <a:gd name="connsiteY0" fmla="*/ 5548733 h 8085236"/>
              <a:gd name="connsiteX1" fmla="*/ 0 w 482239"/>
              <a:gd name="connsiteY1" fmla="*/ 3062969 h 8085236"/>
              <a:gd name="connsiteX0" fmla="*/ 479453 w 479453"/>
              <a:gd name="connsiteY0" fmla="*/ 5548733 h 5548733"/>
              <a:gd name="connsiteX1" fmla="*/ 0 w 479453"/>
              <a:gd name="connsiteY1" fmla="*/ 3062969 h 5548733"/>
              <a:gd name="connsiteX0" fmla="*/ 479453 w 479453"/>
              <a:gd name="connsiteY0" fmla="*/ 2485764 h 2485764"/>
              <a:gd name="connsiteX1" fmla="*/ 0 w 479453"/>
              <a:gd name="connsiteY1" fmla="*/ 0 h 2485764"/>
              <a:gd name="connsiteX0" fmla="*/ 479453 w 479453"/>
              <a:gd name="connsiteY0" fmla="*/ 1960313 h 3877762"/>
              <a:gd name="connsiteX1" fmla="*/ 0 w 479453"/>
              <a:gd name="connsiteY1" fmla="*/ 3292237 h 3877762"/>
              <a:gd name="connsiteX0" fmla="*/ 479453 w 479453"/>
              <a:gd name="connsiteY0" fmla="*/ 0 h 1917449"/>
              <a:gd name="connsiteX1" fmla="*/ 0 w 479453"/>
              <a:gd name="connsiteY1" fmla="*/ 1331924 h 1917449"/>
              <a:gd name="connsiteX0" fmla="*/ 479453 w 479453"/>
              <a:gd name="connsiteY0" fmla="*/ 0 h 1331924"/>
              <a:gd name="connsiteX1" fmla="*/ 0 w 479453"/>
              <a:gd name="connsiteY1" fmla="*/ 1331924 h 1331924"/>
              <a:gd name="connsiteX0" fmla="*/ 479453 w 479453"/>
              <a:gd name="connsiteY0" fmla="*/ 0 h 1331924"/>
              <a:gd name="connsiteX1" fmla="*/ 0 w 479453"/>
              <a:gd name="connsiteY1" fmla="*/ 1331924 h 1331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79453" h="1331924">
                <a:moveTo>
                  <a:pt x="479453" y="0"/>
                </a:moveTo>
                <a:cubicBezTo>
                  <a:pt x="314081" y="161052"/>
                  <a:pt x="193756" y="305447"/>
                  <a:pt x="0" y="1331924"/>
                </a:cubicBezTo>
              </a:path>
            </a:pathLst>
          </a:custGeom>
          <a:ln w="28575">
            <a:solidFill>
              <a:srgbClr val="FFC000"/>
            </a:solidFill>
            <a:tailEnd type="stealth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2" name="Полилиния 361"/>
          <p:cNvSpPr/>
          <p:nvPr/>
        </p:nvSpPr>
        <p:spPr>
          <a:xfrm>
            <a:off x="360000" y="3744000"/>
            <a:ext cx="308630" cy="74738"/>
          </a:xfrm>
          <a:custGeom>
            <a:avLst/>
            <a:gdLst>
              <a:gd name="connsiteX0" fmla="*/ 0 w 590309"/>
              <a:gd name="connsiteY0" fmla="*/ 185195 h 185195"/>
              <a:gd name="connsiteX1" fmla="*/ 219919 w 590309"/>
              <a:gd name="connsiteY1" fmla="*/ 173620 h 185195"/>
              <a:gd name="connsiteX2" fmla="*/ 254643 w 590309"/>
              <a:gd name="connsiteY2" fmla="*/ 162046 h 185195"/>
              <a:gd name="connsiteX3" fmla="*/ 451413 w 590309"/>
              <a:gd name="connsiteY3" fmla="*/ 115747 h 185195"/>
              <a:gd name="connsiteX4" fmla="*/ 486137 w 590309"/>
              <a:gd name="connsiteY4" fmla="*/ 92598 h 185195"/>
              <a:gd name="connsiteX5" fmla="*/ 520861 w 590309"/>
              <a:gd name="connsiteY5" fmla="*/ 81023 h 185195"/>
              <a:gd name="connsiteX6" fmla="*/ 555585 w 590309"/>
              <a:gd name="connsiteY6" fmla="*/ 34724 h 185195"/>
              <a:gd name="connsiteX7" fmla="*/ 590309 w 590309"/>
              <a:gd name="connsiteY7" fmla="*/ 0 h 185195"/>
              <a:gd name="connsiteX0" fmla="*/ 0 w 590309"/>
              <a:gd name="connsiteY0" fmla="*/ 185195 h 185195"/>
              <a:gd name="connsiteX1" fmla="*/ 219919 w 590309"/>
              <a:gd name="connsiteY1" fmla="*/ 173620 h 185195"/>
              <a:gd name="connsiteX2" fmla="*/ 254643 w 590309"/>
              <a:gd name="connsiteY2" fmla="*/ 162046 h 185195"/>
              <a:gd name="connsiteX3" fmla="*/ 486137 w 590309"/>
              <a:gd name="connsiteY3" fmla="*/ 92598 h 185195"/>
              <a:gd name="connsiteX4" fmla="*/ 520861 w 590309"/>
              <a:gd name="connsiteY4" fmla="*/ 81023 h 185195"/>
              <a:gd name="connsiteX5" fmla="*/ 555585 w 590309"/>
              <a:gd name="connsiteY5" fmla="*/ 34724 h 185195"/>
              <a:gd name="connsiteX6" fmla="*/ 590309 w 590309"/>
              <a:gd name="connsiteY6" fmla="*/ 0 h 185195"/>
              <a:gd name="connsiteX0" fmla="*/ 0 w 590309"/>
              <a:gd name="connsiteY0" fmla="*/ 185195 h 185195"/>
              <a:gd name="connsiteX1" fmla="*/ 219919 w 590309"/>
              <a:gd name="connsiteY1" fmla="*/ 173620 h 185195"/>
              <a:gd name="connsiteX2" fmla="*/ 254643 w 590309"/>
              <a:gd name="connsiteY2" fmla="*/ 162046 h 185195"/>
              <a:gd name="connsiteX3" fmla="*/ 520861 w 590309"/>
              <a:gd name="connsiteY3" fmla="*/ 81023 h 185195"/>
              <a:gd name="connsiteX4" fmla="*/ 555585 w 590309"/>
              <a:gd name="connsiteY4" fmla="*/ 34724 h 185195"/>
              <a:gd name="connsiteX5" fmla="*/ 590309 w 590309"/>
              <a:gd name="connsiteY5" fmla="*/ 0 h 185195"/>
              <a:gd name="connsiteX0" fmla="*/ 0 w 590309"/>
              <a:gd name="connsiteY0" fmla="*/ 185195 h 185195"/>
              <a:gd name="connsiteX1" fmla="*/ 219919 w 590309"/>
              <a:gd name="connsiteY1" fmla="*/ 173620 h 185195"/>
              <a:gd name="connsiteX2" fmla="*/ 254643 w 590309"/>
              <a:gd name="connsiteY2" fmla="*/ 162046 h 185195"/>
              <a:gd name="connsiteX3" fmla="*/ 555585 w 590309"/>
              <a:gd name="connsiteY3" fmla="*/ 34724 h 185195"/>
              <a:gd name="connsiteX4" fmla="*/ 590309 w 590309"/>
              <a:gd name="connsiteY4" fmla="*/ 0 h 185195"/>
              <a:gd name="connsiteX0" fmla="*/ 0 w 590309"/>
              <a:gd name="connsiteY0" fmla="*/ 185195 h 185195"/>
              <a:gd name="connsiteX1" fmla="*/ 219919 w 590309"/>
              <a:gd name="connsiteY1" fmla="*/ 173620 h 185195"/>
              <a:gd name="connsiteX2" fmla="*/ 254643 w 590309"/>
              <a:gd name="connsiteY2" fmla="*/ 162046 h 185195"/>
              <a:gd name="connsiteX3" fmla="*/ 590309 w 590309"/>
              <a:gd name="connsiteY3" fmla="*/ 0 h 185195"/>
              <a:gd name="connsiteX0" fmla="*/ 0 w 590309"/>
              <a:gd name="connsiteY0" fmla="*/ 185195 h 192912"/>
              <a:gd name="connsiteX1" fmla="*/ 254643 w 590309"/>
              <a:gd name="connsiteY1" fmla="*/ 162046 h 192912"/>
              <a:gd name="connsiteX2" fmla="*/ 590309 w 590309"/>
              <a:gd name="connsiteY2" fmla="*/ 0 h 192912"/>
              <a:gd name="connsiteX0" fmla="*/ 0 w 590309"/>
              <a:gd name="connsiteY0" fmla="*/ 185195 h 185195"/>
              <a:gd name="connsiteX1" fmla="*/ 590309 w 590309"/>
              <a:gd name="connsiteY1" fmla="*/ 0 h 185195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85"/>
              <a:gd name="connsiteY0" fmla="*/ 765793 h 765793"/>
              <a:gd name="connsiteX1" fmla="*/ 518885 w 518885"/>
              <a:gd name="connsiteY1" fmla="*/ 0 h 765793"/>
              <a:gd name="connsiteX0" fmla="*/ 0 w 518885"/>
              <a:gd name="connsiteY0" fmla="*/ 765793 h 765793"/>
              <a:gd name="connsiteX1" fmla="*/ 518885 w 518885"/>
              <a:gd name="connsiteY1" fmla="*/ 0 h 765793"/>
              <a:gd name="connsiteX0" fmla="*/ 0 w 518885"/>
              <a:gd name="connsiteY0" fmla="*/ 765793 h 765793"/>
              <a:gd name="connsiteX1" fmla="*/ 518885 w 518885"/>
              <a:gd name="connsiteY1" fmla="*/ 0 h 765793"/>
              <a:gd name="connsiteX0" fmla="*/ 0 w 518885"/>
              <a:gd name="connsiteY0" fmla="*/ 765793 h 765793"/>
              <a:gd name="connsiteX1" fmla="*/ 518885 w 518885"/>
              <a:gd name="connsiteY1" fmla="*/ 0 h 765793"/>
              <a:gd name="connsiteX0" fmla="*/ 0 w 518885"/>
              <a:gd name="connsiteY0" fmla="*/ 1274929 h 1274929"/>
              <a:gd name="connsiteX1" fmla="*/ 518885 w 518885"/>
              <a:gd name="connsiteY1" fmla="*/ 0 h 1274929"/>
              <a:gd name="connsiteX0" fmla="*/ 0 w 518885"/>
              <a:gd name="connsiteY0" fmla="*/ 1274929 h 1274929"/>
              <a:gd name="connsiteX1" fmla="*/ 518885 w 518885"/>
              <a:gd name="connsiteY1" fmla="*/ 0 h 1274929"/>
              <a:gd name="connsiteX0" fmla="*/ 225852 w 476187"/>
              <a:gd name="connsiteY0" fmla="*/ 163879 h 2526808"/>
              <a:gd name="connsiteX1" fmla="*/ 225852 w 476187"/>
              <a:gd name="connsiteY1" fmla="*/ 1780084 h 2526808"/>
              <a:gd name="connsiteX0" fmla="*/ 225852 w 579910"/>
              <a:gd name="connsiteY0" fmla="*/ 1609810 h 3972739"/>
              <a:gd name="connsiteX1" fmla="*/ 332996 w 579910"/>
              <a:gd name="connsiteY1" fmla="*/ 166024 h 3972739"/>
              <a:gd name="connsiteX2" fmla="*/ 225852 w 579910"/>
              <a:gd name="connsiteY2" fmla="*/ 3226015 h 3972739"/>
              <a:gd name="connsiteX0" fmla="*/ 225852 w 579909"/>
              <a:gd name="connsiteY0" fmla="*/ 1609810 h 3972739"/>
              <a:gd name="connsiteX1" fmla="*/ 332996 w 579909"/>
              <a:gd name="connsiteY1" fmla="*/ 166024 h 3972739"/>
              <a:gd name="connsiteX2" fmla="*/ 225852 w 579909"/>
              <a:gd name="connsiteY2" fmla="*/ 3226015 h 3972739"/>
              <a:gd name="connsiteX0" fmla="*/ 332996 w 579909"/>
              <a:gd name="connsiteY0" fmla="*/ 166024 h 3972739"/>
              <a:gd name="connsiteX1" fmla="*/ 225852 w 579909"/>
              <a:gd name="connsiteY1" fmla="*/ 3226015 h 3972739"/>
              <a:gd name="connsiteX0" fmla="*/ 332996 w 332996"/>
              <a:gd name="connsiteY0" fmla="*/ 0 h 3806715"/>
              <a:gd name="connsiteX1" fmla="*/ 225852 w 332996"/>
              <a:gd name="connsiteY1" fmla="*/ 3059991 h 3806715"/>
              <a:gd name="connsiteX0" fmla="*/ 107144 w 107144"/>
              <a:gd name="connsiteY0" fmla="*/ 0 h 3059991"/>
              <a:gd name="connsiteX1" fmla="*/ 0 w 107144"/>
              <a:gd name="connsiteY1" fmla="*/ 3059991 h 3059991"/>
              <a:gd name="connsiteX0" fmla="*/ 210959 w 210959"/>
              <a:gd name="connsiteY0" fmla="*/ 0 h 3059991"/>
              <a:gd name="connsiteX1" fmla="*/ 0 w 210959"/>
              <a:gd name="connsiteY1" fmla="*/ 3059991 h 3059991"/>
              <a:gd name="connsiteX0" fmla="*/ 210959 w 210959"/>
              <a:gd name="connsiteY0" fmla="*/ 0 h 3059991"/>
              <a:gd name="connsiteX1" fmla="*/ 0 w 210959"/>
              <a:gd name="connsiteY1" fmla="*/ 3059991 h 3059991"/>
              <a:gd name="connsiteX0" fmla="*/ 210959 w 210959"/>
              <a:gd name="connsiteY0" fmla="*/ 0 h 3059991"/>
              <a:gd name="connsiteX1" fmla="*/ 0 w 210959"/>
              <a:gd name="connsiteY1" fmla="*/ 3059991 h 3059991"/>
              <a:gd name="connsiteX0" fmla="*/ 490105 w 490105"/>
              <a:gd name="connsiteY0" fmla="*/ 3614636 h 5183547"/>
              <a:gd name="connsiteX1" fmla="*/ 0 w 490105"/>
              <a:gd name="connsiteY1" fmla="*/ 1614475 h 5183547"/>
              <a:gd name="connsiteX0" fmla="*/ 490105 w 490105"/>
              <a:gd name="connsiteY0" fmla="*/ 2000161 h 3569072"/>
              <a:gd name="connsiteX1" fmla="*/ 0 w 490105"/>
              <a:gd name="connsiteY1" fmla="*/ 0 h 3569072"/>
              <a:gd name="connsiteX0" fmla="*/ 490105 w 490105"/>
              <a:gd name="connsiteY0" fmla="*/ 2000161 h 2000161"/>
              <a:gd name="connsiteX1" fmla="*/ 0 w 490105"/>
              <a:gd name="connsiteY1" fmla="*/ 0 h 2000161"/>
              <a:gd name="connsiteX0" fmla="*/ 490153 w 490153"/>
              <a:gd name="connsiteY0" fmla="*/ 2992769 h 2992769"/>
              <a:gd name="connsiteX1" fmla="*/ 0 w 490153"/>
              <a:gd name="connsiteY1" fmla="*/ 0 h 2992769"/>
              <a:gd name="connsiteX0" fmla="*/ 490153 w 490153"/>
              <a:gd name="connsiteY0" fmla="*/ 2992769 h 2992769"/>
              <a:gd name="connsiteX1" fmla="*/ 0 w 490153"/>
              <a:gd name="connsiteY1" fmla="*/ 0 h 2992769"/>
              <a:gd name="connsiteX0" fmla="*/ 490153 w 490153"/>
              <a:gd name="connsiteY0" fmla="*/ 2992769 h 2992769"/>
              <a:gd name="connsiteX1" fmla="*/ 0 w 490153"/>
              <a:gd name="connsiteY1" fmla="*/ 0 h 2992769"/>
              <a:gd name="connsiteX0" fmla="*/ 490153 w 490153"/>
              <a:gd name="connsiteY0" fmla="*/ 2992769 h 2992769"/>
              <a:gd name="connsiteX1" fmla="*/ 0 w 490153"/>
              <a:gd name="connsiteY1" fmla="*/ 0 h 2992769"/>
              <a:gd name="connsiteX0" fmla="*/ 490153 w 490153"/>
              <a:gd name="connsiteY0" fmla="*/ 2992769 h 2992769"/>
              <a:gd name="connsiteX1" fmla="*/ 0 w 490153"/>
              <a:gd name="connsiteY1" fmla="*/ 0 h 2992769"/>
              <a:gd name="connsiteX0" fmla="*/ 182918 w 196134"/>
              <a:gd name="connsiteY0" fmla="*/ 1105928 h 8245461"/>
              <a:gd name="connsiteX1" fmla="*/ 64012 w 196134"/>
              <a:gd name="connsiteY1" fmla="*/ 7614868 h 8245461"/>
              <a:gd name="connsiteX0" fmla="*/ 118905 w 132121"/>
              <a:gd name="connsiteY0" fmla="*/ 0 h 7139533"/>
              <a:gd name="connsiteX1" fmla="*/ -1 w 132121"/>
              <a:gd name="connsiteY1" fmla="*/ 6508940 h 7139533"/>
              <a:gd name="connsiteX0" fmla="*/ 118908 w 132124"/>
              <a:gd name="connsiteY0" fmla="*/ 0 h 8326881"/>
              <a:gd name="connsiteX1" fmla="*/ 0 w 132124"/>
              <a:gd name="connsiteY1" fmla="*/ 7696304 h 8326881"/>
              <a:gd name="connsiteX0" fmla="*/ 118908 w 181671"/>
              <a:gd name="connsiteY0" fmla="*/ 0 h 7696305"/>
              <a:gd name="connsiteX1" fmla="*/ 0 w 181671"/>
              <a:gd name="connsiteY1" fmla="*/ 7696304 h 7696305"/>
              <a:gd name="connsiteX0" fmla="*/ 118908 w 121694"/>
              <a:gd name="connsiteY0" fmla="*/ 0 h 7696305"/>
              <a:gd name="connsiteX1" fmla="*/ 0 w 121694"/>
              <a:gd name="connsiteY1" fmla="*/ 7696304 h 7696305"/>
              <a:gd name="connsiteX0" fmla="*/ 479453 w 482239"/>
              <a:gd name="connsiteY0" fmla="*/ 5548733 h 8085236"/>
              <a:gd name="connsiteX1" fmla="*/ 0 w 482239"/>
              <a:gd name="connsiteY1" fmla="*/ 3062969 h 8085236"/>
              <a:gd name="connsiteX0" fmla="*/ 479453 w 479453"/>
              <a:gd name="connsiteY0" fmla="*/ 5548733 h 5548733"/>
              <a:gd name="connsiteX1" fmla="*/ 0 w 479453"/>
              <a:gd name="connsiteY1" fmla="*/ 3062969 h 5548733"/>
              <a:gd name="connsiteX0" fmla="*/ 479453 w 479453"/>
              <a:gd name="connsiteY0" fmla="*/ 2485764 h 2485764"/>
              <a:gd name="connsiteX1" fmla="*/ 0 w 479453"/>
              <a:gd name="connsiteY1" fmla="*/ 0 h 2485764"/>
              <a:gd name="connsiteX0" fmla="*/ 389367 w 389367"/>
              <a:gd name="connsiteY0" fmla="*/ 1960313 h 2605057"/>
              <a:gd name="connsiteX1" fmla="*/ 0 w 389367"/>
              <a:gd name="connsiteY1" fmla="*/ 2019532 h 2605057"/>
              <a:gd name="connsiteX0" fmla="*/ 389367 w 389367"/>
              <a:gd name="connsiteY0" fmla="*/ 0 h 839681"/>
              <a:gd name="connsiteX1" fmla="*/ 0 w 389367"/>
              <a:gd name="connsiteY1" fmla="*/ 59219 h 839681"/>
              <a:gd name="connsiteX0" fmla="*/ 389367 w 389367"/>
              <a:gd name="connsiteY0" fmla="*/ 0 h 1153858"/>
              <a:gd name="connsiteX1" fmla="*/ 0 w 389367"/>
              <a:gd name="connsiteY1" fmla="*/ 59219 h 1153858"/>
              <a:gd name="connsiteX0" fmla="*/ 389367 w 389367"/>
              <a:gd name="connsiteY0" fmla="*/ 0 h 1153858"/>
              <a:gd name="connsiteX1" fmla="*/ 0 w 389367"/>
              <a:gd name="connsiteY1" fmla="*/ 59219 h 1153858"/>
              <a:gd name="connsiteX0" fmla="*/ 389367 w 389367"/>
              <a:gd name="connsiteY0" fmla="*/ 0 h 1153858"/>
              <a:gd name="connsiteX1" fmla="*/ 0 w 389367"/>
              <a:gd name="connsiteY1" fmla="*/ 59219 h 1153858"/>
              <a:gd name="connsiteX0" fmla="*/ 389367 w 389367"/>
              <a:gd name="connsiteY0" fmla="*/ 0 h 984112"/>
              <a:gd name="connsiteX1" fmla="*/ 0 w 389367"/>
              <a:gd name="connsiteY1" fmla="*/ 59219 h 984112"/>
              <a:gd name="connsiteX0" fmla="*/ 389367 w 389367"/>
              <a:gd name="connsiteY0" fmla="*/ 0 h 2256390"/>
              <a:gd name="connsiteX1" fmla="*/ 0 w 389367"/>
              <a:gd name="connsiteY1" fmla="*/ 1331497 h 2256390"/>
              <a:gd name="connsiteX0" fmla="*/ 389367 w 389367"/>
              <a:gd name="connsiteY0" fmla="*/ 0 h 1331497"/>
              <a:gd name="connsiteX1" fmla="*/ 0 w 389367"/>
              <a:gd name="connsiteY1" fmla="*/ 1331497 h 1331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89367" h="1331497">
                <a:moveTo>
                  <a:pt x="389367" y="0"/>
                </a:moveTo>
                <a:cubicBezTo>
                  <a:pt x="266099" y="754826"/>
                  <a:pt x="229886" y="1068486"/>
                  <a:pt x="0" y="1331497"/>
                </a:cubicBezTo>
              </a:path>
            </a:pathLst>
          </a:custGeom>
          <a:ln w="28575">
            <a:solidFill>
              <a:srgbClr val="FFC000"/>
            </a:solidFill>
            <a:tailEnd type="stealth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3" name="Полилиния 362"/>
          <p:cNvSpPr/>
          <p:nvPr/>
        </p:nvSpPr>
        <p:spPr>
          <a:xfrm>
            <a:off x="142844" y="3500439"/>
            <a:ext cx="324000" cy="109537"/>
          </a:xfrm>
          <a:custGeom>
            <a:avLst/>
            <a:gdLst>
              <a:gd name="connsiteX0" fmla="*/ 0 w 590309"/>
              <a:gd name="connsiteY0" fmla="*/ 185195 h 185195"/>
              <a:gd name="connsiteX1" fmla="*/ 219919 w 590309"/>
              <a:gd name="connsiteY1" fmla="*/ 173620 h 185195"/>
              <a:gd name="connsiteX2" fmla="*/ 254643 w 590309"/>
              <a:gd name="connsiteY2" fmla="*/ 162046 h 185195"/>
              <a:gd name="connsiteX3" fmla="*/ 451413 w 590309"/>
              <a:gd name="connsiteY3" fmla="*/ 115747 h 185195"/>
              <a:gd name="connsiteX4" fmla="*/ 486137 w 590309"/>
              <a:gd name="connsiteY4" fmla="*/ 92598 h 185195"/>
              <a:gd name="connsiteX5" fmla="*/ 520861 w 590309"/>
              <a:gd name="connsiteY5" fmla="*/ 81023 h 185195"/>
              <a:gd name="connsiteX6" fmla="*/ 555585 w 590309"/>
              <a:gd name="connsiteY6" fmla="*/ 34724 h 185195"/>
              <a:gd name="connsiteX7" fmla="*/ 590309 w 590309"/>
              <a:gd name="connsiteY7" fmla="*/ 0 h 185195"/>
              <a:gd name="connsiteX0" fmla="*/ 0 w 590309"/>
              <a:gd name="connsiteY0" fmla="*/ 185195 h 185195"/>
              <a:gd name="connsiteX1" fmla="*/ 219919 w 590309"/>
              <a:gd name="connsiteY1" fmla="*/ 173620 h 185195"/>
              <a:gd name="connsiteX2" fmla="*/ 254643 w 590309"/>
              <a:gd name="connsiteY2" fmla="*/ 162046 h 185195"/>
              <a:gd name="connsiteX3" fmla="*/ 486137 w 590309"/>
              <a:gd name="connsiteY3" fmla="*/ 92598 h 185195"/>
              <a:gd name="connsiteX4" fmla="*/ 520861 w 590309"/>
              <a:gd name="connsiteY4" fmla="*/ 81023 h 185195"/>
              <a:gd name="connsiteX5" fmla="*/ 555585 w 590309"/>
              <a:gd name="connsiteY5" fmla="*/ 34724 h 185195"/>
              <a:gd name="connsiteX6" fmla="*/ 590309 w 590309"/>
              <a:gd name="connsiteY6" fmla="*/ 0 h 185195"/>
              <a:gd name="connsiteX0" fmla="*/ 0 w 590309"/>
              <a:gd name="connsiteY0" fmla="*/ 185195 h 185195"/>
              <a:gd name="connsiteX1" fmla="*/ 219919 w 590309"/>
              <a:gd name="connsiteY1" fmla="*/ 173620 h 185195"/>
              <a:gd name="connsiteX2" fmla="*/ 254643 w 590309"/>
              <a:gd name="connsiteY2" fmla="*/ 162046 h 185195"/>
              <a:gd name="connsiteX3" fmla="*/ 520861 w 590309"/>
              <a:gd name="connsiteY3" fmla="*/ 81023 h 185195"/>
              <a:gd name="connsiteX4" fmla="*/ 555585 w 590309"/>
              <a:gd name="connsiteY4" fmla="*/ 34724 h 185195"/>
              <a:gd name="connsiteX5" fmla="*/ 590309 w 590309"/>
              <a:gd name="connsiteY5" fmla="*/ 0 h 185195"/>
              <a:gd name="connsiteX0" fmla="*/ 0 w 590309"/>
              <a:gd name="connsiteY0" fmla="*/ 185195 h 185195"/>
              <a:gd name="connsiteX1" fmla="*/ 219919 w 590309"/>
              <a:gd name="connsiteY1" fmla="*/ 173620 h 185195"/>
              <a:gd name="connsiteX2" fmla="*/ 254643 w 590309"/>
              <a:gd name="connsiteY2" fmla="*/ 162046 h 185195"/>
              <a:gd name="connsiteX3" fmla="*/ 555585 w 590309"/>
              <a:gd name="connsiteY3" fmla="*/ 34724 h 185195"/>
              <a:gd name="connsiteX4" fmla="*/ 590309 w 590309"/>
              <a:gd name="connsiteY4" fmla="*/ 0 h 185195"/>
              <a:gd name="connsiteX0" fmla="*/ 0 w 590309"/>
              <a:gd name="connsiteY0" fmla="*/ 185195 h 185195"/>
              <a:gd name="connsiteX1" fmla="*/ 219919 w 590309"/>
              <a:gd name="connsiteY1" fmla="*/ 173620 h 185195"/>
              <a:gd name="connsiteX2" fmla="*/ 254643 w 590309"/>
              <a:gd name="connsiteY2" fmla="*/ 162046 h 185195"/>
              <a:gd name="connsiteX3" fmla="*/ 590309 w 590309"/>
              <a:gd name="connsiteY3" fmla="*/ 0 h 185195"/>
              <a:gd name="connsiteX0" fmla="*/ 0 w 590309"/>
              <a:gd name="connsiteY0" fmla="*/ 185195 h 192912"/>
              <a:gd name="connsiteX1" fmla="*/ 254643 w 590309"/>
              <a:gd name="connsiteY1" fmla="*/ 162046 h 192912"/>
              <a:gd name="connsiteX2" fmla="*/ 590309 w 590309"/>
              <a:gd name="connsiteY2" fmla="*/ 0 h 192912"/>
              <a:gd name="connsiteX0" fmla="*/ 0 w 590309"/>
              <a:gd name="connsiteY0" fmla="*/ 185195 h 185195"/>
              <a:gd name="connsiteX1" fmla="*/ 590309 w 590309"/>
              <a:gd name="connsiteY1" fmla="*/ 0 h 185195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85"/>
              <a:gd name="connsiteY0" fmla="*/ 765793 h 765793"/>
              <a:gd name="connsiteX1" fmla="*/ 518885 w 518885"/>
              <a:gd name="connsiteY1" fmla="*/ 0 h 765793"/>
              <a:gd name="connsiteX0" fmla="*/ 0 w 518885"/>
              <a:gd name="connsiteY0" fmla="*/ 765793 h 765793"/>
              <a:gd name="connsiteX1" fmla="*/ 518885 w 518885"/>
              <a:gd name="connsiteY1" fmla="*/ 0 h 765793"/>
              <a:gd name="connsiteX0" fmla="*/ 0 w 518885"/>
              <a:gd name="connsiteY0" fmla="*/ 765793 h 765793"/>
              <a:gd name="connsiteX1" fmla="*/ 518885 w 518885"/>
              <a:gd name="connsiteY1" fmla="*/ 0 h 765793"/>
              <a:gd name="connsiteX0" fmla="*/ 0 w 518885"/>
              <a:gd name="connsiteY0" fmla="*/ 765793 h 765793"/>
              <a:gd name="connsiteX1" fmla="*/ 518885 w 518885"/>
              <a:gd name="connsiteY1" fmla="*/ 0 h 765793"/>
              <a:gd name="connsiteX0" fmla="*/ 0 w 518885"/>
              <a:gd name="connsiteY0" fmla="*/ 1274929 h 1274929"/>
              <a:gd name="connsiteX1" fmla="*/ 518885 w 518885"/>
              <a:gd name="connsiteY1" fmla="*/ 0 h 1274929"/>
              <a:gd name="connsiteX0" fmla="*/ 0 w 518885"/>
              <a:gd name="connsiteY0" fmla="*/ 1274929 h 1274929"/>
              <a:gd name="connsiteX1" fmla="*/ 518885 w 518885"/>
              <a:gd name="connsiteY1" fmla="*/ 0 h 1274929"/>
              <a:gd name="connsiteX0" fmla="*/ 225852 w 476187"/>
              <a:gd name="connsiteY0" fmla="*/ 163879 h 2526808"/>
              <a:gd name="connsiteX1" fmla="*/ 225852 w 476187"/>
              <a:gd name="connsiteY1" fmla="*/ 1780084 h 2526808"/>
              <a:gd name="connsiteX0" fmla="*/ 225852 w 579910"/>
              <a:gd name="connsiteY0" fmla="*/ 1609810 h 3972739"/>
              <a:gd name="connsiteX1" fmla="*/ 332996 w 579910"/>
              <a:gd name="connsiteY1" fmla="*/ 166024 h 3972739"/>
              <a:gd name="connsiteX2" fmla="*/ 225852 w 579910"/>
              <a:gd name="connsiteY2" fmla="*/ 3226015 h 3972739"/>
              <a:gd name="connsiteX0" fmla="*/ 225852 w 579909"/>
              <a:gd name="connsiteY0" fmla="*/ 1609810 h 3972739"/>
              <a:gd name="connsiteX1" fmla="*/ 332996 w 579909"/>
              <a:gd name="connsiteY1" fmla="*/ 166024 h 3972739"/>
              <a:gd name="connsiteX2" fmla="*/ 225852 w 579909"/>
              <a:gd name="connsiteY2" fmla="*/ 3226015 h 3972739"/>
              <a:gd name="connsiteX0" fmla="*/ 332996 w 579909"/>
              <a:gd name="connsiteY0" fmla="*/ 166024 h 3972739"/>
              <a:gd name="connsiteX1" fmla="*/ 225852 w 579909"/>
              <a:gd name="connsiteY1" fmla="*/ 3226015 h 3972739"/>
              <a:gd name="connsiteX0" fmla="*/ 332996 w 332996"/>
              <a:gd name="connsiteY0" fmla="*/ 0 h 3806715"/>
              <a:gd name="connsiteX1" fmla="*/ 225852 w 332996"/>
              <a:gd name="connsiteY1" fmla="*/ 3059991 h 3806715"/>
              <a:gd name="connsiteX0" fmla="*/ 107144 w 107144"/>
              <a:gd name="connsiteY0" fmla="*/ 0 h 3059991"/>
              <a:gd name="connsiteX1" fmla="*/ 0 w 107144"/>
              <a:gd name="connsiteY1" fmla="*/ 3059991 h 3059991"/>
              <a:gd name="connsiteX0" fmla="*/ 210959 w 210959"/>
              <a:gd name="connsiteY0" fmla="*/ 0 h 3059991"/>
              <a:gd name="connsiteX1" fmla="*/ 0 w 210959"/>
              <a:gd name="connsiteY1" fmla="*/ 3059991 h 3059991"/>
              <a:gd name="connsiteX0" fmla="*/ 210959 w 210959"/>
              <a:gd name="connsiteY0" fmla="*/ 0 h 3059991"/>
              <a:gd name="connsiteX1" fmla="*/ 0 w 210959"/>
              <a:gd name="connsiteY1" fmla="*/ 3059991 h 3059991"/>
              <a:gd name="connsiteX0" fmla="*/ 210959 w 210959"/>
              <a:gd name="connsiteY0" fmla="*/ 0 h 3059991"/>
              <a:gd name="connsiteX1" fmla="*/ 0 w 210959"/>
              <a:gd name="connsiteY1" fmla="*/ 3059991 h 3059991"/>
              <a:gd name="connsiteX0" fmla="*/ 490105 w 490105"/>
              <a:gd name="connsiteY0" fmla="*/ 3614636 h 5183547"/>
              <a:gd name="connsiteX1" fmla="*/ 0 w 490105"/>
              <a:gd name="connsiteY1" fmla="*/ 1614475 h 5183547"/>
              <a:gd name="connsiteX0" fmla="*/ 490105 w 490105"/>
              <a:gd name="connsiteY0" fmla="*/ 2000161 h 3569072"/>
              <a:gd name="connsiteX1" fmla="*/ 0 w 490105"/>
              <a:gd name="connsiteY1" fmla="*/ 0 h 3569072"/>
              <a:gd name="connsiteX0" fmla="*/ 490105 w 490105"/>
              <a:gd name="connsiteY0" fmla="*/ 2000161 h 2000161"/>
              <a:gd name="connsiteX1" fmla="*/ 0 w 490105"/>
              <a:gd name="connsiteY1" fmla="*/ 0 h 2000161"/>
              <a:gd name="connsiteX0" fmla="*/ 490153 w 490153"/>
              <a:gd name="connsiteY0" fmla="*/ 2992769 h 2992769"/>
              <a:gd name="connsiteX1" fmla="*/ 0 w 490153"/>
              <a:gd name="connsiteY1" fmla="*/ 0 h 2992769"/>
              <a:gd name="connsiteX0" fmla="*/ 490153 w 490153"/>
              <a:gd name="connsiteY0" fmla="*/ 2992769 h 2992769"/>
              <a:gd name="connsiteX1" fmla="*/ 0 w 490153"/>
              <a:gd name="connsiteY1" fmla="*/ 0 h 2992769"/>
              <a:gd name="connsiteX0" fmla="*/ 490153 w 490153"/>
              <a:gd name="connsiteY0" fmla="*/ 2992769 h 2992769"/>
              <a:gd name="connsiteX1" fmla="*/ 0 w 490153"/>
              <a:gd name="connsiteY1" fmla="*/ 0 h 2992769"/>
              <a:gd name="connsiteX0" fmla="*/ 490153 w 490153"/>
              <a:gd name="connsiteY0" fmla="*/ 2992769 h 2992769"/>
              <a:gd name="connsiteX1" fmla="*/ 0 w 490153"/>
              <a:gd name="connsiteY1" fmla="*/ 0 h 2992769"/>
              <a:gd name="connsiteX0" fmla="*/ 490153 w 490153"/>
              <a:gd name="connsiteY0" fmla="*/ 2992769 h 2992769"/>
              <a:gd name="connsiteX1" fmla="*/ 0 w 490153"/>
              <a:gd name="connsiteY1" fmla="*/ 0 h 2992769"/>
              <a:gd name="connsiteX0" fmla="*/ 182918 w 196134"/>
              <a:gd name="connsiteY0" fmla="*/ 1105928 h 8245461"/>
              <a:gd name="connsiteX1" fmla="*/ 64012 w 196134"/>
              <a:gd name="connsiteY1" fmla="*/ 7614868 h 8245461"/>
              <a:gd name="connsiteX0" fmla="*/ 118905 w 132121"/>
              <a:gd name="connsiteY0" fmla="*/ 0 h 7139533"/>
              <a:gd name="connsiteX1" fmla="*/ -1 w 132121"/>
              <a:gd name="connsiteY1" fmla="*/ 6508940 h 7139533"/>
              <a:gd name="connsiteX0" fmla="*/ 118908 w 132124"/>
              <a:gd name="connsiteY0" fmla="*/ 0 h 8326881"/>
              <a:gd name="connsiteX1" fmla="*/ 0 w 132124"/>
              <a:gd name="connsiteY1" fmla="*/ 7696304 h 8326881"/>
              <a:gd name="connsiteX0" fmla="*/ 118908 w 181671"/>
              <a:gd name="connsiteY0" fmla="*/ 0 h 7696305"/>
              <a:gd name="connsiteX1" fmla="*/ 0 w 181671"/>
              <a:gd name="connsiteY1" fmla="*/ 7696304 h 7696305"/>
              <a:gd name="connsiteX0" fmla="*/ 118908 w 121694"/>
              <a:gd name="connsiteY0" fmla="*/ 0 h 7696305"/>
              <a:gd name="connsiteX1" fmla="*/ 0 w 121694"/>
              <a:gd name="connsiteY1" fmla="*/ 7696304 h 7696305"/>
              <a:gd name="connsiteX0" fmla="*/ 479453 w 482239"/>
              <a:gd name="connsiteY0" fmla="*/ 5548733 h 8085236"/>
              <a:gd name="connsiteX1" fmla="*/ 0 w 482239"/>
              <a:gd name="connsiteY1" fmla="*/ 3062969 h 8085236"/>
              <a:gd name="connsiteX0" fmla="*/ 479453 w 479453"/>
              <a:gd name="connsiteY0" fmla="*/ 5548733 h 5548733"/>
              <a:gd name="connsiteX1" fmla="*/ 0 w 479453"/>
              <a:gd name="connsiteY1" fmla="*/ 3062969 h 5548733"/>
              <a:gd name="connsiteX0" fmla="*/ 479453 w 479453"/>
              <a:gd name="connsiteY0" fmla="*/ 2485764 h 2485764"/>
              <a:gd name="connsiteX1" fmla="*/ 0 w 479453"/>
              <a:gd name="connsiteY1" fmla="*/ 0 h 2485764"/>
              <a:gd name="connsiteX0" fmla="*/ 479453 w 479453"/>
              <a:gd name="connsiteY0" fmla="*/ 2485764 h 2731565"/>
              <a:gd name="connsiteX1" fmla="*/ 0 w 479453"/>
              <a:gd name="connsiteY1" fmla="*/ 0 h 2731565"/>
              <a:gd name="connsiteX0" fmla="*/ 479453 w 479453"/>
              <a:gd name="connsiteY0" fmla="*/ 2485764 h 2731565"/>
              <a:gd name="connsiteX1" fmla="*/ 0 w 479453"/>
              <a:gd name="connsiteY1" fmla="*/ 0 h 2731565"/>
              <a:gd name="connsiteX0" fmla="*/ 479453 w 479453"/>
              <a:gd name="connsiteY0" fmla="*/ 3758897 h 4004698"/>
              <a:gd name="connsiteX1" fmla="*/ 0 w 479453"/>
              <a:gd name="connsiteY1" fmla="*/ 0 h 4004698"/>
              <a:gd name="connsiteX0" fmla="*/ 479453 w 479453"/>
              <a:gd name="connsiteY0" fmla="*/ 3758897 h 4004698"/>
              <a:gd name="connsiteX1" fmla="*/ 0 w 479453"/>
              <a:gd name="connsiteY1" fmla="*/ 0 h 4004698"/>
              <a:gd name="connsiteX0" fmla="*/ 479453 w 479453"/>
              <a:gd name="connsiteY0" fmla="*/ 3758897 h 6140466"/>
              <a:gd name="connsiteX1" fmla="*/ 0 w 479453"/>
              <a:gd name="connsiteY1" fmla="*/ 0 h 6140466"/>
              <a:gd name="connsiteX0" fmla="*/ 479453 w 479453"/>
              <a:gd name="connsiteY0" fmla="*/ 3758897 h 6140466"/>
              <a:gd name="connsiteX1" fmla="*/ 0 w 479453"/>
              <a:gd name="connsiteY1" fmla="*/ 0 h 6140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79453" h="6140466">
                <a:moveTo>
                  <a:pt x="479453" y="3758897"/>
                </a:moveTo>
                <a:cubicBezTo>
                  <a:pt x="176723" y="6140466"/>
                  <a:pt x="44444" y="2282585"/>
                  <a:pt x="0" y="0"/>
                </a:cubicBezTo>
              </a:path>
            </a:pathLst>
          </a:custGeom>
          <a:ln w="28575">
            <a:solidFill>
              <a:srgbClr val="FFC000"/>
            </a:solidFill>
            <a:tailEnd type="stealth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4" name="Полилиния 363"/>
          <p:cNvSpPr/>
          <p:nvPr/>
        </p:nvSpPr>
        <p:spPr>
          <a:xfrm>
            <a:off x="69338" y="3600000"/>
            <a:ext cx="252382" cy="214338"/>
          </a:xfrm>
          <a:custGeom>
            <a:avLst/>
            <a:gdLst>
              <a:gd name="connsiteX0" fmla="*/ 0 w 590309"/>
              <a:gd name="connsiteY0" fmla="*/ 185195 h 185195"/>
              <a:gd name="connsiteX1" fmla="*/ 219919 w 590309"/>
              <a:gd name="connsiteY1" fmla="*/ 173620 h 185195"/>
              <a:gd name="connsiteX2" fmla="*/ 254643 w 590309"/>
              <a:gd name="connsiteY2" fmla="*/ 162046 h 185195"/>
              <a:gd name="connsiteX3" fmla="*/ 451413 w 590309"/>
              <a:gd name="connsiteY3" fmla="*/ 115747 h 185195"/>
              <a:gd name="connsiteX4" fmla="*/ 486137 w 590309"/>
              <a:gd name="connsiteY4" fmla="*/ 92598 h 185195"/>
              <a:gd name="connsiteX5" fmla="*/ 520861 w 590309"/>
              <a:gd name="connsiteY5" fmla="*/ 81023 h 185195"/>
              <a:gd name="connsiteX6" fmla="*/ 555585 w 590309"/>
              <a:gd name="connsiteY6" fmla="*/ 34724 h 185195"/>
              <a:gd name="connsiteX7" fmla="*/ 590309 w 590309"/>
              <a:gd name="connsiteY7" fmla="*/ 0 h 185195"/>
              <a:gd name="connsiteX0" fmla="*/ 0 w 590309"/>
              <a:gd name="connsiteY0" fmla="*/ 185195 h 185195"/>
              <a:gd name="connsiteX1" fmla="*/ 219919 w 590309"/>
              <a:gd name="connsiteY1" fmla="*/ 173620 h 185195"/>
              <a:gd name="connsiteX2" fmla="*/ 254643 w 590309"/>
              <a:gd name="connsiteY2" fmla="*/ 162046 h 185195"/>
              <a:gd name="connsiteX3" fmla="*/ 486137 w 590309"/>
              <a:gd name="connsiteY3" fmla="*/ 92598 h 185195"/>
              <a:gd name="connsiteX4" fmla="*/ 520861 w 590309"/>
              <a:gd name="connsiteY4" fmla="*/ 81023 h 185195"/>
              <a:gd name="connsiteX5" fmla="*/ 555585 w 590309"/>
              <a:gd name="connsiteY5" fmla="*/ 34724 h 185195"/>
              <a:gd name="connsiteX6" fmla="*/ 590309 w 590309"/>
              <a:gd name="connsiteY6" fmla="*/ 0 h 185195"/>
              <a:gd name="connsiteX0" fmla="*/ 0 w 590309"/>
              <a:gd name="connsiteY0" fmla="*/ 185195 h 185195"/>
              <a:gd name="connsiteX1" fmla="*/ 219919 w 590309"/>
              <a:gd name="connsiteY1" fmla="*/ 173620 h 185195"/>
              <a:gd name="connsiteX2" fmla="*/ 254643 w 590309"/>
              <a:gd name="connsiteY2" fmla="*/ 162046 h 185195"/>
              <a:gd name="connsiteX3" fmla="*/ 520861 w 590309"/>
              <a:gd name="connsiteY3" fmla="*/ 81023 h 185195"/>
              <a:gd name="connsiteX4" fmla="*/ 555585 w 590309"/>
              <a:gd name="connsiteY4" fmla="*/ 34724 h 185195"/>
              <a:gd name="connsiteX5" fmla="*/ 590309 w 590309"/>
              <a:gd name="connsiteY5" fmla="*/ 0 h 185195"/>
              <a:gd name="connsiteX0" fmla="*/ 0 w 590309"/>
              <a:gd name="connsiteY0" fmla="*/ 185195 h 185195"/>
              <a:gd name="connsiteX1" fmla="*/ 219919 w 590309"/>
              <a:gd name="connsiteY1" fmla="*/ 173620 h 185195"/>
              <a:gd name="connsiteX2" fmla="*/ 254643 w 590309"/>
              <a:gd name="connsiteY2" fmla="*/ 162046 h 185195"/>
              <a:gd name="connsiteX3" fmla="*/ 555585 w 590309"/>
              <a:gd name="connsiteY3" fmla="*/ 34724 h 185195"/>
              <a:gd name="connsiteX4" fmla="*/ 590309 w 590309"/>
              <a:gd name="connsiteY4" fmla="*/ 0 h 185195"/>
              <a:gd name="connsiteX0" fmla="*/ 0 w 590309"/>
              <a:gd name="connsiteY0" fmla="*/ 185195 h 185195"/>
              <a:gd name="connsiteX1" fmla="*/ 219919 w 590309"/>
              <a:gd name="connsiteY1" fmla="*/ 173620 h 185195"/>
              <a:gd name="connsiteX2" fmla="*/ 254643 w 590309"/>
              <a:gd name="connsiteY2" fmla="*/ 162046 h 185195"/>
              <a:gd name="connsiteX3" fmla="*/ 590309 w 590309"/>
              <a:gd name="connsiteY3" fmla="*/ 0 h 185195"/>
              <a:gd name="connsiteX0" fmla="*/ 0 w 590309"/>
              <a:gd name="connsiteY0" fmla="*/ 185195 h 192912"/>
              <a:gd name="connsiteX1" fmla="*/ 254643 w 590309"/>
              <a:gd name="connsiteY1" fmla="*/ 162046 h 192912"/>
              <a:gd name="connsiteX2" fmla="*/ 590309 w 590309"/>
              <a:gd name="connsiteY2" fmla="*/ 0 h 192912"/>
              <a:gd name="connsiteX0" fmla="*/ 0 w 590309"/>
              <a:gd name="connsiteY0" fmla="*/ 185195 h 185195"/>
              <a:gd name="connsiteX1" fmla="*/ 590309 w 590309"/>
              <a:gd name="connsiteY1" fmla="*/ 0 h 185195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85"/>
              <a:gd name="connsiteY0" fmla="*/ 765793 h 765793"/>
              <a:gd name="connsiteX1" fmla="*/ 518885 w 518885"/>
              <a:gd name="connsiteY1" fmla="*/ 0 h 765793"/>
              <a:gd name="connsiteX0" fmla="*/ 0 w 518885"/>
              <a:gd name="connsiteY0" fmla="*/ 765793 h 765793"/>
              <a:gd name="connsiteX1" fmla="*/ 518885 w 518885"/>
              <a:gd name="connsiteY1" fmla="*/ 0 h 765793"/>
              <a:gd name="connsiteX0" fmla="*/ 0 w 518885"/>
              <a:gd name="connsiteY0" fmla="*/ 765793 h 765793"/>
              <a:gd name="connsiteX1" fmla="*/ 518885 w 518885"/>
              <a:gd name="connsiteY1" fmla="*/ 0 h 765793"/>
              <a:gd name="connsiteX0" fmla="*/ 0 w 518885"/>
              <a:gd name="connsiteY0" fmla="*/ 765793 h 765793"/>
              <a:gd name="connsiteX1" fmla="*/ 518885 w 518885"/>
              <a:gd name="connsiteY1" fmla="*/ 0 h 765793"/>
              <a:gd name="connsiteX0" fmla="*/ 0 w 518885"/>
              <a:gd name="connsiteY0" fmla="*/ 1274929 h 1274929"/>
              <a:gd name="connsiteX1" fmla="*/ 518885 w 518885"/>
              <a:gd name="connsiteY1" fmla="*/ 0 h 1274929"/>
              <a:gd name="connsiteX0" fmla="*/ 0 w 518885"/>
              <a:gd name="connsiteY0" fmla="*/ 1274929 h 1274929"/>
              <a:gd name="connsiteX1" fmla="*/ 518885 w 518885"/>
              <a:gd name="connsiteY1" fmla="*/ 0 h 1274929"/>
              <a:gd name="connsiteX0" fmla="*/ 225852 w 476187"/>
              <a:gd name="connsiteY0" fmla="*/ 163879 h 2526808"/>
              <a:gd name="connsiteX1" fmla="*/ 225852 w 476187"/>
              <a:gd name="connsiteY1" fmla="*/ 1780084 h 2526808"/>
              <a:gd name="connsiteX0" fmla="*/ 225852 w 579910"/>
              <a:gd name="connsiteY0" fmla="*/ 1609810 h 3972739"/>
              <a:gd name="connsiteX1" fmla="*/ 332996 w 579910"/>
              <a:gd name="connsiteY1" fmla="*/ 166024 h 3972739"/>
              <a:gd name="connsiteX2" fmla="*/ 225852 w 579910"/>
              <a:gd name="connsiteY2" fmla="*/ 3226015 h 3972739"/>
              <a:gd name="connsiteX0" fmla="*/ 225852 w 579909"/>
              <a:gd name="connsiteY0" fmla="*/ 1609810 h 3972739"/>
              <a:gd name="connsiteX1" fmla="*/ 332996 w 579909"/>
              <a:gd name="connsiteY1" fmla="*/ 166024 h 3972739"/>
              <a:gd name="connsiteX2" fmla="*/ 225852 w 579909"/>
              <a:gd name="connsiteY2" fmla="*/ 3226015 h 3972739"/>
              <a:gd name="connsiteX0" fmla="*/ 332996 w 579909"/>
              <a:gd name="connsiteY0" fmla="*/ 166024 h 3972739"/>
              <a:gd name="connsiteX1" fmla="*/ 225852 w 579909"/>
              <a:gd name="connsiteY1" fmla="*/ 3226015 h 3972739"/>
              <a:gd name="connsiteX0" fmla="*/ 332996 w 332996"/>
              <a:gd name="connsiteY0" fmla="*/ 0 h 3806715"/>
              <a:gd name="connsiteX1" fmla="*/ 225852 w 332996"/>
              <a:gd name="connsiteY1" fmla="*/ 3059991 h 3806715"/>
              <a:gd name="connsiteX0" fmla="*/ 107144 w 107144"/>
              <a:gd name="connsiteY0" fmla="*/ 0 h 3059991"/>
              <a:gd name="connsiteX1" fmla="*/ 0 w 107144"/>
              <a:gd name="connsiteY1" fmla="*/ 3059991 h 3059991"/>
              <a:gd name="connsiteX0" fmla="*/ 210959 w 210959"/>
              <a:gd name="connsiteY0" fmla="*/ 0 h 3059991"/>
              <a:gd name="connsiteX1" fmla="*/ 0 w 210959"/>
              <a:gd name="connsiteY1" fmla="*/ 3059991 h 3059991"/>
              <a:gd name="connsiteX0" fmla="*/ 210959 w 210959"/>
              <a:gd name="connsiteY0" fmla="*/ 0 h 3059991"/>
              <a:gd name="connsiteX1" fmla="*/ 0 w 210959"/>
              <a:gd name="connsiteY1" fmla="*/ 3059991 h 3059991"/>
              <a:gd name="connsiteX0" fmla="*/ 210959 w 210959"/>
              <a:gd name="connsiteY0" fmla="*/ 0 h 3059991"/>
              <a:gd name="connsiteX1" fmla="*/ 0 w 210959"/>
              <a:gd name="connsiteY1" fmla="*/ 3059991 h 3059991"/>
              <a:gd name="connsiteX0" fmla="*/ 490105 w 490105"/>
              <a:gd name="connsiteY0" fmla="*/ 3614636 h 5183547"/>
              <a:gd name="connsiteX1" fmla="*/ 0 w 490105"/>
              <a:gd name="connsiteY1" fmla="*/ 1614475 h 5183547"/>
              <a:gd name="connsiteX0" fmla="*/ 490105 w 490105"/>
              <a:gd name="connsiteY0" fmla="*/ 2000161 h 3569072"/>
              <a:gd name="connsiteX1" fmla="*/ 0 w 490105"/>
              <a:gd name="connsiteY1" fmla="*/ 0 h 3569072"/>
              <a:gd name="connsiteX0" fmla="*/ 490105 w 490105"/>
              <a:gd name="connsiteY0" fmla="*/ 2000161 h 2000161"/>
              <a:gd name="connsiteX1" fmla="*/ 0 w 490105"/>
              <a:gd name="connsiteY1" fmla="*/ 0 h 2000161"/>
              <a:gd name="connsiteX0" fmla="*/ 490153 w 490153"/>
              <a:gd name="connsiteY0" fmla="*/ 2992769 h 2992769"/>
              <a:gd name="connsiteX1" fmla="*/ 0 w 490153"/>
              <a:gd name="connsiteY1" fmla="*/ 0 h 2992769"/>
              <a:gd name="connsiteX0" fmla="*/ 490153 w 490153"/>
              <a:gd name="connsiteY0" fmla="*/ 2992769 h 2992769"/>
              <a:gd name="connsiteX1" fmla="*/ 0 w 490153"/>
              <a:gd name="connsiteY1" fmla="*/ 0 h 2992769"/>
              <a:gd name="connsiteX0" fmla="*/ 490153 w 490153"/>
              <a:gd name="connsiteY0" fmla="*/ 2992769 h 2992769"/>
              <a:gd name="connsiteX1" fmla="*/ 0 w 490153"/>
              <a:gd name="connsiteY1" fmla="*/ 0 h 2992769"/>
              <a:gd name="connsiteX0" fmla="*/ 490153 w 490153"/>
              <a:gd name="connsiteY0" fmla="*/ 2992769 h 2992769"/>
              <a:gd name="connsiteX1" fmla="*/ 0 w 490153"/>
              <a:gd name="connsiteY1" fmla="*/ 0 h 2992769"/>
              <a:gd name="connsiteX0" fmla="*/ 490153 w 490153"/>
              <a:gd name="connsiteY0" fmla="*/ 2992769 h 2992769"/>
              <a:gd name="connsiteX1" fmla="*/ 0 w 490153"/>
              <a:gd name="connsiteY1" fmla="*/ 0 h 2992769"/>
              <a:gd name="connsiteX0" fmla="*/ 182918 w 196134"/>
              <a:gd name="connsiteY0" fmla="*/ 1105928 h 8245461"/>
              <a:gd name="connsiteX1" fmla="*/ 64012 w 196134"/>
              <a:gd name="connsiteY1" fmla="*/ 7614868 h 8245461"/>
              <a:gd name="connsiteX0" fmla="*/ 118905 w 132121"/>
              <a:gd name="connsiteY0" fmla="*/ 0 h 7139533"/>
              <a:gd name="connsiteX1" fmla="*/ -1 w 132121"/>
              <a:gd name="connsiteY1" fmla="*/ 6508940 h 7139533"/>
              <a:gd name="connsiteX0" fmla="*/ 118908 w 132124"/>
              <a:gd name="connsiteY0" fmla="*/ 0 h 8326881"/>
              <a:gd name="connsiteX1" fmla="*/ 0 w 132124"/>
              <a:gd name="connsiteY1" fmla="*/ 7696304 h 8326881"/>
              <a:gd name="connsiteX0" fmla="*/ 118908 w 181671"/>
              <a:gd name="connsiteY0" fmla="*/ 0 h 7696305"/>
              <a:gd name="connsiteX1" fmla="*/ 0 w 181671"/>
              <a:gd name="connsiteY1" fmla="*/ 7696304 h 7696305"/>
              <a:gd name="connsiteX0" fmla="*/ 118908 w 121694"/>
              <a:gd name="connsiteY0" fmla="*/ 0 h 7696305"/>
              <a:gd name="connsiteX1" fmla="*/ 0 w 121694"/>
              <a:gd name="connsiteY1" fmla="*/ 7696304 h 7696305"/>
              <a:gd name="connsiteX0" fmla="*/ 479453 w 482239"/>
              <a:gd name="connsiteY0" fmla="*/ 5548733 h 8085236"/>
              <a:gd name="connsiteX1" fmla="*/ 0 w 482239"/>
              <a:gd name="connsiteY1" fmla="*/ 3062969 h 8085236"/>
              <a:gd name="connsiteX0" fmla="*/ 479453 w 479453"/>
              <a:gd name="connsiteY0" fmla="*/ 5548733 h 5548733"/>
              <a:gd name="connsiteX1" fmla="*/ 0 w 479453"/>
              <a:gd name="connsiteY1" fmla="*/ 3062969 h 5548733"/>
              <a:gd name="connsiteX0" fmla="*/ 479453 w 479453"/>
              <a:gd name="connsiteY0" fmla="*/ 2485764 h 2485764"/>
              <a:gd name="connsiteX1" fmla="*/ 0 w 479453"/>
              <a:gd name="connsiteY1" fmla="*/ 0 h 2485764"/>
              <a:gd name="connsiteX0" fmla="*/ 2472320 w 2472320"/>
              <a:gd name="connsiteY0" fmla="*/ 2485764 h 2485764"/>
              <a:gd name="connsiteX1" fmla="*/ 1992867 w 2472320"/>
              <a:gd name="connsiteY1" fmla="*/ 0 h 2485764"/>
              <a:gd name="connsiteX0" fmla="*/ 2472320 w 2472320"/>
              <a:gd name="connsiteY0" fmla="*/ 2485764 h 2485764"/>
              <a:gd name="connsiteX1" fmla="*/ 1992867 w 2472320"/>
              <a:gd name="connsiteY1" fmla="*/ 0 h 2485764"/>
              <a:gd name="connsiteX0" fmla="*/ 2778479 w 2778479"/>
              <a:gd name="connsiteY0" fmla="*/ 3729064 h 3729064"/>
              <a:gd name="connsiteX1" fmla="*/ 1062453 w 2778479"/>
              <a:gd name="connsiteY1" fmla="*/ 0 h 3729064"/>
              <a:gd name="connsiteX0" fmla="*/ 2472320 w 2472320"/>
              <a:gd name="connsiteY0" fmla="*/ 3729064 h 3729064"/>
              <a:gd name="connsiteX1" fmla="*/ 756294 w 2472320"/>
              <a:gd name="connsiteY1" fmla="*/ 0 h 3729064"/>
              <a:gd name="connsiteX0" fmla="*/ 2183848 w 2183848"/>
              <a:gd name="connsiteY0" fmla="*/ 3729064 h 3729064"/>
              <a:gd name="connsiteX1" fmla="*/ 467822 w 2183848"/>
              <a:gd name="connsiteY1" fmla="*/ 0 h 3729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183848" h="3729064">
                <a:moveTo>
                  <a:pt x="2183848" y="3729064"/>
                </a:moveTo>
                <a:cubicBezTo>
                  <a:pt x="0" y="3631357"/>
                  <a:pt x="353196" y="1879373"/>
                  <a:pt x="467822" y="0"/>
                </a:cubicBezTo>
              </a:path>
            </a:pathLst>
          </a:custGeom>
          <a:ln w="28575">
            <a:solidFill>
              <a:srgbClr val="FFC000"/>
            </a:solidFill>
            <a:tailEnd type="stealth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5" name="Полилиния 364"/>
          <p:cNvSpPr/>
          <p:nvPr/>
        </p:nvSpPr>
        <p:spPr>
          <a:xfrm flipH="1">
            <a:off x="102881" y="2988000"/>
            <a:ext cx="88554" cy="353842"/>
          </a:xfrm>
          <a:custGeom>
            <a:avLst/>
            <a:gdLst>
              <a:gd name="connsiteX0" fmla="*/ 0 w 590309"/>
              <a:gd name="connsiteY0" fmla="*/ 185195 h 185195"/>
              <a:gd name="connsiteX1" fmla="*/ 219919 w 590309"/>
              <a:gd name="connsiteY1" fmla="*/ 173620 h 185195"/>
              <a:gd name="connsiteX2" fmla="*/ 254643 w 590309"/>
              <a:gd name="connsiteY2" fmla="*/ 162046 h 185195"/>
              <a:gd name="connsiteX3" fmla="*/ 451413 w 590309"/>
              <a:gd name="connsiteY3" fmla="*/ 115747 h 185195"/>
              <a:gd name="connsiteX4" fmla="*/ 486137 w 590309"/>
              <a:gd name="connsiteY4" fmla="*/ 92598 h 185195"/>
              <a:gd name="connsiteX5" fmla="*/ 520861 w 590309"/>
              <a:gd name="connsiteY5" fmla="*/ 81023 h 185195"/>
              <a:gd name="connsiteX6" fmla="*/ 555585 w 590309"/>
              <a:gd name="connsiteY6" fmla="*/ 34724 h 185195"/>
              <a:gd name="connsiteX7" fmla="*/ 590309 w 590309"/>
              <a:gd name="connsiteY7" fmla="*/ 0 h 185195"/>
              <a:gd name="connsiteX0" fmla="*/ 0 w 590309"/>
              <a:gd name="connsiteY0" fmla="*/ 185195 h 185195"/>
              <a:gd name="connsiteX1" fmla="*/ 219919 w 590309"/>
              <a:gd name="connsiteY1" fmla="*/ 173620 h 185195"/>
              <a:gd name="connsiteX2" fmla="*/ 254643 w 590309"/>
              <a:gd name="connsiteY2" fmla="*/ 162046 h 185195"/>
              <a:gd name="connsiteX3" fmla="*/ 486137 w 590309"/>
              <a:gd name="connsiteY3" fmla="*/ 92598 h 185195"/>
              <a:gd name="connsiteX4" fmla="*/ 520861 w 590309"/>
              <a:gd name="connsiteY4" fmla="*/ 81023 h 185195"/>
              <a:gd name="connsiteX5" fmla="*/ 555585 w 590309"/>
              <a:gd name="connsiteY5" fmla="*/ 34724 h 185195"/>
              <a:gd name="connsiteX6" fmla="*/ 590309 w 590309"/>
              <a:gd name="connsiteY6" fmla="*/ 0 h 185195"/>
              <a:gd name="connsiteX0" fmla="*/ 0 w 590309"/>
              <a:gd name="connsiteY0" fmla="*/ 185195 h 185195"/>
              <a:gd name="connsiteX1" fmla="*/ 219919 w 590309"/>
              <a:gd name="connsiteY1" fmla="*/ 173620 h 185195"/>
              <a:gd name="connsiteX2" fmla="*/ 254643 w 590309"/>
              <a:gd name="connsiteY2" fmla="*/ 162046 h 185195"/>
              <a:gd name="connsiteX3" fmla="*/ 520861 w 590309"/>
              <a:gd name="connsiteY3" fmla="*/ 81023 h 185195"/>
              <a:gd name="connsiteX4" fmla="*/ 555585 w 590309"/>
              <a:gd name="connsiteY4" fmla="*/ 34724 h 185195"/>
              <a:gd name="connsiteX5" fmla="*/ 590309 w 590309"/>
              <a:gd name="connsiteY5" fmla="*/ 0 h 185195"/>
              <a:gd name="connsiteX0" fmla="*/ 0 w 590309"/>
              <a:gd name="connsiteY0" fmla="*/ 185195 h 185195"/>
              <a:gd name="connsiteX1" fmla="*/ 219919 w 590309"/>
              <a:gd name="connsiteY1" fmla="*/ 173620 h 185195"/>
              <a:gd name="connsiteX2" fmla="*/ 254643 w 590309"/>
              <a:gd name="connsiteY2" fmla="*/ 162046 h 185195"/>
              <a:gd name="connsiteX3" fmla="*/ 555585 w 590309"/>
              <a:gd name="connsiteY3" fmla="*/ 34724 h 185195"/>
              <a:gd name="connsiteX4" fmla="*/ 590309 w 590309"/>
              <a:gd name="connsiteY4" fmla="*/ 0 h 185195"/>
              <a:gd name="connsiteX0" fmla="*/ 0 w 590309"/>
              <a:gd name="connsiteY0" fmla="*/ 185195 h 185195"/>
              <a:gd name="connsiteX1" fmla="*/ 219919 w 590309"/>
              <a:gd name="connsiteY1" fmla="*/ 173620 h 185195"/>
              <a:gd name="connsiteX2" fmla="*/ 254643 w 590309"/>
              <a:gd name="connsiteY2" fmla="*/ 162046 h 185195"/>
              <a:gd name="connsiteX3" fmla="*/ 590309 w 590309"/>
              <a:gd name="connsiteY3" fmla="*/ 0 h 185195"/>
              <a:gd name="connsiteX0" fmla="*/ 0 w 590309"/>
              <a:gd name="connsiteY0" fmla="*/ 185195 h 192912"/>
              <a:gd name="connsiteX1" fmla="*/ 254643 w 590309"/>
              <a:gd name="connsiteY1" fmla="*/ 162046 h 192912"/>
              <a:gd name="connsiteX2" fmla="*/ 590309 w 590309"/>
              <a:gd name="connsiteY2" fmla="*/ 0 h 192912"/>
              <a:gd name="connsiteX0" fmla="*/ 0 w 590309"/>
              <a:gd name="connsiteY0" fmla="*/ 185195 h 185195"/>
              <a:gd name="connsiteX1" fmla="*/ 590309 w 590309"/>
              <a:gd name="connsiteY1" fmla="*/ 0 h 185195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85"/>
              <a:gd name="connsiteY0" fmla="*/ 765793 h 765793"/>
              <a:gd name="connsiteX1" fmla="*/ 518885 w 518885"/>
              <a:gd name="connsiteY1" fmla="*/ 0 h 765793"/>
              <a:gd name="connsiteX0" fmla="*/ 0 w 518885"/>
              <a:gd name="connsiteY0" fmla="*/ 765793 h 765793"/>
              <a:gd name="connsiteX1" fmla="*/ 518885 w 518885"/>
              <a:gd name="connsiteY1" fmla="*/ 0 h 765793"/>
              <a:gd name="connsiteX0" fmla="*/ 0 w 518885"/>
              <a:gd name="connsiteY0" fmla="*/ 765793 h 765793"/>
              <a:gd name="connsiteX1" fmla="*/ 518885 w 518885"/>
              <a:gd name="connsiteY1" fmla="*/ 0 h 765793"/>
              <a:gd name="connsiteX0" fmla="*/ 0 w 518885"/>
              <a:gd name="connsiteY0" fmla="*/ 765793 h 765793"/>
              <a:gd name="connsiteX1" fmla="*/ 518885 w 518885"/>
              <a:gd name="connsiteY1" fmla="*/ 0 h 765793"/>
              <a:gd name="connsiteX0" fmla="*/ 0 w 518885"/>
              <a:gd name="connsiteY0" fmla="*/ 1274929 h 1274929"/>
              <a:gd name="connsiteX1" fmla="*/ 518885 w 518885"/>
              <a:gd name="connsiteY1" fmla="*/ 0 h 1274929"/>
              <a:gd name="connsiteX0" fmla="*/ 0 w 518885"/>
              <a:gd name="connsiteY0" fmla="*/ 1274929 h 1274929"/>
              <a:gd name="connsiteX1" fmla="*/ 518885 w 518885"/>
              <a:gd name="connsiteY1" fmla="*/ 0 h 1274929"/>
              <a:gd name="connsiteX0" fmla="*/ 225852 w 476187"/>
              <a:gd name="connsiteY0" fmla="*/ 163879 h 2526808"/>
              <a:gd name="connsiteX1" fmla="*/ 225852 w 476187"/>
              <a:gd name="connsiteY1" fmla="*/ 1780084 h 2526808"/>
              <a:gd name="connsiteX0" fmla="*/ 225852 w 579910"/>
              <a:gd name="connsiteY0" fmla="*/ 1609810 h 3972739"/>
              <a:gd name="connsiteX1" fmla="*/ 332996 w 579910"/>
              <a:gd name="connsiteY1" fmla="*/ 166024 h 3972739"/>
              <a:gd name="connsiteX2" fmla="*/ 225852 w 579910"/>
              <a:gd name="connsiteY2" fmla="*/ 3226015 h 3972739"/>
              <a:gd name="connsiteX0" fmla="*/ 225852 w 579909"/>
              <a:gd name="connsiteY0" fmla="*/ 1609810 h 3972739"/>
              <a:gd name="connsiteX1" fmla="*/ 332996 w 579909"/>
              <a:gd name="connsiteY1" fmla="*/ 166024 h 3972739"/>
              <a:gd name="connsiteX2" fmla="*/ 225852 w 579909"/>
              <a:gd name="connsiteY2" fmla="*/ 3226015 h 3972739"/>
              <a:gd name="connsiteX0" fmla="*/ 332996 w 579909"/>
              <a:gd name="connsiteY0" fmla="*/ 166024 h 3972739"/>
              <a:gd name="connsiteX1" fmla="*/ 225852 w 579909"/>
              <a:gd name="connsiteY1" fmla="*/ 3226015 h 3972739"/>
              <a:gd name="connsiteX0" fmla="*/ 332996 w 332996"/>
              <a:gd name="connsiteY0" fmla="*/ 0 h 3806715"/>
              <a:gd name="connsiteX1" fmla="*/ 225852 w 332996"/>
              <a:gd name="connsiteY1" fmla="*/ 3059991 h 3806715"/>
              <a:gd name="connsiteX0" fmla="*/ 107144 w 107144"/>
              <a:gd name="connsiteY0" fmla="*/ 0 h 3059991"/>
              <a:gd name="connsiteX1" fmla="*/ 0 w 107144"/>
              <a:gd name="connsiteY1" fmla="*/ 3059991 h 3059991"/>
              <a:gd name="connsiteX0" fmla="*/ 210959 w 210959"/>
              <a:gd name="connsiteY0" fmla="*/ 0 h 3059991"/>
              <a:gd name="connsiteX1" fmla="*/ 0 w 210959"/>
              <a:gd name="connsiteY1" fmla="*/ 3059991 h 3059991"/>
              <a:gd name="connsiteX0" fmla="*/ 210959 w 210959"/>
              <a:gd name="connsiteY0" fmla="*/ 0 h 3059991"/>
              <a:gd name="connsiteX1" fmla="*/ 0 w 210959"/>
              <a:gd name="connsiteY1" fmla="*/ 3059991 h 3059991"/>
              <a:gd name="connsiteX0" fmla="*/ 210959 w 210959"/>
              <a:gd name="connsiteY0" fmla="*/ 0 h 3059991"/>
              <a:gd name="connsiteX1" fmla="*/ 0 w 210959"/>
              <a:gd name="connsiteY1" fmla="*/ 3059991 h 3059991"/>
              <a:gd name="connsiteX0" fmla="*/ 490105 w 490105"/>
              <a:gd name="connsiteY0" fmla="*/ 3614636 h 5183547"/>
              <a:gd name="connsiteX1" fmla="*/ 0 w 490105"/>
              <a:gd name="connsiteY1" fmla="*/ 1614475 h 5183547"/>
              <a:gd name="connsiteX0" fmla="*/ 490105 w 490105"/>
              <a:gd name="connsiteY0" fmla="*/ 2000161 h 3569072"/>
              <a:gd name="connsiteX1" fmla="*/ 0 w 490105"/>
              <a:gd name="connsiteY1" fmla="*/ 0 h 3569072"/>
              <a:gd name="connsiteX0" fmla="*/ 490105 w 490105"/>
              <a:gd name="connsiteY0" fmla="*/ 2000161 h 2000161"/>
              <a:gd name="connsiteX1" fmla="*/ 0 w 490105"/>
              <a:gd name="connsiteY1" fmla="*/ 0 h 2000161"/>
              <a:gd name="connsiteX0" fmla="*/ 490153 w 490153"/>
              <a:gd name="connsiteY0" fmla="*/ 2992769 h 2992769"/>
              <a:gd name="connsiteX1" fmla="*/ 0 w 490153"/>
              <a:gd name="connsiteY1" fmla="*/ 0 h 2992769"/>
              <a:gd name="connsiteX0" fmla="*/ 490153 w 490153"/>
              <a:gd name="connsiteY0" fmla="*/ 2992769 h 2992769"/>
              <a:gd name="connsiteX1" fmla="*/ 0 w 490153"/>
              <a:gd name="connsiteY1" fmla="*/ 0 h 2992769"/>
              <a:gd name="connsiteX0" fmla="*/ 490153 w 490153"/>
              <a:gd name="connsiteY0" fmla="*/ 2992769 h 2992769"/>
              <a:gd name="connsiteX1" fmla="*/ 0 w 490153"/>
              <a:gd name="connsiteY1" fmla="*/ 0 h 2992769"/>
              <a:gd name="connsiteX0" fmla="*/ 490153 w 490153"/>
              <a:gd name="connsiteY0" fmla="*/ 2992769 h 2992769"/>
              <a:gd name="connsiteX1" fmla="*/ 0 w 490153"/>
              <a:gd name="connsiteY1" fmla="*/ 0 h 2992769"/>
              <a:gd name="connsiteX0" fmla="*/ 490153 w 490153"/>
              <a:gd name="connsiteY0" fmla="*/ 2992769 h 2992769"/>
              <a:gd name="connsiteX1" fmla="*/ 0 w 490153"/>
              <a:gd name="connsiteY1" fmla="*/ 0 h 2992769"/>
              <a:gd name="connsiteX0" fmla="*/ 182918 w 196134"/>
              <a:gd name="connsiteY0" fmla="*/ 1105928 h 8245461"/>
              <a:gd name="connsiteX1" fmla="*/ 64012 w 196134"/>
              <a:gd name="connsiteY1" fmla="*/ 7614868 h 8245461"/>
              <a:gd name="connsiteX0" fmla="*/ 118905 w 132121"/>
              <a:gd name="connsiteY0" fmla="*/ 0 h 7139533"/>
              <a:gd name="connsiteX1" fmla="*/ -1 w 132121"/>
              <a:gd name="connsiteY1" fmla="*/ 6508940 h 7139533"/>
              <a:gd name="connsiteX0" fmla="*/ 118908 w 132124"/>
              <a:gd name="connsiteY0" fmla="*/ 0 h 8326881"/>
              <a:gd name="connsiteX1" fmla="*/ 0 w 132124"/>
              <a:gd name="connsiteY1" fmla="*/ 7696304 h 8326881"/>
              <a:gd name="connsiteX0" fmla="*/ 118908 w 181671"/>
              <a:gd name="connsiteY0" fmla="*/ 0 h 7696305"/>
              <a:gd name="connsiteX1" fmla="*/ 0 w 181671"/>
              <a:gd name="connsiteY1" fmla="*/ 7696304 h 7696305"/>
              <a:gd name="connsiteX0" fmla="*/ 118908 w 121694"/>
              <a:gd name="connsiteY0" fmla="*/ 0 h 7696305"/>
              <a:gd name="connsiteX1" fmla="*/ 0 w 121694"/>
              <a:gd name="connsiteY1" fmla="*/ 7696304 h 7696305"/>
              <a:gd name="connsiteX0" fmla="*/ 479453 w 482239"/>
              <a:gd name="connsiteY0" fmla="*/ 5548733 h 8085236"/>
              <a:gd name="connsiteX1" fmla="*/ 0 w 482239"/>
              <a:gd name="connsiteY1" fmla="*/ 3062969 h 8085236"/>
              <a:gd name="connsiteX0" fmla="*/ 479453 w 479453"/>
              <a:gd name="connsiteY0" fmla="*/ 5548733 h 5548733"/>
              <a:gd name="connsiteX1" fmla="*/ 0 w 479453"/>
              <a:gd name="connsiteY1" fmla="*/ 3062969 h 5548733"/>
              <a:gd name="connsiteX0" fmla="*/ 479453 w 479453"/>
              <a:gd name="connsiteY0" fmla="*/ 2485764 h 2485764"/>
              <a:gd name="connsiteX1" fmla="*/ 0 w 479453"/>
              <a:gd name="connsiteY1" fmla="*/ 0 h 2485764"/>
              <a:gd name="connsiteX0" fmla="*/ 479453 w 752382"/>
              <a:gd name="connsiteY0" fmla="*/ 2485764 h 2485764"/>
              <a:gd name="connsiteX1" fmla="*/ 0 w 752382"/>
              <a:gd name="connsiteY1" fmla="*/ 0 h 2485764"/>
              <a:gd name="connsiteX0" fmla="*/ 479453 w 873755"/>
              <a:gd name="connsiteY0" fmla="*/ 2485764 h 2485764"/>
              <a:gd name="connsiteX1" fmla="*/ 0 w 873755"/>
              <a:gd name="connsiteY1" fmla="*/ 0 h 2485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73755" h="2485764">
                <a:moveTo>
                  <a:pt x="479453" y="2485764"/>
                </a:moveTo>
                <a:cubicBezTo>
                  <a:pt x="873755" y="1328440"/>
                  <a:pt x="752382" y="1053943"/>
                  <a:pt x="0" y="0"/>
                </a:cubicBezTo>
              </a:path>
            </a:pathLst>
          </a:custGeom>
          <a:ln w="28575">
            <a:solidFill>
              <a:srgbClr val="FFC000"/>
            </a:solidFill>
            <a:tailEnd type="stealth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6" name="Полилиния 365"/>
          <p:cNvSpPr/>
          <p:nvPr/>
        </p:nvSpPr>
        <p:spPr>
          <a:xfrm flipH="1">
            <a:off x="214282" y="3143224"/>
            <a:ext cx="360000" cy="125462"/>
          </a:xfrm>
          <a:custGeom>
            <a:avLst/>
            <a:gdLst>
              <a:gd name="connsiteX0" fmla="*/ 0 w 590309"/>
              <a:gd name="connsiteY0" fmla="*/ 185195 h 185195"/>
              <a:gd name="connsiteX1" fmla="*/ 219919 w 590309"/>
              <a:gd name="connsiteY1" fmla="*/ 173620 h 185195"/>
              <a:gd name="connsiteX2" fmla="*/ 254643 w 590309"/>
              <a:gd name="connsiteY2" fmla="*/ 162046 h 185195"/>
              <a:gd name="connsiteX3" fmla="*/ 451413 w 590309"/>
              <a:gd name="connsiteY3" fmla="*/ 115747 h 185195"/>
              <a:gd name="connsiteX4" fmla="*/ 486137 w 590309"/>
              <a:gd name="connsiteY4" fmla="*/ 92598 h 185195"/>
              <a:gd name="connsiteX5" fmla="*/ 520861 w 590309"/>
              <a:gd name="connsiteY5" fmla="*/ 81023 h 185195"/>
              <a:gd name="connsiteX6" fmla="*/ 555585 w 590309"/>
              <a:gd name="connsiteY6" fmla="*/ 34724 h 185195"/>
              <a:gd name="connsiteX7" fmla="*/ 590309 w 590309"/>
              <a:gd name="connsiteY7" fmla="*/ 0 h 185195"/>
              <a:gd name="connsiteX0" fmla="*/ 0 w 590309"/>
              <a:gd name="connsiteY0" fmla="*/ 185195 h 185195"/>
              <a:gd name="connsiteX1" fmla="*/ 219919 w 590309"/>
              <a:gd name="connsiteY1" fmla="*/ 173620 h 185195"/>
              <a:gd name="connsiteX2" fmla="*/ 254643 w 590309"/>
              <a:gd name="connsiteY2" fmla="*/ 162046 h 185195"/>
              <a:gd name="connsiteX3" fmla="*/ 486137 w 590309"/>
              <a:gd name="connsiteY3" fmla="*/ 92598 h 185195"/>
              <a:gd name="connsiteX4" fmla="*/ 520861 w 590309"/>
              <a:gd name="connsiteY4" fmla="*/ 81023 h 185195"/>
              <a:gd name="connsiteX5" fmla="*/ 555585 w 590309"/>
              <a:gd name="connsiteY5" fmla="*/ 34724 h 185195"/>
              <a:gd name="connsiteX6" fmla="*/ 590309 w 590309"/>
              <a:gd name="connsiteY6" fmla="*/ 0 h 185195"/>
              <a:gd name="connsiteX0" fmla="*/ 0 w 590309"/>
              <a:gd name="connsiteY0" fmla="*/ 185195 h 185195"/>
              <a:gd name="connsiteX1" fmla="*/ 219919 w 590309"/>
              <a:gd name="connsiteY1" fmla="*/ 173620 h 185195"/>
              <a:gd name="connsiteX2" fmla="*/ 254643 w 590309"/>
              <a:gd name="connsiteY2" fmla="*/ 162046 h 185195"/>
              <a:gd name="connsiteX3" fmla="*/ 520861 w 590309"/>
              <a:gd name="connsiteY3" fmla="*/ 81023 h 185195"/>
              <a:gd name="connsiteX4" fmla="*/ 555585 w 590309"/>
              <a:gd name="connsiteY4" fmla="*/ 34724 h 185195"/>
              <a:gd name="connsiteX5" fmla="*/ 590309 w 590309"/>
              <a:gd name="connsiteY5" fmla="*/ 0 h 185195"/>
              <a:gd name="connsiteX0" fmla="*/ 0 w 590309"/>
              <a:gd name="connsiteY0" fmla="*/ 185195 h 185195"/>
              <a:gd name="connsiteX1" fmla="*/ 219919 w 590309"/>
              <a:gd name="connsiteY1" fmla="*/ 173620 h 185195"/>
              <a:gd name="connsiteX2" fmla="*/ 254643 w 590309"/>
              <a:gd name="connsiteY2" fmla="*/ 162046 h 185195"/>
              <a:gd name="connsiteX3" fmla="*/ 555585 w 590309"/>
              <a:gd name="connsiteY3" fmla="*/ 34724 h 185195"/>
              <a:gd name="connsiteX4" fmla="*/ 590309 w 590309"/>
              <a:gd name="connsiteY4" fmla="*/ 0 h 185195"/>
              <a:gd name="connsiteX0" fmla="*/ 0 w 590309"/>
              <a:gd name="connsiteY0" fmla="*/ 185195 h 185195"/>
              <a:gd name="connsiteX1" fmla="*/ 219919 w 590309"/>
              <a:gd name="connsiteY1" fmla="*/ 173620 h 185195"/>
              <a:gd name="connsiteX2" fmla="*/ 254643 w 590309"/>
              <a:gd name="connsiteY2" fmla="*/ 162046 h 185195"/>
              <a:gd name="connsiteX3" fmla="*/ 590309 w 590309"/>
              <a:gd name="connsiteY3" fmla="*/ 0 h 185195"/>
              <a:gd name="connsiteX0" fmla="*/ 0 w 590309"/>
              <a:gd name="connsiteY0" fmla="*/ 185195 h 192912"/>
              <a:gd name="connsiteX1" fmla="*/ 254643 w 590309"/>
              <a:gd name="connsiteY1" fmla="*/ 162046 h 192912"/>
              <a:gd name="connsiteX2" fmla="*/ 590309 w 590309"/>
              <a:gd name="connsiteY2" fmla="*/ 0 h 192912"/>
              <a:gd name="connsiteX0" fmla="*/ 0 w 590309"/>
              <a:gd name="connsiteY0" fmla="*/ 185195 h 185195"/>
              <a:gd name="connsiteX1" fmla="*/ 590309 w 590309"/>
              <a:gd name="connsiteY1" fmla="*/ 0 h 185195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85"/>
              <a:gd name="connsiteY0" fmla="*/ 765793 h 765793"/>
              <a:gd name="connsiteX1" fmla="*/ 518885 w 518885"/>
              <a:gd name="connsiteY1" fmla="*/ 0 h 765793"/>
              <a:gd name="connsiteX0" fmla="*/ 0 w 518885"/>
              <a:gd name="connsiteY0" fmla="*/ 765793 h 765793"/>
              <a:gd name="connsiteX1" fmla="*/ 518885 w 518885"/>
              <a:gd name="connsiteY1" fmla="*/ 0 h 765793"/>
              <a:gd name="connsiteX0" fmla="*/ 0 w 518885"/>
              <a:gd name="connsiteY0" fmla="*/ 765793 h 765793"/>
              <a:gd name="connsiteX1" fmla="*/ 518885 w 518885"/>
              <a:gd name="connsiteY1" fmla="*/ 0 h 765793"/>
              <a:gd name="connsiteX0" fmla="*/ 0 w 518885"/>
              <a:gd name="connsiteY0" fmla="*/ 765793 h 765793"/>
              <a:gd name="connsiteX1" fmla="*/ 518885 w 518885"/>
              <a:gd name="connsiteY1" fmla="*/ 0 h 765793"/>
              <a:gd name="connsiteX0" fmla="*/ 0 w 518885"/>
              <a:gd name="connsiteY0" fmla="*/ 1274929 h 1274929"/>
              <a:gd name="connsiteX1" fmla="*/ 518885 w 518885"/>
              <a:gd name="connsiteY1" fmla="*/ 0 h 1274929"/>
              <a:gd name="connsiteX0" fmla="*/ 0 w 518885"/>
              <a:gd name="connsiteY0" fmla="*/ 1274929 h 1274929"/>
              <a:gd name="connsiteX1" fmla="*/ 518885 w 518885"/>
              <a:gd name="connsiteY1" fmla="*/ 0 h 1274929"/>
              <a:gd name="connsiteX0" fmla="*/ 225852 w 476187"/>
              <a:gd name="connsiteY0" fmla="*/ 163879 h 2526808"/>
              <a:gd name="connsiteX1" fmla="*/ 225852 w 476187"/>
              <a:gd name="connsiteY1" fmla="*/ 1780084 h 2526808"/>
              <a:gd name="connsiteX0" fmla="*/ 225852 w 579910"/>
              <a:gd name="connsiteY0" fmla="*/ 1609810 h 3972739"/>
              <a:gd name="connsiteX1" fmla="*/ 332996 w 579910"/>
              <a:gd name="connsiteY1" fmla="*/ 166024 h 3972739"/>
              <a:gd name="connsiteX2" fmla="*/ 225852 w 579910"/>
              <a:gd name="connsiteY2" fmla="*/ 3226015 h 3972739"/>
              <a:gd name="connsiteX0" fmla="*/ 225852 w 579909"/>
              <a:gd name="connsiteY0" fmla="*/ 1609810 h 3972739"/>
              <a:gd name="connsiteX1" fmla="*/ 332996 w 579909"/>
              <a:gd name="connsiteY1" fmla="*/ 166024 h 3972739"/>
              <a:gd name="connsiteX2" fmla="*/ 225852 w 579909"/>
              <a:gd name="connsiteY2" fmla="*/ 3226015 h 3972739"/>
              <a:gd name="connsiteX0" fmla="*/ 332996 w 579909"/>
              <a:gd name="connsiteY0" fmla="*/ 166024 h 3972739"/>
              <a:gd name="connsiteX1" fmla="*/ 225852 w 579909"/>
              <a:gd name="connsiteY1" fmla="*/ 3226015 h 3972739"/>
              <a:gd name="connsiteX0" fmla="*/ 332996 w 332996"/>
              <a:gd name="connsiteY0" fmla="*/ 0 h 3806715"/>
              <a:gd name="connsiteX1" fmla="*/ 225852 w 332996"/>
              <a:gd name="connsiteY1" fmla="*/ 3059991 h 3806715"/>
              <a:gd name="connsiteX0" fmla="*/ 107144 w 107144"/>
              <a:gd name="connsiteY0" fmla="*/ 0 h 3059991"/>
              <a:gd name="connsiteX1" fmla="*/ 0 w 107144"/>
              <a:gd name="connsiteY1" fmla="*/ 3059991 h 3059991"/>
              <a:gd name="connsiteX0" fmla="*/ 210959 w 210959"/>
              <a:gd name="connsiteY0" fmla="*/ 0 h 3059991"/>
              <a:gd name="connsiteX1" fmla="*/ 0 w 210959"/>
              <a:gd name="connsiteY1" fmla="*/ 3059991 h 3059991"/>
              <a:gd name="connsiteX0" fmla="*/ 210959 w 210959"/>
              <a:gd name="connsiteY0" fmla="*/ 0 h 3059991"/>
              <a:gd name="connsiteX1" fmla="*/ 0 w 210959"/>
              <a:gd name="connsiteY1" fmla="*/ 3059991 h 3059991"/>
              <a:gd name="connsiteX0" fmla="*/ 210959 w 210959"/>
              <a:gd name="connsiteY0" fmla="*/ 0 h 3059991"/>
              <a:gd name="connsiteX1" fmla="*/ 0 w 210959"/>
              <a:gd name="connsiteY1" fmla="*/ 3059991 h 3059991"/>
              <a:gd name="connsiteX0" fmla="*/ 490105 w 490105"/>
              <a:gd name="connsiteY0" fmla="*/ 3614636 h 5183547"/>
              <a:gd name="connsiteX1" fmla="*/ 0 w 490105"/>
              <a:gd name="connsiteY1" fmla="*/ 1614475 h 5183547"/>
              <a:gd name="connsiteX0" fmla="*/ 490105 w 490105"/>
              <a:gd name="connsiteY0" fmla="*/ 2000161 h 3569072"/>
              <a:gd name="connsiteX1" fmla="*/ 0 w 490105"/>
              <a:gd name="connsiteY1" fmla="*/ 0 h 3569072"/>
              <a:gd name="connsiteX0" fmla="*/ 490105 w 490105"/>
              <a:gd name="connsiteY0" fmla="*/ 2000161 h 2000161"/>
              <a:gd name="connsiteX1" fmla="*/ 0 w 490105"/>
              <a:gd name="connsiteY1" fmla="*/ 0 h 2000161"/>
              <a:gd name="connsiteX0" fmla="*/ 490153 w 490153"/>
              <a:gd name="connsiteY0" fmla="*/ 2992769 h 2992769"/>
              <a:gd name="connsiteX1" fmla="*/ 0 w 490153"/>
              <a:gd name="connsiteY1" fmla="*/ 0 h 2992769"/>
              <a:gd name="connsiteX0" fmla="*/ 490153 w 490153"/>
              <a:gd name="connsiteY0" fmla="*/ 2992769 h 2992769"/>
              <a:gd name="connsiteX1" fmla="*/ 0 w 490153"/>
              <a:gd name="connsiteY1" fmla="*/ 0 h 2992769"/>
              <a:gd name="connsiteX0" fmla="*/ 490153 w 490153"/>
              <a:gd name="connsiteY0" fmla="*/ 2992769 h 2992769"/>
              <a:gd name="connsiteX1" fmla="*/ 0 w 490153"/>
              <a:gd name="connsiteY1" fmla="*/ 0 h 2992769"/>
              <a:gd name="connsiteX0" fmla="*/ 490153 w 490153"/>
              <a:gd name="connsiteY0" fmla="*/ 2992769 h 2992769"/>
              <a:gd name="connsiteX1" fmla="*/ 0 w 490153"/>
              <a:gd name="connsiteY1" fmla="*/ 0 h 2992769"/>
              <a:gd name="connsiteX0" fmla="*/ 490153 w 490153"/>
              <a:gd name="connsiteY0" fmla="*/ 2992769 h 2992769"/>
              <a:gd name="connsiteX1" fmla="*/ 0 w 490153"/>
              <a:gd name="connsiteY1" fmla="*/ 0 h 2992769"/>
              <a:gd name="connsiteX0" fmla="*/ 182918 w 196134"/>
              <a:gd name="connsiteY0" fmla="*/ 1105928 h 8245461"/>
              <a:gd name="connsiteX1" fmla="*/ 64012 w 196134"/>
              <a:gd name="connsiteY1" fmla="*/ 7614868 h 8245461"/>
              <a:gd name="connsiteX0" fmla="*/ 118905 w 132121"/>
              <a:gd name="connsiteY0" fmla="*/ 0 h 7139533"/>
              <a:gd name="connsiteX1" fmla="*/ -1 w 132121"/>
              <a:gd name="connsiteY1" fmla="*/ 6508940 h 7139533"/>
              <a:gd name="connsiteX0" fmla="*/ 118908 w 132124"/>
              <a:gd name="connsiteY0" fmla="*/ 0 h 8326881"/>
              <a:gd name="connsiteX1" fmla="*/ 0 w 132124"/>
              <a:gd name="connsiteY1" fmla="*/ 7696304 h 8326881"/>
              <a:gd name="connsiteX0" fmla="*/ 118908 w 181671"/>
              <a:gd name="connsiteY0" fmla="*/ 0 h 7696305"/>
              <a:gd name="connsiteX1" fmla="*/ 0 w 181671"/>
              <a:gd name="connsiteY1" fmla="*/ 7696304 h 7696305"/>
              <a:gd name="connsiteX0" fmla="*/ 118908 w 121694"/>
              <a:gd name="connsiteY0" fmla="*/ 0 h 7696305"/>
              <a:gd name="connsiteX1" fmla="*/ 0 w 121694"/>
              <a:gd name="connsiteY1" fmla="*/ 7696304 h 7696305"/>
              <a:gd name="connsiteX0" fmla="*/ 479453 w 482239"/>
              <a:gd name="connsiteY0" fmla="*/ 5548733 h 8085236"/>
              <a:gd name="connsiteX1" fmla="*/ 0 w 482239"/>
              <a:gd name="connsiteY1" fmla="*/ 3062969 h 8085236"/>
              <a:gd name="connsiteX0" fmla="*/ 479453 w 479453"/>
              <a:gd name="connsiteY0" fmla="*/ 5548733 h 5548733"/>
              <a:gd name="connsiteX1" fmla="*/ 0 w 479453"/>
              <a:gd name="connsiteY1" fmla="*/ 3062969 h 5548733"/>
              <a:gd name="connsiteX0" fmla="*/ 479453 w 479453"/>
              <a:gd name="connsiteY0" fmla="*/ 2485764 h 2485764"/>
              <a:gd name="connsiteX1" fmla="*/ 0 w 479453"/>
              <a:gd name="connsiteY1" fmla="*/ 0 h 2485764"/>
              <a:gd name="connsiteX0" fmla="*/ 346010 w 346010"/>
              <a:gd name="connsiteY0" fmla="*/ 5775350 h 5775350"/>
              <a:gd name="connsiteX1" fmla="*/ 0 w 346010"/>
              <a:gd name="connsiteY1" fmla="*/ 0 h 577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46010" h="5775350">
                <a:moveTo>
                  <a:pt x="346010" y="5775350"/>
                </a:moveTo>
                <a:cubicBezTo>
                  <a:pt x="270707" y="3815037"/>
                  <a:pt x="235787" y="585525"/>
                  <a:pt x="0" y="0"/>
                </a:cubicBezTo>
              </a:path>
            </a:pathLst>
          </a:custGeom>
          <a:ln w="28575">
            <a:solidFill>
              <a:srgbClr val="FFC000"/>
            </a:solidFill>
            <a:tailEnd type="stealth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7" name="Полилиния 366"/>
          <p:cNvSpPr/>
          <p:nvPr/>
        </p:nvSpPr>
        <p:spPr>
          <a:xfrm flipH="1">
            <a:off x="214282" y="2928934"/>
            <a:ext cx="180000" cy="252000"/>
          </a:xfrm>
          <a:custGeom>
            <a:avLst/>
            <a:gdLst>
              <a:gd name="connsiteX0" fmla="*/ 0 w 590309"/>
              <a:gd name="connsiteY0" fmla="*/ 185195 h 185195"/>
              <a:gd name="connsiteX1" fmla="*/ 219919 w 590309"/>
              <a:gd name="connsiteY1" fmla="*/ 173620 h 185195"/>
              <a:gd name="connsiteX2" fmla="*/ 254643 w 590309"/>
              <a:gd name="connsiteY2" fmla="*/ 162046 h 185195"/>
              <a:gd name="connsiteX3" fmla="*/ 451413 w 590309"/>
              <a:gd name="connsiteY3" fmla="*/ 115747 h 185195"/>
              <a:gd name="connsiteX4" fmla="*/ 486137 w 590309"/>
              <a:gd name="connsiteY4" fmla="*/ 92598 h 185195"/>
              <a:gd name="connsiteX5" fmla="*/ 520861 w 590309"/>
              <a:gd name="connsiteY5" fmla="*/ 81023 h 185195"/>
              <a:gd name="connsiteX6" fmla="*/ 555585 w 590309"/>
              <a:gd name="connsiteY6" fmla="*/ 34724 h 185195"/>
              <a:gd name="connsiteX7" fmla="*/ 590309 w 590309"/>
              <a:gd name="connsiteY7" fmla="*/ 0 h 185195"/>
              <a:gd name="connsiteX0" fmla="*/ 0 w 590309"/>
              <a:gd name="connsiteY0" fmla="*/ 185195 h 185195"/>
              <a:gd name="connsiteX1" fmla="*/ 219919 w 590309"/>
              <a:gd name="connsiteY1" fmla="*/ 173620 h 185195"/>
              <a:gd name="connsiteX2" fmla="*/ 254643 w 590309"/>
              <a:gd name="connsiteY2" fmla="*/ 162046 h 185195"/>
              <a:gd name="connsiteX3" fmla="*/ 486137 w 590309"/>
              <a:gd name="connsiteY3" fmla="*/ 92598 h 185195"/>
              <a:gd name="connsiteX4" fmla="*/ 520861 w 590309"/>
              <a:gd name="connsiteY4" fmla="*/ 81023 h 185195"/>
              <a:gd name="connsiteX5" fmla="*/ 555585 w 590309"/>
              <a:gd name="connsiteY5" fmla="*/ 34724 h 185195"/>
              <a:gd name="connsiteX6" fmla="*/ 590309 w 590309"/>
              <a:gd name="connsiteY6" fmla="*/ 0 h 185195"/>
              <a:gd name="connsiteX0" fmla="*/ 0 w 590309"/>
              <a:gd name="connsiteY0" fmla="*/ 185195 h 185195"/>
              <a:gd name="connsiteX1" fmla="*/ 219919 w 590309"/>
              <a:gd name="connsiteY1" fmla="*/ 173620 h 185195"/>
              <a:gd name="connsiteX2" fmla="*/ 254643 w 590309"/>
              <a:gd name="connsiteY2" fmla="*/ 162046 h 185195"/>
              <a:gd name="connsiteX3" fmla="*/ 520861 w 590309"/>
              <a:gd name="connsiteY3" fmla="*/ 81023 h 185195"/>
              <a:gd name="connsiteX4" fmla="*/ 555585 w 590309"/>
              <a:gd name="connsiteY4" fmla="*/ 34724 h 185195"/>
              <a:gd name="connsiteX5" fmla="*/ 590309 w 590309"/>
              <a:gd name="connsiteY5" fmla="*/ 0 h 185195"/>
              <a:gd name="connsiteX0" fmla="*/ 0 w 590309"/>
              <a:gd name="connsiteY0" fmla="*/ 185195 h 185195"/>
              <a:gd name="connsiteX1" fmla="*/ 219919 w 590309"/>
              <a:gd name="connsiteY1" fmla="*/ 173620 h 185195"/>
              <a:gd name="connsiteX2" fmla="*/ 254643 w 590309"/>
              <a:gd name="connsiteY2" fmla="*/ 162046 h 185195"/>
              <a:gd name="connsiteX3" fmla="*/ 555585 w 590309"/>
              <a:gd name="connsiteY3" fmla="*/ 34724 h 185195"/>
              <a:gd name="connsiteX4" fmla="*/ 590309 w 590309"/>
              <a:gd name="connsiteY4" fmla="*/ 0 h 185195"/>
              <a:gd name="connsiteX0" fmla="*/ 0 w 590309"/>
              <a:gd name="connsiteY0" fmla="*/ 185195 h 185195"/>
              <a:gd name="connsiteX1" fmla="*/ 219919 w 590309"/>
              <a:gd name="connsiteY1" fmla="*/ 173620 h 185195"/>
              <a:gd name="connsiteX2" fmla="*/ 254643 w 590309"/>
              <a:gd name="connsiteY2" fmla="*/ 162046 h 185195"/>
              <a:gd name="connsiteX3" fmla="*/ 590309 w 590309"/>
              <a:gd name="connsiteY3" fmla="*/ 0 h 185195"/>
              <a:gd name="connsiteX0" fmla="*/ 0 w 590309"/>
              <a:gd name="connsiteY0" fmla="*/ 185195 h 192912"/>
              <a:gd name="connsiteX1" fmla="*/ 254643 w 590309"/>
              <a:gd name="connsiteY1" fmla="*/ 162046 h 192912"/>
              <a:gd name="connsiteX2" fmla="*/ 590309 w 590309"/>
              <a:gd name="connsiteY2" fmla="*/ 0 h 192912"/>
              <a:gd name="connsiteX0" fmla="*/ 0 w 590309"/>
              <a:gd name="connsiteY0" fmla="*/ 185195 h 185195"/>
              <a:gd name="connsiteX1" fmla="*/ 590309 w 590309"/>
              <a:gd name="connsiteY1" fmla="*/ 0 h 185195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85"/>
              <a:gd name="connsiteY0" fmla="*/ 765793 h 765793"/>
              <a:gd name="connsiteX1" fmla="*/ 518885 w 518885"/>
              <a:gd name="connsiteY1" fmla="*/ 0 h 765793"/>
              <a:gd name="connsiteX0" fmla="*/ 0 w 518885"/>
              <a:gd name="connsiteY0" fmla="*/ 765793 h 765793"/>
              <a:gd name="connsiteX1" fmla="*/ 518885 w 518885"/>
              <a:gd name="connsiteY1" fmla="*/ 0 h 765793"/>
              <a:gd name="connsiteX0" fmla="*/ 0 w 518885"/>
              <a:gd name="connsiteY0" fmla="*/ 765793 h 765793"/>
              <a:gd name="connsiteX1" fmla="*/ 518885 w 518885"/>
              <a:gd name="connsiteY1" fmla="*/ 0 h 765793"/>
              <a:gd name="connsiteX0" fmla="*/ 0 w 518885"/>
              <a:gd name="connsiteY0" fmla="*/ 765793 h 765793"/>
              <a:gd name="connsiteX1" fmla="*/ 518885 w 518885"/>
              <a:gd name="connsiteY1" fmla="*/ 0 h 765793"/>
              <a:gd name="connsiteX0" fmla="*/ 0 w 518885"/>
              <a:gd name="connsiteY0" fmla="*/ 1274929 h 1274929"/>
              <a:gd name="connsiteX1" fmla="*/ 518885 w 518885"/>
              <a:gd name="connsiteY1" fmla="*/ 0 h 1274929"/>
              <a:gd name="connsiteX0" fmla="*/ 0 w 518885"/>
              <a:gd name="connsiteY0" fmla="*/ 1274929 h 1274929"/>
              <a:gd name="connsiteX1" fmla="*/ 518885 w 518885"/>
              <a:gd name="connsiteY1" fmla="*/ 0 h 1274929"/>
              <a:gd name="connsiteX0" fmla="*/ 225852 w 476187"/>
              <a:gd name="connsiteY0" fmla="*/ 163879 h 2526808"/>
              <a:gd name="connsiteX1" fmla="*/ 225852 w 476187"/>
              <a:gd name="connsiteY1" fmla="*/ 1780084 h 2526808"/>
              <a:gd name="connsiteX0" fmla="*/ 225852 w 579910"/>
              <a:gd name="connsiteY0" fmla="*/ 1609810 h 3972739"/>
              <a:gd name="connsiteX1" fmla="*/ 332996 w 579910"/>
              <a:gd name="connsiteY1" fmla="*/ 166024 h 3972739"/>
              <a:gd name="connsiteX2" fmla="*/ 225852 w 579910"/>
              <a:gd name="connsiteY2" fmla="*/ 3226015 h 3972739"/>
              <a:gd name="connsiteX0" fmla="*/ 225852 w 579909"/>
              <a:gd name="connsiteY0" fmla="*/ 1609810 h 3972739"/>
              <a:gd name="connsiteX1" fmla="*/ 332996 w 579909"/>
              <a:gd name="connsiteY1" fmla="*/ 166024 h 3972739"/>
              <a:gd name="connsiteX2" fmla="*/ 225852 w 579909"/>
              <a:gd name="connsiteY2" fmla="*/ 3226015 h 3972739"/>
              <a:gd name="connsiteX0" fmla="*/ 332996 w 579909"/>
              <a:gd name="connsiteY0" fmla="*/ 166024 h 3972739"/>
              <a:gd name="connsiteX1" fmla="*/ 225852 w 579909"/>
              <a:gd name="connsiteY1" fmla="*/ 3226015 h 3972739"/>
              <a:gd name="connsiteX0" fmla="*/ 332996 w 332996"/>
              <a:gd name="connsiteY0" fmla="*/ 0 h 3806715"/>
              <a:gd name="connsiteX1" fmla="*/ 225852 w 332996"/>
              <a:gd name="connsiteY1" fmla="*/ 3059991 h 3806715"/>
              <a:gd name="connsiteX0" fmla="*/ 107144 w 107144"/>
              <a:gd name="connsiteY0" fmla="*/ 0 h 3059991"/>
              <a:gd name="connsiteX1" fmla="*/ 0 w 107144"/>
              <a:gd name="connsiteY1" fmla="*/ 3059991 h 3059991"/>
              <a:gd name="connsiteX0" fmla="*/ 210959 w 210959"/>
              <a:gd name="connsiteY0" fmla="*/ 0 h 3059991"/>
              <a:gd name="connsiteX1" fmla="*/ 0 w 210959"/>
              <a:gd name="connsiteY1" fmla="*/ 3059991 h 3059991"/>
              <a:gd name="connsiteX0" fmla="*/ 210959 w 210959"/>
              <a:gd name="connsiteY0" fmla="*/ 0 h 3059991"/>
              <a:gd name="connsiteX1" fmla="*/ 0 w 210959"/>
              <a:gd name="connsiteY1" fmla="*/ 3059991 h 3059991"/>
              <a:gd name="connsiteX0" fmla="*/ 210959 w 210959"/>
              <a:gd name="connsiteY0" fmla="*/ 0 h 3059991"/>
              <a:gd name="connsiteX1" fmla="*/ 0 w 210959"/>
              <a:gd name="connsiteY1" fmla="*/ 3059991 h 3059991"/>
              <a:gd name="connsiteX0" fmla="*/ 490105 w 490105"/>
              <a:gd name="connsiteY0" fmla="*/ 3614636 h 5183547"/>
              <a:gd name="connsiteX1" fmla="*/ 0 w 490105"/>
              <a:gd name="connsiteY1" fmla="*/ 1614475 h 5183547"/>
              <a:gd name="connsiteX0" fmla="*/ 490105 w 490105"/>
              <a:gd name="connsiteY0" fmla="*/ 2000161 h 3569072"/>
              <a:gd name="connsiteX1" fmla="*/ 0 w 490105"/>
              <a:gd name="connsiteY1" fmla="*/ 0 h 3569072"/>
              <a:gd name="connsiteX0" fmla="*/ 490105 w 490105"/>
              <a:gd name="connsiteY0" fmla="*/ 2000161 h 2000161"/>
              <a:gd name="connsiteX1" fmla="*/ 0 w 490105"/>
              <a:gd name="connsiteY1" fmla="*/ 0 h 2000161"/>
              <a:gd name="connsiteX0" fmla="*/ 490153 w 490153"/>
              <a:gd name="connsiteY0" fmla="*/ 2992769 h 2992769"/>
              <a:gd name="connsiteX1" fmla="*/ 0 w 490153"/>
              <a:gd name="connsiteY1" fmla="*/ 0 h 2992769"/>
              <a:gd name="connsiteX0" fmla="*/ 490153 w 490153"/>
              <a:gd name="connsiteY0" fmla="*/ 2992769 h 2992769"/>
              <a:gd name="connsiteX1" fmla="*/ 0 w 490153"/>
              <a:gd name="connsiteY1" fmla="*/ 0 h 2992769"/>
              <a:gd name="connsiteX0" fmla="*/ 490153 w 490153"/>
              <a:gd name="connsiteY0" fmla="*/ 2992769 h 2992769"/>
              <a:gd name="connsiteX1" fmla="*/ 0 w 490153"/>
              <a:gd name="connsiteY1" fmla="*/ 0 h 2992769"/>
              <a:gd name="connsiteX0" fmla="*/ 490153 w 490153"/>
              <a:gd name="connsiteY0" fmla="*/ 2992769 h 2992769"/>
              <a:gd name="connsiteX1" fmla="*/ 0 w 490153"/>
              <a:gd name="connsiteY1" fmla="*/ 0 h 2992769"/>
              <a:gd name="connsiteX0" fmla="*/ 490153 w 490153"/>
              <a:gd name="connsiteY0" fmla="*/ 2992769 h 2992769"/>
              <a:gd name="connsiteX1" fmla="*/ 0 w 490153"/>
              <a:gd name="connsiteY1" fmla="*/ 0 h 2992769"/>
              <a:gd name="connsiteX0" fmla="*/ 182918 w 196134"/>
              <a:gd name="connsiteY0" fmla="*/ 1105928 h 8245461"/>
              <a:gd name="connsiteX1" fmla="*/ 64012 w 196134"/>
              <a:gd name="connsiteY1" fmla="*/ 7614868 h 8245461"/>
              <a:gd name="connsiteX0" fmla="*/ 118905 w 132121"/>
              <a:gd name="connsiteY0" fmla="*/ 0 h 7139533"/>
              <a:gd name="connsiteX1" fmla="*/ -1 w 132121"/>
              <a:gd name="connsiteY1" fmla="*/ 6508940 h 7139533"/>
              <a:gd name="connsiteX0" fmla="*/ 118908 w 132124"/>
              <a:gd name="connsiteY0" fmla="*/ 0 h 8326881"/>
              <a:gd name="connsiteX1" fmla="*/ 0 w 132124"/>
              <a:gd name="connsiteY1" fmla="*/ 7696304 h 8326881"/>
              <a:gd name="connsiteX0" fmla="*/ 118908 w 181671"/>
              <a:gd name="connsiteY0" fmla="*/ 0 h 7696305"/>
              <a:gd name="connsiteX1" fmla="*/ 0 w 181671"/>
              <a:gd name="connsiteY1" fmla="*/ 7696304 h 7696305"/>
              <a:gd name="connsiteX0" fmla="*/ 118908 w 121694"/>
              <a:gd name="connsiteY0" fmla="*/ 0 h 7696305"/>
              <a:gd name="connsiteX1" fmla="*/ 0 w 121694"/>
              <a:gd name="connsiteY1" fmla="*/ 7696304 h 7696305"/>
              <a:gd name="connsiteX0" fmla="*/ 479453 w 482239"/>
              <a:gd name="connsiteY0" fmla="*/ 5548733 h 8085236"/>
              <a:gd name="connsiteX1" fmla="*/ 0 w 482239"/>
              <a:gd name="connsiteY1" fmla="*/ 3062969 h 8085236"/>
              <a:gd name="connsiteX0" fmla="*/ 479453 w 479453"/>
              <a:gd name="connsiteY0" fmla="*/ 5548733 h 5548733"/>
              <a:gd name="connsiteX1" fmla="*/ 0 w 479453"/>
              <a:gd name="connsiteY1" fmla="*/ 3062969 h 5548733"/>
              <a:gd name="connsiteX0" fmla="*/ 479453 w 479453"/>
              <a:gd name="connsiteY0" fmla="*/ 2485764 h 2485764"/>
              <a:gd name="connsiteX1" fmla="*/ 0 w 479453"/>
              <a:gd name="connsiteY1" fmla="*/ 0 h 2485764"/>
              <a:gd name="connsiteX0" fmla="*/ 479453 w 479453"/>
              <a:gd name="connsiteY0" fmla="*/ 2485764 h 2485764"/>
              <a:gd name="connsiteX1" fmla="*/ 0 w 479453"/>
              <a:gd name="connsiteY1" fmla="*/ 0 h 2485764"/>
              <a:gd name="connsiteX0" fmla="*/ 479453 w 479453"/>
              <a:gd name="connsiteY0" fmla="*/ 2485764 h 2485764"/>
              <a:gd name="connsiteX1" fmla="*/ 0 w 479453"/>
              <a:gd name="connsiteY1" fmla="*/ 0 h 2485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79453" h="2485764">
                <a:moveTo>
                  <a:pt x="479453" y="2485764"/>
                </a:moveTo>
                <a:cubicBezTo>
                  <a:pt x="385054" y="1183234"/>
                  <a:pt x="229378" y="914465"/>
                  <a:pt x="0" y="0"/>
                </a:cubicBezTo>
              </a:path>
            </a:pathLst>
          </a:custGeom>
          <a:ln w="28575">
            <a:solidFill>
              <a:srgbClr val="FFC000"/>
            </a:solidFill>
            <a:tailEnd type="stealth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8" name="Полилиния 367"/>
          <p:cNvSpPr/>
          <p:nvPr/>
        </p:nvSpPr>
        <p:spPr>
          <a:xfrm flipH="1">
            <a:off x="214282" y="2714620"/>
            <a:ext cx="428628" cy="179438"/>
          </a:xfrm>
          <a:custGeom>
            <a:avLst/>
            <a:gdLst>
              <a:gd name="connsiteX0" fmla="*/ 0 w 590309"/>
              <a:gd name="connsiteY0" fmla="*/ 185195 h 185195"/>
              <a:gd name="connsiteX1" fmla="*/ 219919 w 590309"/>
              <a:gd name="connsiteY1" fmla="*/ 173620 h 185195"/>
              <a:gd name="connsiteX2" fmla="*/ 254643 w 590309"/>
              <a:gd name="connsiteY2" fmla="*/ 162046 h 185195"/>
              <a:gd name="connsiteX3" fmla="*/ 451413 w 590309"/>
              <a:gd name="connsiteY3" fmla="*/ 115747 h 185195"/>
              <a:gd name="connsiteX4" fmla="*/ 486137 w 590309"/>
              <a:gd name="connsiteY4" fmla="*/ 92598 h 185195"/>
              <a:gd name="connsiteX5" fmla="*/ 520861 w 590309"/>
              <a:gd name="connsiteY5" fmla="*/ 81023 h 185195"/>
              <a:gd name="connsiteX6" fmla="*/ 555585 w 590309"/>
              <a:gd name="connsiteY6" fmla="*/ 34724 h 185195"/>
              <a:gd name="connsiteX7" fmla="*/ 590309 w 590309"/>
              <a:gd name="connsiteY7" fmla="*/ 0 h 185195"/>
              <a:gd name="connsiteX0" fmla="*/ 0 w 590309"/>
              <a:gd name="connsiteY0" fmla="*/ 185195 h 185195"/>
              <a:gd name="connsiteX1" fmla="*/ 219919 w 590309"/>
              <a:gd name="connsiteY1" fmla="*/ 173620 h 185195"/>
              <a:gd name="connsiteX2" fmla="*/ 254643 w 590309"/>
              <a:gd name="connsiteY2" fmla="*/ 162046 h 185195"/>
              <a:gd name="connsiteX3" fmla="*/ 486137 w 590309"/>
              <a:gd name="connsiteY3" fmla="*/ 92598 h 185195"/>
              <a:gd name="connsiteX4" fmla="*/ 520861 w 590309"/>
              <a:gd name="connsiteY4" fmla="*/ 81023 h 185195"/>
              <a:gd name="connsiteX5" fmla="*/ 555585 w 590309"/>
              <a:gd name="connsiteY5" fmla="*/ 34724 h 185195"/>
              <a:gd name="connsiteX6" fmla="*/ 590309 w 590309"/>
              <a:gd name="connsiteY6" fmla="*/ 0 h 185195"/>
              <a:gd name="connsiteX0" fmla="*/ 0 w 590309"/>
              <a:gd name="connsiteY0" fmla="*/ 185195 h 185195"/>
              <a:gd name="connsiteX1" fmla="*/ 219919 w 590309"/>
              <a:gd name="connsiteY1" fmla="*/ 173620 h 185195"/>
              <a:gd name="connsiteX2" fmla="*/ 254643 w 590309"/>
              <a:gd name="connsiteY2" fmla="*/ 162046 h 185195"/>
              <a:gd name="connsiteX3" fmla="*/ 520861 w 590309"/>
              <a:gd name="connsiteY3" fmla="*/ 81023 h 185195"/>
              <a:gd name="connsiteX4" fmla="*/ 555585 w 590309"/>
              <a:gd name="connsiteY4" fmla="*/ 34724 h 185195"/>
              <a:gd name="connsiteX5" fmla="*/ 590309 w 590309"/>
              <a:gd name="connsiteY5" fmla="*/ 0 h 185195"/>
              <a:gd name="connsiteX0" fmla="*/ 0 w 590309"/>
              <a:gd name="connsiteY0" fmla="*/ 185195 h 185195"/>
              <a:gd name="connsiteX1" fmla="*/ 219919 w 590309"/>
              <a:gd name="connsiteY1" fmla="*/ 173620 h 185195"/>
              <a:gd name="connsiteX2" fmla="*/ 254643 w 590309"/>
              <a:gd name="connsiteY2" fmla="*/ 162046 h 185195"/>
              <a:gd name="connsiteX3" fmla="*/ 555585 w 590309"/>
              <a:gd name="connsiteY3" fmla="*/ 34724 h 185195"/>
              <a:gd name="connsiteX4" fmla="*/ 590309 w 590309"/>
              <a:gd name="connsiteY4" fmla="*/ 0 h 185195"/>
              <a:gd name="connsiteX0" fmla="*/ 0 w 590309"/>
              <a:gd name="connsiteY0" fmla="*/ 185195 h 185195"/>
              <a:gd name="connsiteX1" fmla="*/ 219919 w 590309"/>
              <a:gd name="connsiteY1" fmla="*/ 173620 h 185195"/>
              <a:gd name="connsiteX2" fmla="*/ 254643 w 590309"/>
              <a:gd name="connsiteY2" fmla="*/ 162046 h 185195"/>
              <a:gd name="connsiteX3" fmla="*/ 590309 w 590309"/>
              <a:gd name="connsiteY3" fmla="*/ 0 h 185195"/>
              <a:gd name="connsiteX0" fmla="*/ 0 w 590309"/>
              <a:gd name="connsiteY0" fmla="*/ 185195 h 192912"/>
              <a:gd name="connsiteX1" fmla="*/ 254643 w 590309"/>
              <a:gd name="connsiteY1" fmla="*/ 162046 h 192912"/>
              <a:gd name="connsiteX2" fmla="*/ 590309 w 590309"/>
              <a:gd name="connsiteY2" fmla="*/ 0 h 192912"/>
              <a:gd name="connsiteX0" fmla="*/ 0 w 590309"/>
              <a:gd name="connsiteY0" fmla="*/ 185195 h 185195"/>
              <a:gd name="connsiteX1" fmla="*/ 590309 w 590309"/>
              <a:gd name="connsiteY1" fmla="*/ 0 h 185195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85"/>
              <a:gd name="connsiteY0" fmla="*/ 765793 h 765793"/>
              <a:gd name="connsiteX1" fmla="*/ 518885 w 518885"/>
              <a:gd name="connsiteY1" fmla="*/ 0 h 765793"/>
              <a:gd name="connsiteX0" fmla="*/ 0 w 518885"/>
              <a:gd name="connsiteY0" fmla="*/ 765793 h 765793"/>
              <a:gd name="connsiteX1" fmla="*/ 518885 w 518885"/>
              <a:gd name="connsiteY1" fmla="*/ 0 h 765793"/>
              <a:gd name="connsiteX0" fmla="*/ 0 w 518885"/>
              <a:gd name="connsiteY0" fmla="*/ 765793 h 765793"/>
              <a:gd name="connsiteX1" fmla="*/ 518885 w 518885"/>
              <a:gd name="connsiteY1" fmla="*/ 0 h 765793"/>
              <a:gd name="connsiteX0" fmla="*/ 0 w 518885"/>
              <a:gd name="connsiteY0" fmla="*/ 765793 h 765793"/>
              <a:gd name="connsiteX1" fmla="*/ 518885 w 518885"/>
              <a:gd name="connsiteY1" fmla="*/ 0 h 765793"/>
              <a:gd name="connsiteX0" fmla="*/ 0 w 518885"/>
              <a:gd name="connsiteY0" fmla="*/ 1274929 h 1274929"/>
              <a:gd name="connsiteX1" fmla="*/ 518885 w 518885"/>
              <a:gd name="connsiteY1" fmla="*/ 0 h 1274929"/>
              <a:gd name="connsiteX0" fmla="*/ 0 w 518885"/>
              <a:gd name="connsiteY0" fmla="*/ 1274929 h 1274929"/>
              <a:gd name="connsiteX1" fmla="*/ 518885 w 518885"/>
              <a:gd name="connsiteY1" fmla="*/ 0 h 1274929"/>
              <a:gd name="connsiteX0" fmla="*/ 225852 w 476187"/>
              <a:gd name="connsiteY0" fmla="*/ 163879 h 2526808"/>
              <a:gd name="connsiteX1" fmla="*/ 225852 w 476187"/>
              <a:gd name="connsiteY1" fmla="*/ 1780084 h 2526808"/>
              <a:gd name="connsiteX0" fmla="*/ 225852 w 579910"/>
              <a:gd name="connsiteY0" fmla="*/ 1609810 h 3972739"/>
              <a:gd name="connsiteX1" fmla="*/ 332996 w 579910"/>
              <a:gd name="connsiteY1" fmla="*/ 166024 h 3972739"/>
              <a:gd name="connsiteX2" fmla="*/ 225852 w 579910"/>
              <a:gd name="connsiteY2" fmla="*/ 3226015 h 3972739"/>
              <a:gd name="connsiteX0" fmla="*/ 225852 w 579909"/>
              <a:gd name="connsiteY0" fmla="*/ 1609810 h 3972739"/>
              <a:gd name="connsiteX1" fmla="*/ 332996 w 579909"/>
              <a:gd name="connsiteY1" fmla="*/ 166024 h 3972739"/>
              <a:gd name="connsiteX2" fmla="*/ 225852 w 579909"/>
              <a:gd name="connsiteY2" fmla="*/ 3226015 h 3972739"/>
              <a:gd name="connsiteX0" fmla="*/ 332996 w 579909"/>
              <a:gd name="connsiteY0" fmla="*/ 166024 h 3972739"/>
              <a:gd name="connsiteX1" fmla="*/ 225852 w 579909"/>
              <a:gd name="connsiteY1" fmla="*/ 3226015 h 3972739"/>
              <a:gd name="connsiteX0" fmla="*/ 332996 w 332996"/>
              <a:gd name="connsiteY0" fmla="*/ 0 h 3806715"/>
              <a:gd name="connsiteX1" fmla="*/ 225852 w 332996"/>
              <a:gd name="connsiteY1" fmla="*/ 3059991 h 3806715"/>
              <a:gd name="connsiteX0" fmla="*/ 107144 w 107144"/>
              <a:gd name="connsiteY0" fmla="*/ 0 h 3059991"/>
              <a:gd name="connsiteX1" fmla="*/ 0 w 107144"/>
              <a:gd name="connsiteY1" fmla="*/ 3059991 h 3059991"/>
              <a:gd name="connsiteX0" fmla="*/ 210959 w 210959"/>
              <a:gd name="connsiteY0" fmla="*/ 0 h 3059991"/>
              <a:gd name="connsiteX1" fmla="*/ 0 w 210959"/>
              <a:gd name="connsiteY1" fmla="*/ 3059991 h 3059991"/>
              <a:gd name="connsiteX0" fmla="*/ 210959 w 210959"/>
              <a:gd name="connsiteY0" fmla="*/ 0 h 3059991"/>
              <a:gd name="connsiteX1" fmla="*/ 0 w 210959"/>
              <a:gd name="connsiteY1" fmla="*/ 3059991 h 3059991"/>
              <a:gd name="connsiteX0" fmla="*/ 210959 w 210959"/>
              <a:gd name="connsiteY0" fmla="*/ 0 h 3059991"/>
              <a:gd name="connsiteX1" fmla="*/ 0 w 210959"/>
              <a:gd name="connsiteY1" fmla="*/ 3059991 h 3059991"/>
              <a:gd name="connsiteX0" fmla="*/ 490105 w 490105"/>
              <a:gd name="connsiteY0" fmla="*/ 3614636 h 5183547"/>
              <a:gd name="connsiteX1" fmla="*/ 0 w 490105"/>
              <a:gd name="connsiteY1" fmla="*/ 1614475 h 5183547"/>
              <a:gd name="connsiteX0" fmla="*/ 490105 w 490105"/>
              <a:gd name="connsiteY0" fmla="*/ 2000161 h 3569072"/>
              <a:gd name="connsiteX1" fmla="*/ 0 w 490105"/>
              <a:gd name="connsiteY1" fmla="*/ 0 h 3569072"/>
              <a:gd name="connsiteX0" fmla="*/ 490105 w 490105"/>
              <a:gd name="connsiteY0" fmla="*/ 2000161 h 2000161"/>
              <a:gd name="connsiteX1" fmla="*/ 0 w 490105"/>
              <a:gd name="connsiteY1" fmla="*/ 0 h 2000161"/>
              <a:gd name="connsiteX0" fmla="*/ 490153 w 490153"/>
              <a:gd name="connsiteY0" fmla="*/ 2992769 h 2992769"/>
              <a:gd name="connsiteX1" fmla="*/ 0 w 490153"/>
              <a:gd name="connsiteY1" fmla="*/ 0 h 2992769"/>
              <a:gd name="connsiteX0" fmla="*/ 490153 w 490153"/>
              <a:gd name="connsiteY0" fmla="*/ 2992769 h 2992769"/>
              <a:gd name="connsiteX1" fmla="*/ 0 w 490153"/>
              <a:gd name="connsiteY1" fmla="*/ 0 h 2992769"/>
              <a:gd name="connsiteX0" fmla="*/ 490153 w 490153"/>
              <a:gd name="connsiteY0" fmla="*/ 2992769 h 2992769"/>
              <a:gd name="connsiteX1" fmla="*/ 0 w 490153"/>
              <a:gd name="connsiteY1" fmla="*/ 0 h 2992769"/>
              <a:gd name="connsiteX0" fmla="*/ 490153 w 490153"/>
              <a:gd name="connsiteY0" fmla="*/ 2992769 h 2992769"/>
              <a:gd name="connsiteX1" fmla="*/ 0 w 490153"/>
              <a:gd name="connsiteY1" fmla="*/ 0 h 2992769"/>
              <a:gd name="connsiteX0" fmla="*/ 490153 w 490153"/>
              <a:gd name="connsiteY0" fmla="*/ 2992769 h 2992769"/>
              <a:gd name="connsiteX1" fmla="*/ 0 w 490153"/>
              <a:gd name="connsiteY1" fmla="*/ 0 h 2992769"/>
              <a:gd name="connsiteX0" fmla="*/ 182918 w 196134"/>
              <a:gd name="connsiteY0" fmla="*/ 1105928 h 8245461"/>
              <a:gd name="connsiteX1" fmla="*/ 64012 w 196134"/>
              <a:gd name="connsiteY1" fmla="*/ 7614868 h 8245461"/>
              <a:gd name="connsiteX0" fmla="*/ 118905 w 132121"/>
              <a:gd name="connsiteY0" fmla="*/ 0 h 7139533"/>
              <a:gd name="connsiteX1" fmla="*/ -1 w 132121"/>
              <a:gd name="connsiteY1" fmla="*/ 6508940 h 7139533"/>
              <a:gd name="connsiteX0" fmla="*/ 118908 w 132124"/>
              <a:gd name="connsiteY0" fmla="*/ 0 h 8326881"/>
              <a:gd name="connsiteX1" fmla="*/ 0 w 132124"/>
              <a:gd name="connsiteY1" fmla="*/ 7696304 h 8326881"/>
              <a:gd name="connsiteX0" fmla="*/ 118908 w 181671"/>
              <a:gd name="connsiteY0" fmla="*/ 0 h 7696305"/>
              <a:gd name="connsiteX1" fmla="*/ 0 w 181671"/>
              <a:gd name="connsiteY1" fmla="*/ 7696304 h 7696305"/>
              <a:gd name="connsiteX0" fmla="*/ 118908 w 121694"/>
              <a:gd name="connsiteY0" fmla="*/ 0 h 7696305"/>
              <a:gd name="connsiteX1" fmla="*/ 0 w 121694"/>
              <a:gd name="connsiteY1" fmla="*/ 7696304 h 7696305"/>
              <a:gd name="connsiteX0" fmla="*/ 479453 w 482239"/>
              <a:gd name="connsiteY0" fmla="*/ 5548733 h 8085236"/>
              <a:gd name="connsiteX1" fmla="*/ 0 w 482239"/>
              <a:gd name="connsiteY1" fmla="*/ 3062969 h 8085236"/>
              <a:gd name="connsiteX0" fmla="*/ 479453 w 479453"/>
              <a:gd name="connsiteY0" fmla="*/ 5548733 h 5548733"/>
              <a:gd name="connsiteX1" fmla="*/ 0 w 479453"/>
              <a:gd name="connsiteY1" fmla="*/ 3062969 h 5548733"/>
              <a:gd name="connsiteX0" fmla="*/ 479453 w 479453"/>
              <a:gd name="connsiteY0" fmla="*/ 2485764 h 2485764"/>
              <a:gd name="connsiteX1" fmla="*/ 0 w 479453"/>
              <a:gd name="connsiteY1" fmla="*/ 0 h 2485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79453" h="2485764">
                <a:moveTo>
                  <a:pt x="479453" y="2485764"/>
                </a:moveTo>
                <a:cubicBezTo>
                  <a:pt x="404150" y="525451"/>
                  <a:pt x="235787" y="585525"/>
                  <a:pt x="0" y="0"/>
                </a:cubicBezTo>
              </a:path>
            </a:pathLst>
          </a:custGeom>
          <a:ln w="28575">
            <a:solidFill>
              <a:srgbClr val="FFC000"/>
            </a:solidFill>
            <a:tailEnd type="stealth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9" name="Полилиния 368"/>
          <p:cNvSpPr/>
          <p:nvPr/>
        </p:nvSpPr>
        <p:spPr>
          <a:xfrm flipH="1">
            <a:off x="428596" y="2500306"/>
            <a:ext cx="236264" cy="180000"/>
          </a:xfrm>
          <a:custGeom>
            <a:avLst/>
            <a:gdLst>
              <a:gd name="connsiteX0" fmla="*/ 0 w 590309"/>
              <a:gd name="connsiteY0" fmla="*/ 185195 h 185195"/>
              <a:gd name="connsiteX1" fmla="*/ 219919 w 590309"/>
              <a:gd name="connsiteY1" fmla="*/ 173620 h 185195"/>
              <a:gd name="connsiteX2" fmla="*/ 254643 w 590309"/>
              <a:gd name="connsiteY2" fmla="*/ 162046 h 185195"/>
              <a:gd name="connsiteX3" fmla="*/ 451413 w 590309"/>
              <a:gd name="connsiteY3" fmla="*/ 115747 h 185195"/>
              <a:gd name="connsiteX4" fmla="*/ 486137 w 590309"/>
              <a:gd name="connsiteY4" fmla="*/ 92598 h 185195"/>
              <a:gd name="connsiteX5" fmla="*/ 520861 w 590309"/>
              <a:gd name="connsiteY5" fmla="*/ 81023 h 185195"/>
              <a:gd name="connsiteX6" fmla="*/ 555585 w 590309"/>
              <a:gd name="connsiteY6" fmla="*/ 34724 h 185195"/>
              <a:gd name="connsiteX7" fmla="*/ 590309 w 590309"/>
              <a:gd name="connsiteY7" fmla="*/ 0 h 185195"/>
              <a:gd name="connsiteX0" fmla="*/ 0 w 590309"/>
              <a:gd name="connsiteY0" fmla="*/ 185195 h 185195"/>
              <a:gd name="connsiteX1" fmla="*/ 219919 w 590309"/>
              <a:gd name="connsiteY1" fmla="*/ 173620 h 185195"/>
              <a:gd name="connsiteX2" fmla="*/ 254643 w 590309"/>
              <a:gd name="connsiteY2" fmla="*/ 162046 h 185195"/>
              <a:gd name="connsiteX3" fmla="*/ 486137 w 590309"/>
              <a:gd name="connsiteY3" fmla="*/ 92598 h 185195"/>
              <a:gd name="connsiteX4" fmla="*/ 520861 w 590309"/>
              <a:gd name="connsiteY4" fmla="*/ 81023 h 185195"/>
              <a:gd name="connsiteX5" fmla="*/ 555585 w 590309"/>
              <a:gd name="connsiteY5" fmla="*/ 34724 h 185195"/>
              <a:gd name="connsiteX6" fmla="*/ 590309 w 590309"/>
              <a:gd name="connsiteY6" fmla="*/ 0 h 185195"/>
              <a:gd name="connsiteX0" fmla="*/ 0 w 590309"/>
              <a:gd name="connsiteY0" fmla="*/ 185195 h 185195"/>
              <a:gd name="connsiteX1" fmla="*/ 219919 w 590309"/>
              <a:gd name="connsiteY1" fmla="*/ 173620 h 185195"/>
              <a:gd name="connsiteX2" fmla="*/ 254643 w 590309"/>
              <a:gd name="connsiteY2" fmla="*/ 162046 h 185195"/>
              <a:gd name="connsiteX3" fmla="*/ 520861 w 590309"/>
              <a:gd name="connsiteY3" fmla="*/ 81023 h 185195"/>
              <a:gd name="connsiteX4" fmla="*/ 555585 w 590309"/>
              <a:gd name="connsiteY4" fmla="*/ 34724 h 185195"/>
              <a:gd name="connsiteX5" fmla="*/ 590309 w 590309"/>
              <a:gd name="connsiteY5" fmla="*/ 0 h 185195"/>
              <a:gd name="connsiteX0" fmla="*/ 0 w 590309"/>
              <a:gd name="connsiteY0" fmla="*/ 185195 h 185195"/>
              <a:gd name="connsiteX1" fmla="*/ 219919 w 590309"/>
              <a:gd name="connsiteY1" fmla="*/ 173620 h 185195"/>
              <a:gd name="connsiteX2" fmla="*/ 254643 w 590309"/>
              <a:gd name="connsiteY2" fmla="*/ 162046 h 185195"/>
              <a:gd name="connsiteX3" fmla="*/ 555585 w 590309"/>
              <a:gd name="connsiteY3" fmla="*/ 34724 h 185195"/>
              <a:gd name="connsiteX4" fmla="*/ 590309 w 590309"/>
              <a:gd name="connsiteY4" fmla="*/ 0 h 185195"/>
              <a:gd name="connsiteX0" fmla="*/ 0 w 590309"/>
              <a:gd name="connsiteY0" fmla="*/ 185195 h 185195"/>
              <a:gd name="connsiteX1" fmla="*/ 219919 w 590309"/>
              <a:gd name="connsiteY1" fmla="*/ 173620 h 185195"/>
              <a:gd name="connsiteX2" fmla="*/ 254643 w 590309"/>
              <a:gd name="connsiteY2" fmla="*/ 162046 h 185195"/>
              <a:gd name="connsiteX3" fmla="*/ 590309 w 590309"/>
              <a:gd name="connsiteY3" fmla="*/ 0 h 185195"/>
              <a:gd name="connsiteX0" fmla="*/ 0 w 590309"/>
              <a:gd name="connsiteY0" fmla="*/ 185195 h 192912"/>
              <a:gd name="connsiteX1" fmla="*/ 254643 w 590309"/>
              <a:gd name="connsiteY1" fmla="*/ 162046 h 192912"/>
              <a:gd name="connsiteX2" fmla="*/ 590309 w 590309"/>
              <a:gd name="connsiteY2" fmla="*/ 0 h 192912"/>
              <a:gd name="connsiteX0" fmla="*/ 0 w 590309"/>
              <a:gd name="connsiteY0" fmla="*/ 185195 h 185195"/>
              <a:gd name="connsiteX1" fmla="*/ 590309 w 590309"/>
              <a:gd name="connsiteY1" fmla="*/ 0 h 185195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85"/>
              <a:gd name="connsiteY0" fmla="*/ 765793 h 765793"/>
              <a:gd name="connsiteX1" fmla="*/ 518885 w 518885"/>
              <a:gd name="connsiteY1" fmla="*/ 0 h 765793"/>
              <a:gd name="connsiteX0" fmla="*/ 0 w 518885"/>
              <a:gd name="connsiteY0" fmla="*/ 765793 h 765793"/>
              <a:gd name="connsiteX1" fmla="*/ 518885 w 518885"/>
              <a:gd name="connsiteY1" fmla="*/ 0 h 765793"/>
              <a:gd name="connsiteX0" fmla="*/ 0 w 518885"/>
              <a:gd name="connsiteY0" fmla="*/ 765793 h 765793"/>
              <a:gd name="connsiteX1" fmla="*/ 518885 w 518885"/>
              <a:gd name="connsiteY1" fmla="*/ 0 h 765793"/>
              <a:gd name="connsiteX0" fmla="*/ 0 w 518885"/>
              <a:gd name="connsiteY0" fmla="*/ 765793 h 765793"/>
              <a:gd name="connsiteX1" fmla="*/ 518885 w 518885"/>
              <a:gd name="connsiteY1" fmla="*/ 0 h 765793"/>
              <a:gd name="connsiteX0" fmla="*/ 0 w 518885"/>
              <a:gd name="connsiteY0" fmla="*/ 1274929 h 1274929"/>
              <a:gd name="connsiteX1" fmla="*/ 518885 w 518885"/>
              <a:gd name="connsiteY1" fmla="*/ 0 h 1274929"/>
              <a:gd name="connsiteX0" fmla="*/ 0 w 518885"/>
              <a:gd name="connsiteY0" fmla="*/ 1274929 h 1274929"/>
              <a:gd name="connsiteX1" fmla="*/ 518885 w 518885"/>
              <a:gd name="connsiteY1" fmla="*/ 0 h 1274929"/>
              <a:gd name="connsiteX0" fmla="*/ 225852 w 476187"/>
              <a:gd name="connsiteY0" fmla="*/ 163879 h 2526808"/>
              <a:gd name="connsiteX1" fmla="*/ 225852 w 476187"/>
              <a:gd name="connsiteY1" fmla="*/ 1780084 h 2526808"/>
              <a:gd name="connsiteX0" fmla="*/ 225852 w 579910"/>
              <a:gd name="connsiteY0" fmla="*/ 1609810 h 3972739"/>
              <a:gd name="connsiteX1" fmla="*/ 332996 w 579910"/>
              <a:gd name="connsiteY1" fmla="*/ 166024 h 3972739"/>
              <a:gd name="connsiteX2" fmla="*/ 225852 w 579910"/>
              <a:gd name="connsiteY2" fmla="*/ 3226015 h 3972739"/>
              <a:gd name="connsiteX0" fmla="*/ 225852 w 579909"/>
              <a:gd name="connsiteY0" fmla="*/ 1609810 h 3972739"/>
              <a:gd name="connsiteX1" fmla="*/ 332996 w 579909"/>
              <a:gd name="connsiteY1" fmla="*/ 166024 h 3972739"/>
              <a:gd name="connsiteX2" fmla="*/ 225852 w 579909"/>
              <a:gd name="connsiteY2" fmla="*/ 3226015 h 3972739"/>
              <a:gd name="connsiteX0" fmla="*/ 332996 w 579909"/>
              <a:gd name="connsiteY0" fmla="*/ 166024 h 3972739"/>
              <a:gd name="connsiteX1" fmla="*/ 225852 w 579909"/>
              <a:gd name="connsiteY1" fmla="*/ 3226015 h 3972739"/>
              <a:gd name="connsiteX0" fmla="*/ 332996 w 332996"/>
              <a:gd name="connsiteY0" fmla="*/ 0 h 3806715"/>
              <a:gd name="connsiteX1" fmla="*/ 225852 w 332996"/>
              <a:gd name="connsiteY1" fmla="*/ 3059991 h 3806715"/>
              <a:gd name="connsiteX0" fmla="*/ 107144 w 107144"/>
              <a:gd name="connsiteY0" fmla="*/ 0 h 3059991"/>
              <a:gd name="connsiteX1" fmla="*/ 0 w 107144"/>
              <a:gd name="connsiteY1" fmla="*/ 3059991 h 3059991"/>
              <a:gd name="connsiteX0" fmla="*/ 210959 w 210959"/>
              <a:gd name="connsiteY0" fmla="*/ 0 h 3059991"/>
              <a:gd name="connsiteX1" fmla="*/ 0 w 210959"/>
              <a:gd name="connsiteY1" fmla="*/ 3059991 h 3059991"/>
              <a:gd name="connsiteX0" fmla="*/ 210959 w 210959"/>
              <a:gd name="connsiteY0" fmla="*/ 0 h 3059991"/>
              <a:gd name="connsiteX1" fmla="*/ 0 w 210959"/>
              <a:gd name="connsiteY1" fmla="*/ 3059991 h 3059991"/>
              <a:gd name="connsiteX0" fmla="*/ 210959 w 210959"/>
              <a:gd name="connsiteY0" fmla="*/ 0 h 3059991"/>
              <a:gd name="connsiteX1" fmla="*/ 0 w 210959"/>
              <a:gd name="connsiteY1" fmla="*/ 3059991 h 3059991"/>
              <a:gd name="connsiteX0" fmla="*/ 490105 w 490105"/>
              <a:gd name="connsiteY0" fmla="*/ 3614636 h 5183547"/>
              <a:gd name="connsiteX1" fmla="*/ 0 w 490105"/>
              <a:gd name="connsiteY1" fmla="*/ 1614475 h 5183547"/>
              <a:gd name="connsiteX0" fmla="*/ 490105 w 490105"/>
              <a:gd name="connsiteY0" fmla="*/ 2000161 h 3569072"/>
              <a:gd name="connsiteX1" fmla="*/ 0 w 490105"/>
              <a:gd name="connsiteY1" fmla="*/ 0 h 3569072"/>
              <a:gd name="connsiteX0" fmla="*/ 490105 w 490105"/>
              <a:gd name="connsiteY0" fmla="*/ 2000161 h 2000161"/>
              <a:gd name="connsiteX1" fmla="*/ 0 w 490105"/>
              <a:gd name="connsiteY1" fmla="*/ 0 h 2000161"/>
              <a:gd name="connsiteX0" fmla="*/ 490153 w 490153"/>
              <a:gd name="connsiteY0" fmla="*/ 2992769 h 2992769"/>
              <a:gd name="connsiteX1" fmla="*/ 0 w 490153"/>
              <a:gd name="connsiteY1" fmla="*/ 0 h 2992769"/>
              <a:gd name="connsiteX0" fmla="*/ 490153 w 490153"/>
              <a:gd name="connsiteY0" fmla="*/ 2992769 h 2992769"/>
              <a:gd name="connsiteX1" fmla="*/ 0 w 490153"/>
              <a:gd name="connsiteY1" fmla="*/ 0 h 2992769"/>
              <a:gd name="connsiteX0" fmla="*/ 490153 w 490153"/>
              <a:gd name="connsiteY0" fmla="*/ 2992769 h 2992769"/>
              <a:gd name="connsiteX1" fmla="*/ 0 w 490153"/>
              <a:gd name="connsiteY1" fmla="*/ 0 h 2992769"/>
              <a:gd name="connsiteX0" fmla="*/ 490153 w 490153"/>
              <a:gd name="connsiteY0" fmla="*/ 2992769 h 2992769"/>
              <a:gd name="connsiteX1" fmla="*/ 0 w 490153"/>
              <a:gd name="connsiteY1" fmla="*/ 0 h 2992769"/>
              <a:gd name="connsiteX0" fmla="*/ 490153 w 490153"/>
              <a:gd name="connsiteY0" fmla="*/ 2992769 h 2992769"/>
              <a:gd name="connsiteX1" fmla="*/ 0 w 490153"/>
              <a:gd name="connsiteY1" fmla="*/ 0 h 2992769"/>
              <a:gd name="connsiteX0" fmla="*/ 182918 w 196134"/>
              <a:gd name="connsiteY0" fmla="*/ 1105928 h 8245461"/>
              <a:gd name="connsiteX1" fmla="*/ 64012 w 196134"/>
              <a:gd name="connsiteY1" fmla="*/ 7614868 h 8245461"/>
              <a:gd name="connsiteX0" fmla="*/ 118905 w 132121"/>
              <a:gd name="connsiteY0" fmla="*/ 0 h 7139533"/>
              <a:gd name="connsiteX1" fmla="*/ -1 w 132121"/>
              <a:gd name="connsiteY1" fmla="*/ 6508940 h 7139533"/>
              <a:gd name="connsiteX0" fmla="*/ 118908 w 132124"/>
              <a:gd name="connsiteY0" fmla="*/ 0 h 8326881"/>
              <a:gd name="connsiteX1" fmla="*/ 0 w 132124"/>
              <a:gd name="connsiteY1" fmla="*/ 7696304 h 8326881"/>
              <a:gd name="connsiteX0" fmla="*/ 118908 w 181671"/>
              <a:gd name="connsiteY0" fmla="*/ 0 h 7696305"/>
              <a:gd name="connsiteX1" fmla="*/ 0 w 181671"/>
              <a:gd name="connsiteY1" fmla="*/ 7696304 h 7696305"/>
              <a:gd name="connsiteX0" fmla="*/ 118908 w 121694"/>
              <a:gd name="connsiteY0" fmla="*/ 0 h 7696305"/>
              <a:gd name="connsiteX1" fmla="*/ 0 w 121694"/>
              <a:gd name="connsiteY1" fmla="*/ 7696304 h 7696305"/>
              <a:gd name="connsiteX0" fmla="*/ 479453 w 482239"/>
              <a:gd name="connsiteY0" fmla="*/ 5548733 h 8085236"/>
              <a:gd name="connsiteX1" fmla="*/ 0 w 482239"/>
              <a:gd name="connsiteY1" fmla="*/ 3062969 h 8085236"/>
              <a:gd name="connsiteX0" fmla="*/ 479453 w 479453"/>
              <a:gd name="connsiteY0" fmla="*/ 5548733 h 5548733"/>
              <a:gd name="connsiteX1" fmla="*/ 0 w 479453"/>
              <a:gd name="connsiteY1" fmla="*/ 3062969 h 5548733"/>
              <a:gd name="connsiteX0" fmla="*/ 479453 w 479453"/>
              <a:gd name="connsiteY0" fmla="*/ 2485764 h 2485764"/>
              <a:gd name="connsiteX1" fmla="*/ 0 w 479453"/>
              <a:gd name="connsiteY1" fmla="*/ 0 h 2485764"/>
              <a:gd name="connsiteX0" fmla="*/ 75304 w 2642290"/>
              <a:gd name="connsiteY0" fmla="*/ 1960310 h 1960310"/>
              <a:gd name="connsiteX1" fmla="*/ 2406500 w 2642290"/>
              <a:gd name="connsiteY1" fmla="*/ 478091 h 1960310"/>
              <a:gd name="connsiteX0" fmla="*/ 0 w 2566986"/>
              <a:gd name="connsiteY0" fmla="*/ 1482219 h 1482219"/>
              <a:gd name="connsiteX1" fmla="*/ 2331196 w 2566986"/>
              <a:gd name="connsiteY1" fmla="*/ 0 h 1482219"/>
              <a:gd name="connsiteX0" fmla="*/ 0 w 2331196"/>
              <a:gd name="connsiteY0" fmla="*/ 1482219 h 1482219"/>
              <a:gd name="connsiteX1" fmla="*/ 2331196 w 2331196"/>
              <a:gd name="connsiteY1" fmla="*/ 0 h 1482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331196" h="1482219">
                <a:moveTo>
                  <a:pt x="0" y="1482219"/>
                </a:moveTo>
                <a:cubicBezTo>
                  <a:pt x="652845" y="877002"/>
                  <a:pt x="734088" y="769617"/>
                  <a:pt x="2331196" y="0"/>
                </a:cubicBezTo>
              </a:path>
            </a:pathLst>
          </a:custGeom>
          <a:ln w="28575">
            <a:solidFill>
              <a:srgbClr val="FFC000"/>
            </a:solidFill>
            <a:tailEnd type="stealth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0" name="Полилиния 369"/>
          <p:cNvSpPr/>
          <p:nvPr/>
        </p:nvSpPr>
        <p:spPr>
          <a:xfrm flipH="1">
            <a:off x="48300" y="2482851"/>
            <a:ext cx="331996" cy="38197"/>
          </a:xfrm>
          <a:custGeom>
            <a:avLst/>
            <a:gdLst>
              <a:gd name="connsiteX0" fmla="*/ 0 w 590309"/>
              <a:gd name="connsiteY0" fmla="*/ 185195 h 185195"/>
              <a:gd name="connsiteX1" fmla="*/ 219919 w 590309"/>
              <a:gd name="connsiteY1" fmla="*/ 173620 h 185195"/>
              <a:gd name="connsiteX2" fmla="*/ 254643 w 590309"/>
              <a:gd name="connsiteY2" fmla="*/ 162046 h 185195"/>
              <a:gd name="connsiteX3" fmla="*/ 451413 w 590309"/>
              <a:gd name="connsiteY3" fmla="*/ 115747 h 185195"/>
              <a:gd name="connsiteX4" fmla="*/ 486137 w 590309"/>
              <a:gd name="connsiteY4" fmla="*/ 92598 h 185195"/>
              <a:gd name="connsiteX5" fmla="*/ 520861 w 590309"/>
              <a:gd name="connsiteY5" fmla="*/ 81023 h 185195"/>
              <a:gd name="connsiteX6" fmla="*/ 555585 w 590309"/>
              <a:gd name="connsiteY6" fmla="*/ 34724 h 185195"/>
              <a:gd name="connsiteX7" fmla="*/ 590309 w 590309"/>
              <a:gd name="connsiteY7" fmla="*/ 0 h 185195"/>
              <a:gd name="connsiteX0" fmla="*/ 0 w 590309"/>
              <a:gd name="connsiteY0" fmla="*/ 185195 h 185195"/>
              <a:gd name="connsiteX1" fmla="*/ 219919 w 590309"/>
              <a:gd name="connsiteY1" fmla="*/ 173620 h 185195"/>
              <a:gd name="connsiteX2" fmla="*/ 254643 w 590309"/>
              <a:gd name="connsiteY2" fmla="*/ 162046 h 185195"/>
              <a:gd name="connsiteX3" fmla="*/ 486137 w 590309"/>
              <a:gd name="connsiteY3" fmla="*/ 92598 h 185195"/>
              <a:gd name="connsiteX4" fmla="*/ 520861 w 590309"/>
              <a:gd name="connsiteY4" fmla="*/ 81023 h 185195"/>
              <a:gd name="connsiteX5" fmla="*/ 555585 w 590309"/>
              <a:gd name="connsiteY5" fmla="*/ 34724 h 185195"/>
              <a:gd name="connsiteX6" fmla="*/ 590309 w 590309"/>
              <a:gd name="connsiteY6" fmla="*/ 0 h 185195"/>
              <a:gd name="connsiteX0" fmla="*/ 0 w 590309"/>
              <a:gd name="connsiteY0" fmla="*/ 185195 h 185195"/>
              <a:gd name="connsiteX1" fmla="*/ 219919 w 590309"/>
              <a:gd name="connsiteY1" fmla="*/ 173620 h 185195"/>
              <a:gd name="connsiteX2" fmla="*/ 254643 w 590309"/>
              <a:gd name="connsiteY2" fmla="*/ 162046 h 185195"/>
              <a:gd name="connsiteX3" fmla="*/ 520861 w 590309"/>
              <a:gd name="connsiteY3" fmla="*/ 81023 h 185195"/>
              <a:gd name="connsiteX4" fmla="*/ 555585 w 590309"/>
              <a:gd name="connsiteY4" fmla="*/ 34724 h 185195"/>
              <a:gd name="connsiteX5" fmla="*/ 590309 w 590309"/>
              <a:gd name="connsiteY5" fmla="*/ 0 h 185195"/>
              <a:gd name="connsiteX0" fmla="*/ 0 w 590309"/>
              <a:gd name="connsiteY0" fmla="*/ 185195 h 185195"/>
              <a:gd name="connsiteX1" fmla="*/ 219919 w 590309"/>
              <a:gd name="connsiteY1" fmla="*/ 173620 h 185195"/>
              <a:gd name="connsiteX2" fmla="*/ 254643 w 590309"/>
              <a:gd name="connsiteY2" fmla="*/ 162046 h 185195"/>
              <a:gd name="connsiteX3" fmla="*/ 555585 w 590309"/>
              <a:gd name="connsiteY3" fmla="*/ 34724 h 185195"/>
              <a:gd name="connsiteX4" fmla="*/ 590309 w 590309"/>
              <a:gd name="connsiteY4" fmla="*/ 0 h 185195"/>
              <a:gd name="connsiteX0" fmla="*/ 0 w 590309"/>
              <a:gd name="connsiteY0" fmla="*/ 185195 h 185195"/>
              <a:gd name="connsiteX1" fmla="*/ 219919 w 590309"/>
              <a:gd name="connsiteY1" fmla="*/ 173620 h 185195"/>
              <a:gd name="connsiteX2" fmla="*/ 254643 w 590309"/>
              <a:gd name="connsiteY2" fmla="*/ 162046 h 185195"/>
              <a:gd name="connsiteX3" fmla="*/ 590309 w 590309"/>
              <a:gd name="connsiteY3" fmla="*/ 0 h 185195"/>
              <a:gd name="connsiteX0" fmla="*/ 0 w 590309"/>
              <a:gd name="connsiteY0" fmla="*/ 185195 h 192912"/>
              <a:gd name="connsiteX1" fmla="*/ 254643 w 590309"/>
              <a:gd name="connsiteY1" fmla="*/ 162046 h 192912"/>
              <a:gd name="connsiteX2" fmla="*/ 590309 w 590309"/>
              <a:gd name="connsiteY2" fmla="*/ 0 h 192912"/>
              <a:gd name="connsiteX0" fmla="*/ 0 w 590309"/>
              <a:gd name="connsiteY0" fmla="*/ 185195 h 185195"/>
              <a:gd name="connsiteX1" fmla="*/ 590309 w 590309"/>
              <a:gd name="connsiteY1" fmla="*/ 0 h 185195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85"/>
              <a:gd name="connsiteY0" fmla="*/ 765793 h 765793"/>
              <a:gd name="connsiteX1" fmla="*/ 518885 w 518885"/>
              <a:gd name="connsiteY1" fmla="*/ 0 h 765793"/>
              <a:gd name="connsiteX0" fmla="*/ 0 w 518885"/>
              <a:gd name="connsiteY0" fmla="*/ 765793 h 765793"/>
              <a:gd name="connsiteX1" fmla="*/ 518885 w 518885"/>
              <a:gd name="connsiteY1" fmla="*/ 0 h 765793"/>
              <a:gd name="connsiteX0" fmla="*/ 0 w 518885"/>
              <a:gd name="connsiteY0" fmla="*/ 765793 h 765793"/>
              <a:gd name="connsiteX1" fmla="*/ 518885 w 518885"/>
              <a:gd name="connsiteY1" fmla="*/ 0 h 765793"/>
              <a:gd name="connsiteX0" fmla="*/ 0 w 518885"/>
              <a:gd name="connsiteY0" fmla="*/ 765793 h 765793"/>
              <a:gd name="connsiteX1" fmla="*/ 518885 w 518885"/>
              <a:gd name="connsiteY1" fmla="*/ 0 h 765793"/>
              <a:gd name="connsiteX0" fmla="*/ 0 w 518885"/>
              <a:gd name="connsiteY0" fmla="*/ 1274929 h 1274929"/>
              <a:gd name="connsiteX1" fmla="*/ 518885 w 518885"/>
              <a:gd name="connsiteY1" fmla="*/ 0 h 1274929"/>
              <a:gd name="connsiteX0" fmla="*/ 0 w 518885"/>
              <a:gd name="connsiteY0" fmla="*/ 1274929 h 1274929"/>
              <a:gd name="connsiteX1" fmla="*/ 518885 w 518885"/>
              <a:gd name="connsiteY1" fmla="*/ 0 h 1274929"/>
              <a:gd name="connsiteX0" fmla="*/ 225852 w 476187"/>
              <a:gd name="connsiteY0" fmla="*/ 163879 h 2526808"/>
              <a:gd name="connsiteX1" fmla="*/ 225852 w 476187"/>
              <a:gd name="connsiteY1" fmla="*/ 1780084 h 2526808"/>
              <a:gd name="connsiteX0" fmla="*/ 225852 w 579910"/>
              <a:gd name="connsiteY0" fmla="*/ 1609810 h 3972739"/>
              <a:gd name="connsiteX1" fmla="*/ 332996 w 579910"/>
              <a:gd name="connsiteY1" fmla="*/ 166024 h 3972739"/>
              <a:gd name="connsiteX2" fmla="*/ 225852 w 579910"/>
              <a:gd name="connsiteY2" fmla="*/ 3226015 h 3972739"/>
              <a:gd name="connsiteX0" fmla="*/ 225852 w 579909"/>
              <a:gd name="connsiteY0" fmla="*/ 1609810 h 3972739"/>
              <a:gd name="connsiteX1" fmla="*/ 332996 w 579909"/>
              <a:gd name="connsiteY1" fmla="*/ 166024 h 3972739"/>
              <a:gd name="connsiteX2" fmla="*/ 225852 w 579909"/>
              <a:gd name="connsiteY2" fmla="*/ 3226015 h 3972739"/>
              <a:gd name="connsiteX0" fmla="*/ 332996 w 579909"/>
              <a:gd name="connsiteY0" fmla="*/ 166024 h 3972739"/>
              <a:gd name="connsiteX1" fmla="*/ 225852 w 579909"/>
              <a:gd name="connsiteY1" fmla="*/ 3226015 h 3972739"/>
              <a:gd name="connsiteX0" fmla="*/ 332996 w 332996"/>
              <a:gd name="connsiteY0" fmla="*/ 0 h 3806715"/>
              <a:gd name="connsiteX1" fmla="*/ 225852 w 332996"/>
              <a:gd name="connsiteY1" fmla="*/ 3059991 h 3806715"/>
              <a:gd name="connsiteX0" fmla="*/ 107144 w 107144"/>
              <a:gd name="connsiteY0" fmla="*/ 0 h 3059991"/>
              <a:gd name="connsiteX1" fmla="*/ 0 w 107144"/>
              <a:gd name="connsiteY1" fmla="*/ 3059991 h 3059991"/>
              <a:gd name="connsiteX0" fmla="*/ 210959 w 210959"/>
              <a:gd name="connsiteY0" fmla="*/ 0 h 3059991"/>
              <a:gd name="connsiteX1" fmla="*/ 0 w 210959"/>
              <a:gd name="connsiteY1" fmla="*/ 3059991 h 3059991"/>
              <a:gd name="connsiteX0" fmla="*/ 210959 w 210959"/>
              <a:gd name="connsiteY0" fmla="*/ 0 h 3059991"/>
              <a:gd name="connsiteX1" fmla="*/ 0 w 210959"/>
              <a:gd name="connsiteY1" fmla="*/ 3059991 h 3059991"/>
              <a:gd name="connsiteX0" fmla="*/ 210959 w 210959"/>
              <a:gd name="connsiteY0" fmla="*/ 0 h 3059991"/>
              <a:gd name="connsiteX1" fmla="*/ 0 w 210959"/>
              <a:gd name="connsiteY1" fmla="*/ 3059991 h 3059991"/>
              <a:gd name="connsiteX0" fmla="*/ 490105 w 490105"/>
              <a:gd name="connsiteY0" fmla="*/ 3614636 h 5183547"/>
              <a:gd name="connsiteX1" fmla="*/ 0 w 490105"/>
              <a:gd name="connsiteY1" fmla="*/ 1614475 h 5183547"/>
              <a:gd name="connsiteX0" fmla="*/ 490105 w 490105"/>
              <a:gd name="connsiteY0" fmla="*/ 2000161 h 3569072"/>
              <a:gd name="connsiteX1" fmla="*/ 0 w 490105"/>
              <a:gd name="connsiteY1" fmla="*/ 0 h 3569072"/>
              <a:gd name="connsiteX0" fmla="*/ 490105 w 490105"/>
              <a:gd name="connsiteY0" fmla="*/ 2000161 h 2000161"/>
              <a:gd name="connsiteX1" fmla="*/ 0 w 490105"/>
              <a:gd name="connsiteY1" fmla="*/ 0 h 2000161"/>
              <a:gd name="connsiteX0" fmla="*/ 490153 w 490153"/>
              <a:gd name="connsiteY0" fmla="*/ 2992769 h 2992769"/>
              <a:gd name="connsiteX1" fmla="*/ 0 w 490153"/>
              <a:gd name="connsiteY1" fmla="*/ 0 h 2992769"/>
              <a:gd name="connsiteX0" fmla="*/ 490153 w 490153"/>
              <a:gd name="connsiteY0" fmla="*/ 2992769 h 2992769"/>
              <a:gd name="connsiteX1" fmla="*/ 0 w 490153"/>
              <a:gd name="connsiteY1" fmla="*/ 0 h 2992769"/>
              <a:gd name="connsiteX0" fmla="*/ 490153 w 490153"/>
              <a:gd name="connsiteY0" fmla="*/ 2992769 h 2992769"/>
              <a:gd name="connsiteX1" fmla="*/ 0 w 490153"/>
              <a:gd name="connsiteY1" fmla="*/ 0 h 2992769"/>
              <a:gd name="connsiteX0" fmla="*/ 490153 w 490153"/>
              <a:gd name="connsiteY0" fmla="*/ 2992769 h 2992769"/>
              <a:gd name="connsiteX1" fmla="*/ 0 w 490153"/>
              <a:gd name="connsiteY1" fmla="*/ 0 h 2992769"/>
              <a:gd name="connsiteX0" fmla="*/ 490153 w 490153"/>
              <a:gd name="connsiteY0" fmla="*/ 2992769 h 2992769"/>
              <a:gd name="connsiteX1" fmla="*/ 0 w 490153"/>
              <a:gd name="connsiteY1" fmla="*/ 0 h 2992769"/>
              <a:gd name="connsiteX0" fmla="*/ 182918 w 196134"/>
              <a:gd name="connsiteY0" fmla="*/ 1105928 h 8245461"/>
              <a:gd name="connsiteX1" fmla="*/ 64012 w 196134"/>
              <a:gd name="connsiteY1" fmla="*/ 7614868 h 8245461"/>
              <a:gd name="connsiteX0" fmla="*/ 118905 w 132121"/>
              <a:gd name="connsiteY0" fmla="*/ 0 h 7139533"/>
              <a:gd name="connsiteX1" fmla="*/ -1 w 132121"/>
              <a:gd name="connsiteY1" fmla="*/ 6508940 h 7139533"/>
              <a:gd name="connsiteX0" fmla="*/ 118908 w 132124"/>
              <a:gd name="connsiteY0" fmla="*/ 0 h 8326881"/>
              <a:gd name="connsiteX1" fmla="*/ 0 w 132124"/>
              <a:gd name="connsiteY1" fmla="*/ 7696304 h 8326881"/>
              <a:gd name="connsiteX0" fmla="*/ 118908 w 181671"/>
              <a:gd name="connsiteY0" fmla="*/ 0 h 7696305"/>
              <a:gd name="connsiteX1" fmla="*/ 0 w 181671"/>
              <a:gd name="connsiteY1" fmla="*/ 7696304 h 7696305"/>
              <a:gd name="connsiteX0" fmla="*/ 118908 w 121694"/>
              <a:gd name="connsiteY0" fmla="*/ 0 h 7696305"/>
              <a:gd name="connsiteX1" fmla="*/ 0 w 121694"/>
              <a:gd name="connsiteY1" fmla="*/ 7696304 h 7696305"/>
              <a:gd name="connsiteX0" fmla="*/ 479453 w 482239"/>
              <a:gd name="connsiteY0" fmla="*/ 5548733 h 8085236"/>
              <a:gd name="connsiteX1" fmla="*/ 0 w 482239"/>
              <a:gd name="connsiteY1" fmla="*/ 3062969 h 8085236"/>
              <a:gd name="connsiteX0" fmla="*/ 479453 w 479453"/>
              <a:gd name="connsiteY0" fmla="*/ 5548733 h 5548733"/>
              <a:gd name="connsiteX1" fmla="*/ 0 w 479453"/>
              <a:gd name="connsiteY1" fmla="*/ 3062969 h 5548733"/>
              <a:gd name="connsiteX0" fmla="*/ 479453 w 479453"/>
              <a:gd name="connsiteY0" fmla="*/ 2485764 h 2485764"/>
              <a:gd name="connsiteX1" fmla="*/ 0 w 479453"/>
              <a:gd name="connsiteY1" fmla="*/ 0 h 2485764"/>
              <a:gd name="connsiteX0" fmla="*/ 75304 w 2642290"/>
              <a:gd name="connsiteY0" fmla="*/ 1960310 h 1960310"/>
              <a:gd name="connsiteX1" fmla="*/ 2406500 w 2642290"/>
              <a:gd name="connsiteY1" fmla="*/ 478091 h 1960310"/>
              <a:gd name="connsiteX0" fmla="*/ 0 w 2566986"/>
              <a:gd name="connsiteY0" fmla="*/ 1482219 h 1482219"/>
              <a:gd name="connsiteX1" fmla="*/ 2331196 w 2566986"/>
              <a:gd name="connsiteY1" fmla="*/ 0 h 1482219"/>
              <a:gd name="connsiteX0" fmla="*/ 0 w 2331196"/>
              <a:gd name="connsiteY0" fmla="*/ 1482219 h 1482219"/>
              <a:gd name="connsiteX1" fmla="*/ 2331196 w 2331196"/>
              <a:gd name="connsiteY1" fmla="*/ 0 h 1482219"/>
              <a:gd name="connsiteX0" fmla="*/ 0 w 2274854"/>
              <a:gd name="connsiteY0" fmla="*/ 1482219 h 1482219"/>
              <a:gd name="connsiteX1" fmla="*/ 2274854 w 2274854"/>
              <a:gd name="connsiteY1" fmla="*/ 0 h 1482219"/>
              <a:gd name="connsiteX0" fmla="*/ 0 w 2274854"/>
              <a:gd name="connsiteY0" fmla="*/ 1482219 h 1482219"/>
              <a:gd name="connsiteX1" fmla="*/ 2274854 w 2274854"/>
              <a:gd name="connsiteY1" fmla="*/ 0 h 1482219"/>
              <a:gd name="connsiteX0" fmla="*/ 0 w 2274854"/>
              <a:gd name="connsiteY0" fmla="*/ 1482219 h 1482219"/>
              <a:gd name="connsiteX1" fmla="*/ 2274854 w 2274854"/>
              <a:gd name="connsiteY1" fmla="*/ 0 h 1482219"/>
              <a:gd name="connsiteX0" fmla="*/ 0 w 2773608"/>
              <a:gd name="connsiteY0" fmla="*/ 377472 h 1297992"/>
              <a:gd name="connsiteX1" fmla="*/ 2773608 w 2773608"/>
              <a:gd name="connsiteY1" fmla="*/ 365655 h 1297992"/>
              <a:gd name="connsiteX0" fmla="*/ 0 w 2773608"/>
              <a:gd name="connsiteY0" fmla="*/ 11817 h 932337"/>
              <a:gd name="connsiteX1" fmla="*/ 2773608 w 2773608"/>
              <a:gd name="connsiteY1" fmla="*/ 0 h 932337"/>
              <a:gd name="connsiteX0" fmla="*/ 0 w 2773608"/>
              <a:gd name="connsiteY0" fmla="*/ 11817 h 393169"/>
              <a:gd name="connsiteX1" fmla="*/ 2773608 w 2773608"/>
              <a:gd name="connsiteY1" fmla="*/ 0 h 393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773608" h="393169">
                <a:moveTo>
                  <a:pt x="0" y="11817"/>
                </a:moveTo>
                <a:cubicBezTo>
                  <a:pt x="1209408" y="320716"/>
                  <a:pt x="1036782" y="393169"/>
                  <a:pt x="2773608" y="0"/>
                </a:cubicBezTo>
              </a:path>
            </a:pathLst>
          </a:custGeom>
          <a:ln w="28575">
            <a:solidFill>
              <a:srgbClr val="FFC000"/>
            </a:solidFill>
            <a:tailEnd type="stealth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1" name="Полилиния 370"/>
          <p:cNvSpPr/>
          <p:nvPr/>
        </p:nvSpPr>
        <p:spPr>
          <a:xfrm>
            <a:off x="684000" y="2428868"/>
            <a:ext cx="285752" cy="250876"/>
          </a:xfrm>
          <a:custGeom>
            <a:avLst/>
            <a:gdLst>
              <a:gd name="connsiteX0" fmla="*/ 0 w 590309"/>
              <a:gd name="connsiteY0" fmla="*/ 185195 h 185195"/>
              <a:gd name="connsiteX1" fmla="*/ 219919 w 590309"/>
              <a:gd name="connsiteY1" fmla="*/ 173620 h 185195"/>
              <a:gd name="connsiteX2" fmla="*/ 254643 w 590309"/>
              <a:gd name="connsiteY2" fmla="*/ 162046 h 185195"/>
              <a:gd name="connsiteX3" fmla="*/ 451413 w 590309"/>
              <a:gd name="connsiteY3" fmla="*/ 115747 h 185195"/>
              <a:gd name="connsiteX4" fmla="*/ 486137 w 590309"/>
              <a:gd name="connsiteY4" fmla="*/ 92598 h 185195"/>
              <a:gd name="connsiteX5" fmla="*/ 520861 w 590309"/>
              <a:gd name="connsiteY5" fmla="*/ 81023 h 185195"/>
              <a:gd name="connsiteX6" fmla="*/ 555585 w 590309"/>
              <a:gd name="connsiteY6" fmla="*/ 34724 h 185195"/>
              <a:gd name="connsiteX7" fmla="*/ 590309 w 590309"/>
              <a:gd name="connsiteY7" fmla="*/ 0 h 185195"/>
              <a:gd name="connsiteX0" fmla="*/ 0 w 590309"/>
              <a:gd name="connsiteY0" fmla="*/ 185195 h 185195"/>
              <a:gd name="connsiteX1" fmla="*/ 219919 w 590309"/>
              <a:gd name="connsiteY1" fmla="*/ 173620 h 185195"/>
              <a:gd name="connsiteX2" fmla="*/ 254643 w 590309"/>
              <a:gd name="connsiteY2" fmla="*/ 162046 h 185195"/>
              <a:gd name="connsiteX3" fmla="*/ 486137 w 590309"/>
              <a:gd name="connsiteY3" fmla="*/ 92598 h 185195"/>
              <a:gd name="connsiteX4" fmla="*/ 520861 w 590309"/>
              <a:gd name="connsiteY4" fmla="*/ 81023 h 185195"/>
              <a:gd name="connsiteX5" fmla="*/ 555585 w 590309"/>
              <a:gd name="connsiteY5" fmla="*/ 34724 h 185195"/>
              <a:gd name="connsiteX6" fmla="*/ 590309 w 590309"/>
              <a:gd name="connsiteY6" fmla="*/ 0 h 185195"/>
              <a:gd name="connsiteX0" fmla="*/ 0 w 590309"/>
              <a:gd name="connsiteY0" fmla="*/ 185195 h 185195"/>
              <a:gd name="connsiteX1" fmla="*/ 219919 w 590309"/>
              <a:gd name="connsiteY1" fmla="*/ 173620 h 185195"/>
              <a:gd name="connsiteX2" fmla="*/ 254643 w 590309"/>
              <a:gd name="connsiteY2" fmla="*/ 162046 h 185195"/>
              <a:gd name="connsiteX3" fmla="*/ 520861 w 590309"/>
              <a:gd name="connsiteY3" fmla="*/ 81023 h 185195"/>
              <a:gd name="connsiteX4" fmla="*/ 555585 w 590309"/>
              <a:gd name="connsiteY4" fmla="*/ 34724 h 185195"/>
              <a:gd name="connsiteX5" fmla="*/ 590309 w 590309"/>
              <a:gd name="connsiteY5" fmla="*/ 0 h 185195"/>
              <a:gd name="connsiteX0" fmla="*/ 0 w 590309"/>
              <a:gd name="connsiteY0" fmla="*/ 185195 h 185195"/>
              <a:gd name="connsiteX1" fmla="*/ 219919 w 590309"/>
              <a:gd name="connsiteY1" fmla="*/ 173620 h 185195"/>
              <a:gd name="connsiteX2" fmla="*/ 254643 w 590309"/>
              <a:gd name="connsiteY2" fmla="*/ 162046 h 185195"/>
              <a:gd name="connsiteX3" fmla="*/ 555585 w 590309"/>
              <a:gd name="connsiteY3" fmla="*/ 34724 h 185195"/>
              <a:gd name="connsiteX4" fmla="*/ 590309 w 590309"/>
              <a:gd name="connsiteY4" fmla="*/ 0 h 185195"/>
              <a:gd name="connsiteX0" fmla="*/ 0 w 590309"/>
              <a:gd name="connsiteY0" fmla="*/ 185195 h 185195"/>
              <a:gd name="connsiteX1" fmla="*/ 219919 w 590309"/>
              <a:gd name="connsiteY1" fmla="*/ 173620 h 185195"/>
              <a:gd name="connsiteX2" fmla="*/ 254643 w 590309"/>
              <a:gd name="connsiteY2" fmla="*/ 162046 h 185195"/>
              <a:gd name="connsiteX3" fmla="*/ 590309 w 590309"/>
              <a:gd name="connsiteY3" fmla="*/ 0 h 185195"/>
              <a:gd name="connsiteX0" fmla="*/ 0 w 590309"/>
              <a:gd name="connsiteY0" fmla="*/ 185195 h 192912"/>
              <a:gd name="connsiteX1" fmla="*/ 254643 w 590309"/>
              <a:gd name="connsiteY1" fmla="*/ 162046 h 192912"/>
              <a:gd name="connsiteX2" fmla="*/ 590309 w 590309"/>
              <a:gd name="connsiteY2" fmla="*/ 0 h 192912"/>
              <a:gd name="connsiteX0" fmla="*/ 0 w 590309"/>
              <a:gd name="connsiteY0" fmla="*/ 185195 h 185195"/>
              <a:gd name="connsiteX1" fmla="*/ 590309 w 590309"/>
              <a:gd name="connsiteY1" fmla="*/ 0 h 185195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85"/>
              <a:gd name="connsiteY0" fmla="*/ 765793 h 765793"/>
              <a:gd name="connsiteX1" fmla="*/ 518885 w 518885"/>
              <a:gd name="connsiteY1" fmla="*/ 0 h 765793"/>
              <a:gd name="connsiteX0" fmla="*/ 0 w 518885"/>
              <a:gd name="connsiteY0" fmla="*/ 765793 h 765793"/>
              <a:gd name="connsiteX1" fmla="*/ 518885 w 518885"/>
              <a:gd name="connsiteY1" fmla="*/ 0 h 765793"/>
              <a:gd name="connsiteX0" fmla="*/ 0 w 518885"/>
              <a:gd name="connsiteY0" fmla="*/ 765793 h 765793"/>
              <a:gd name="connsiteX1" fmla="*/ 518885 w 518885"/>
              <a:gd name="connsiteY1" fmla="*/ 0 h 765793"/>
              <a:gd name="connsiteX0" fmla="*/ 0 w 518885"/>
              <a:gd name="connsiteY0" fmla="*/ 765793 h 765793"/>
              <a:gd name="connsiteX1" fmla="*/ 518885 w 518885"/>
              <a:gd name="connsiteY1" fmla="*/ 0 h 765793"/>
              <a:gd name="connsiteX0" fmla="*/ 0 w 518885"/>
              <a:gd name="connsiteY0" fmla="*/ 1274929 h 1274929"/>
              <a:gd name="connsiteX1" fmla="*/ 518885 w 518885"/>
              <a:gd name="connsiteY1" fmla="*/ 0 h 1274929"/>
              <a:gd name="connsiteX0" fmla="*/ 0 w 518885"/>
              <a:gd name="connsiteY0" fmla="*/ 1274929 h 1274929"/>
              <a:gd name="connsiteX1" fmla="*/ 518885 w 518885"/>
              <a:gd name="connsiteY1" fmla="*/ 0 h 1274929"/>
              <a:gd name="connsiteX0" fmla="*/ 225852 w 476187"/>
              <a:gd name="connsiteY0" fmla="*/ 163879 h 2526808"/>
              <a:gd name="connsiteX1" fmla="*/ 225852 w 476187"/>
              <a:gd name="connsiteY1" fmla="*/ 1780084 h 2526808"/>
              <a:gd name="connsiteX0" fmla="*/ 225852 w 579910"/>
              <a:gd name="connsiteY0" fmla="*/ 1609810 h 3972739"/>
              <a:gd name="connsiteX1" fmla="*/ 332996 w 579910"/>
              <a:gd name="connsiteY1" fmla="*/ 166024 h 3972739"/>
              <a:gd name="connsiteX2" fmla="*/ 225852 w 579910"/>
              <a:gd name="connsiteY2" fmla="*/ 3226015 h 3972739"/>
              <a:gd name="connsiteX0" fmla="*/ 225852 w 579909"/>
              <a:gd name="connsiteY0" fmla="*/ 1609810 h 3972739"/>
              <a:gd name="connsiteX1" fmla="*/ 332996 w 579909"/>
              <a:gd name="connsiteY1" fmla="*/ 166024 h 3972739"/>
              <a:gd name="connsiteX2" fmla="*/ 225852 w 579909"/>
              <a:gd name="connsiteY2" fmla="*/ 3226015 h 3972739"/>
              <a:gd name="connsiteX0" fmla="*/ 332996 w 579909"/>
              <a:gd name="connsiteY0" fmla="*/ 166024 h 3972739"/>
              <a:gd name="connsiteX1" fmla="*/ 225852 w 579909"/>
              <a:gd name="connsiteY1" fmla="*/ 3226015 h 3972739"/>
              <a:gd name="connsiteX0" fmla="*/ 332996 w 332996"/>
              <a:gd name="connsiteY0" fmla="*/ 0 h 3806715"/>
              <a:gd name="connsiteX1" fmla="*/ 225852 w 332996"/>
              <a:gd name="connsiteY1" fmla="*/ 3059991 h 3806715"/>
              <a:gd name="connsiteX0" fmla="*/ 107144 w 107144"/>
              <a:gd name="connsiteY0" fmla="*/ 0 h 3059991"/>
              <a:gd name="connsiteX1" fmla="*/ 0 w 107144"/>
              <a:gd name="connsiteY1" fmla="*/ 3059991 h 3059991"/>
              <a:gd name="connsiteX0" fmla="*/ 210959 w 210959"/>
              <a:gd name="connsiteY0" fmla="*/ 0 h 3059991"/>
              <a:gd name="connsiteX1" fmla="*/ 0 w 210959"/>
              <a:gd name="connsiteY1" fmla="*/ 3059991 h 3059991"/>
              <a:gd name="connsiteX0" fmla="*/ 210959 w 210959"/>
              <a:gd name="connsiteY0" fmla="*/ 0 h 3059991"/>
              <a:gd name="connsiteX1" fmla="*/ 0 w 210959"/>
              <a:gd name="connsiteY1" fmla="*/ 3059991 h 3059991"/>
              <a:gd name="connsiteX0" fmla="*/ 210959 w 210959"/>
              <a:gd name="connsiteY0" fmla="*/ 0 h 3059991"/>
              <a:gd name="connsiteX1" fmla="*/ 0 w 210959"/>
              <a:gd name="connsiteY1" fmla="*/ 3059991 h 3059991"/>
              <a:gd name="connsiteX0" fmla="*/ 490105 w 490105"/>
              <a:gd name="connsiteY0" fmla="*/ 3614636 h 5183547"/>
              <a:gd name="connsiteX1" fmla="*/ 0 w 490105"/>
              <a:gd name="connsiteY1" fmla="*/ 1614475 h 5183547"/>
              <a:gd name="connsiteX0" fmla="*/ 490105 w 490105"/>
              <a:gd name="connsiteY0" fmla="*/ 2000161 h 3569072"/>
              <a:gd name="connsiteX1" fmla="*/ 0 w 490105"/>
              <a:gd name="connsiteY1" fmla="*/ 0 h 3569072"/>
              <a:gd name="connsiteX0" fmla="*/ 490105 w 490105"/>
              <a:gd name="connsiteY0" fmla="*/ 2000161 h 2000161"/>
              <a:gd name="connsiteX1" fmla="*/ 0 w 490105"/>
              <a:gd name="connsiteY1" fmla="*/ 0 h 2000161"/>
              <a:gd name="connsiteX0" fmla="*/ 490153 w 490153"/>
              <a:gd name="connsiteY0" fmla="*/ 2992769 h 2992769"/>
              <a:gd name="connsiteX1" fmla="*/ 0 w 490153"/>
              <a:gd name="connsiteY1" fmla="*/ 0 h 2992769"/>
              <a:gd name="connsiteX0" fmla="*/ 490153 w 490153"/>
              <a:gd name="connsiteY0" fmla="*/ 2992769 h 2992769"/>
              <a:gd name="connsiteX1" fmla="*/ 0 w 490153"/>
              <a:gd name="connsiteY1" fmla="*/ 0 h 2992769"/>
              <a:gd name="connsiteX0" fmla="*/ 490153 w 490153"/>
              <a:gd name="connsiteY0" fmla="*/ 2992769 h 2992769"/>
              <a:gd name="connsiteX1" fmla="*/ 0 w 490153"/>
              <a:gd name="connsiteY1" fmla="*/ 0 h 2992769"/>
              <a:gd name="connsiteX0" fmla="*/ 490153 w 490153"/>
              <a:gd name="connsiteY0" fmla="*/ 2992769 h 2992769"/>
              <a:gd name="connsiteX1" fmla="*/ 0 w 490153"/>
              <a:gd name="connsiteY1" fmla="*/ 0 h 2992769"/>
              <a:gd name="connsiteX0" fmla="*/ 490153 w 490153"/>
              <a:gd name="connsiteY0" fmla="*/ 2992769 h 2992769"/>
              <a:gd name="connsiteX1" fmla="*/ 0 w 490153"/>
              <a:gd name="connsiteY1" fmla="*/ 0 h 2992769"/>
              <a:gd name="connsiteX0" fmla="*/ 182918 w 196134"/>
              <a:gd name="connsiteY0" fmla="*/ 1105928 h 8245461"/>
              <a:gd name="connsiteX1" fmla="*/ 64012 w 196134"/>
              <a:gd name="connsiteY1" fmla="*/ 7614868 h 8245461"/>
              <a:gd name="connsiteX0" fmla="*/ 118905 w 132121"/>
              <a:gd name="connsiteY0" fmla="*/ 0 h 7139533"/>
              <a:gd name="connsiteX1" fmla="*/ -1 w 132121"/>
              <a:gd name="connsiteY1" fmla="*/ 6508940 h 7139533"/>
              <a:gd name="connsiteX0" fmla="*/ 118908 w 132124"/>
              <a:gd name="connsiteY0" fmla="*/ 0 h 8326881"/>
              <a:gd name="connsiteX1" fmla="*/ 0 w 132124"/>
              <a:gd name="connsiteY1" fmla="*/ 7696304 h 8326881"/>
              <a:gd name="connsiteX0" fmla="*/ 118908 w 181671"/>
              <a:gd name="connsiteY0" fmla="*/ 0 h 7696305"/>
              <a:gd name="connsiteX1" fmla="*/ 0 w 181671"/>
              <a:gd name="connsiteY1" fmla="*/ 7696304 h 7696305"/>
              <a:gd name="connsiteX0" fmla="*/ 118908 w 121694"/>
              <a:gd name="connsiteY0" fmla="*/ 0 h 7696305"/>
              <a:gd name="connsiteX1" fmla="*/ 0 w 121694"/>
              <a:gd name="connsiteY1" fmla="*/ 7696304 h 7696305"/>
              <a:gd name="connsiteX0" fmla="*/ 479453 w 482239"/>
              <a:gd name="connsiteY0" fmla="*/ 5548733 h 8085236"/>
              <a:gd name="connsiteX1" fmla="*/ 0 w 482239"/>
              <a:gd name="connsiteY1" fmla="*/ 3062969 h 8085236"/>
              <a:gd name="connsiteX0" fmla="*/ 479453 w 479453"/>
              <a:gd name="connsiteY0" fmla="*/ 5548733 h 5548733"/>
              <a:gd name="connsiteX1" fmla="*/ 0 w 479453"/>
              <a:gd name="connsiteY1" fmla="*/ 3062969 h 5548733"/>
              <a:gd name="connsiteX0" fmla="*/ 479453 w 479453"/>
              <a:gd name="connsiteY0" fmla="*/ 2485764 h 2485764"/>
              <a:gd name="connsiteX1" fmla="*/ 0 w 479453"/>
              <a:gd name="connsiteY1" fmla="*/ 0 h 2485764"/>
              <a:gd name="connsiteX0" fmla="*/ 75304 w 2642290"/>
              <a:gd name="connsiteY0" fmla="*/ 1960310 h 1960310"/>
              <a:gd name="connsiteX1" fmla="*/ 2406500 w 2642290"/>
              <a:gd name="connsiteY1" fmla="*/ 478091 h 1960310"/>
              <a:gd name="connsiteX0" fmla="*/ 0 w 2566986"/>
              <a:gd name="connsiteY0" fmla="*/ 1482219 h 1482219"/>
              <a:gd name="connsiteX1" fmla="*/ 2331196 w 2566986"/>
              <a:gd name="connsiteY1" fmla="*/ 0 h 1482219"/>
              <a:gd name="connsiteX0" fmla="*/ 0 w 2331196"/>
              <a:gd name="connsiteY0" fmla="*/ 1482219 h 1482219"/>
              <a:gd name="connsiteX1" fmla="*/ 2331196 w 2331196"/>
              <a:gd name="connsiteY1" fmla="*/ 0 h 1482219"/>
              <a:gd name="connsiteX0" fmla="*/ 0 w 2331196"/>
              <a:gd name="connsiteY0" fmla="*/ 1482219 h 1482219"/>
              <a:gd name="connsiteX1" fmla="*/ 2331196 w 2331196"/>
              <a:gd name="connsiteY1" fmla="*/ 0 h 1482219"/>
              <a:gd name="connsiteX0" fmla="*/ 0 w 2331196"/>
              <a:gd name="connsiteY0" fmla="*/ 1482219 h 1482219"/>
              <a:gd name="connsiteX1" fmla="*/ 2331196 w 2331196"/>
              <a:gd name="connsiteY1" fmla="*/ 0 h 1482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331196" h="1482219">
                <a:moveTo>
                  <a:pt x="0" y="1482219"/>
                </a:moveTo>
                <a:cubicBezTo>
                  <a:pt x="1066958" y="1122328"/>
                  <a:pt x="1462818" y="1063966"/>
                  <a:pt x="2331196" y="0"/>
                </a:cubicBezTo>
              </a:path>
            </a:pathLst>
          </a:custGeom>
          <a:ln w="28575">
            <a:solidFill>
              <a:srgbClr val="FFC000"/>
            </a:solidFill>
            <a:tailEnd type="stealth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2" name="Полилиния 371"/>
          <p:cNvSpPr/>
          <p:nvPr/>
        </p:nvSpPr>
        <p:spPr>
          <a:xfrm flipH="1">
            <a:off x="720000" y="1908538"/>
            <a:ext cx="238354" cy="503462"/>
          </a:xfrm>
          <a:custGeom>
            <a:avLst/>
            <a:gdLst>
              <a:gd name="connsiteX0" fmla="*/ 0 w 590309"/>
              <a:gd name="connsiteY0" fmla="*/ 185195 h 185195"/>
              <a:gd name="connsiteX1" fmla="*/ 219919 w 590309"/>
              <a:gd name="connsiteY1" fmla="*/ 173620 h 185195"/>
              <a:gd name="connsiteX2" fmla="*/ 254643 w 590309"/>
              <a:gd name="connsiteY2" fmla="*/ 162046 h 185195"/>
              <a:gd name="connsiteX3" fmla="*/ 451413 w 590309"/>
              <a:gd name="connsiteY3" fmla="*/ 115747 h 185195"/>
              <a:gd name="connsiteX4" fmla="*/ 486137 w 590309"/>
              <a:gd name="connsiteY4" fmla="*/ 92598 h 185195"/>
              <a:gd name="connsiteX5" fmla="*/ 520861 w 590309"/>
              <a:gd name="connsiteY5" fmla="*/ 81023 h 185195"/>
              <a:gd name="connsiteX6" fmla="*/ 555585 w 590309"/>
              <a:gd name="connsiteY6" fmla="*/ 34724 h 185195"/>
              <a:gd name="connsiteX7" fmla="*/ 590309 w 590309"/>
              <a:gd name="connsiteY7" fmla="*/ 0 h 185195"/>
              <a:gd name="connsiteX0" fmla="*/ 0 w 590309"/>
              <a:gd name="connsiteY0" fmla="*/ 185195 h 185195"/>
              <a:gd name="connsiteX1" fmla="*/ 219919 w 590309"/>
              <a:gd name="connsiteY1" fmla="*/ 173620 h 185195"/>
              <a:gd name="connsiteX2" fmla="*/ 254643 w 590309"/>
              <a:gd name="connsiteY2" fmla="*/ 162046 h 185195"/>
              <a:gd name="connsiteX3" fmla="*/ 486137 w 590309"/>
              <a:gd name="connsiteY3" fmla="*/ 92598 h 185195"/>
              <a:gd name="connsiteX4" fmla="*/ 520861 w 590309"/>
              <a:gd name="connsiteY4" fmla="*/ 81023 h 185195"/>
              <a:gd name="connsiteX5" fmla="*/ 555585 w 590309"/>
              <a:gd name="connsiteY5" fmla="*/ 34724 h 185195"/>
              <a:gd name="connsiteX6" fmla="*/ 590309 w 590309"/>
              <a:gd name="connsiteY6" fmla="*/ 0 h 185195"/>
              <a:gd name="connsiteX0" fmla="*/ 0 w 590309"/>
              <a:gd name="connsiteY0" fmla="*/ 185195 h 185195"/>
              <a:gd name="connsiteX1" fmla="*/ 219919 w 590309"/>
              <a:gd name="connsiteY1" fmla="*/ 173620 h 185195"/>
              <a:gd name="connsiteX2" fmla="*/ 254643 w 590309"/>
              <a:gd name="connsiteY2" fmla="*/ 162046 h 185195"/>
              <a:gd name="connsiteX3" fmla="*/ 520861 w 590309"/>
              <a:gd name="connsiteY3" fmla="*/ 81023 h 185195"/>
              <a:gd name="connsiteX4" fmla="*/ 555585 w 590309"/>
              <a:gd name="connsiteY4" fmla="*/ 34724 h 185195"/>
              <a:gd name="connsiteX5" fmla="*/ 590309 w 590309"/>
              <a:gd name="connsiteY5" fmla="*/ 0 h 185195"/>
              <a:gd name="connsiteX0" fmla="*/ 0 w 590309"/>
              <a:gd name="connsiteY0" fmla="*/ 185195 h 185195"/>
              <a:gd name="connsiteX1" fmla="*/ 219919 w 590309"/>
              <a:gd name="connsiteY1" fmla="*/ 173620 h 185195"/>
              <a:gd name="connsiteX2" fmla="*/ 254643 w 590309"/>
              <a:gd name="connsiteY2" fmla="*/ 162046 h 185195"/>
              <a:gd name="connsiteX3" fmla="*/ 555585 w 590309"/>
              <a:gd name="connsiteY3" fmla="*/ 34724 h 185195"/>
              <a:gd name="connsiteX4" fmla="*/ 590309 w 590309"/>
              <a:gd name="connsiteY4" fmla="*/ 0 h 185195"/>
              <a:gd name="connsiteX0" fmla="*/ 0 w 590309"/>
              <a:gd name="connsiteY0" fmla="*/ 185195 h 185195"/>
              <a:gd name="connsiteX1" fmla="*/ 219919 w 590309"/>
              <a:gd name="connsiteY1" fmla="*/ 173620 h 185195"/>
              <a:gd name="connsiteX2" fmla="*/ 254643 w 590309"/>
              <a:gd name="connsiteY2" fmla="*/ 162046 h 185195"/>
              <a:gd name="connsiteX3" fmla="*/ 590309 w 590309"/>
              <a:gd name="connsiteY3" fmla="*/ 0 h 185195"/>
              <a:gd name="connsiteX0" fmla="*/ 0 w 590309"/>
              <a:gd name="connsiteY0" fmla="*/ 185195 h 192912"/>
              <a:gd name="connsiteX1" fmla="*/ 254643 w 590309"/>
              <a:gd name="connsiteY1" fmla="*/ 162046 h 192912"/>
              <a:gd name="connsiteX2" fmla="*/ 590309 w 590309"/>
              <a:gd name="connsiteY2" fmla="*/ 0 h 192912"/>
              <a:gd name="connsiteX0" fmla="*/ 0 w 590309"/>
              <a:gd name="connsiteY0" fmla="*/ 185195 h 185195"/>
              <a:gd name="connsiteX1" fmla="*/ 590309 w 590309"/>
              <a:gd name="connsiteY1" fmla="*/ 0 h 185195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39"/>
              <a:gd name="connsiteY0" fmla="*/ 256657 h 256657"/>
              <a:gd name="connsiteX1" fmla="*/ 518839 w 518839"/>
              <a:gd name="connsiteY1" fmla="*/ 0 h 256657"/>
              <a:gd name="connsiteX0" fmla="*/ 0 w 518885"/>
              <a:gd name="connsiteY0" fmla="*/ 765793 h 765793"/>
              <a:gd name="connsiteX1" fmla="*/ 518885 w 518885"/>
              <a:gd name="connsiteY1" fmla="*/ 0 h 765793"/>
              <a:gd name="connsiteX0" fmla="*/ 0 w 518885"/>
              <a:gd name="connsiteY0" fmla="*/ 765793 h 765793"/>
              <a:gd name="connsiteX1" fmla="*/ 518885 w 518885"/>
              <a:gd name="connsiteY1" fmla="*/ 0 h 765793"/>
              <a:gd name="connsiteX0" fmla="*/ 0 w 518885"/>
              <a:gd name="connsiteY0" fmla="*/ 765793 h 765793"/>
              <a:gd name="connsiteX1" fmla="*/ 518885 w 518885"/>
              <a:gd name="connsiteY1" fmla="*/ 0 h 765793"/>
              <a:gd name="connsiteX0" fmla="*/ 0 w 518885"/>
              <a:gd name="connsiteY0" fmla="*/ 765793 h 765793"/>
              <a:gd name="connsiteX1" fmla="*/ 518885 w 518885"/>
              <a:gd name="connsiteY1" fmla="*/ 0 h 765793"/>
              <a:gd name="connsiteX0" fmla="*/ 0 w 518885"/>
              <a:gd name="connsiteY0" fmla="*/ 1274929 h 1274929"/>
              <a:gd name="connsiteX1" fmla="*/ 518885 w 518885"/>
              <a:gd name="connsiteY1" fmla="*/ 0 h 1274929"/>
              <a:gd name="connsiteX0" fmla="*/ 0 w 518885"/>
              <a:gd name="connsiteY0" fmla="*/ 1274929 h 1274929"/>
              <a:gd name="connsiteX1" fmla="*/ 518885 w 518885"/>
              <a:gd name="connsiteY1" fmla="*/ 0 h 1274929"/>
              <a:gd name="connsiteX0" fmla="*/ 225852 w 476187"/>
              <a:gd name="connsiteY0" fmla="*/ 163879 h 2526808"/>
              <a:gd name="connsiteX1" fmla="*/ 225852 w 476187"/>
              <a:gd name="connsiteY1" fmla="*/ 1780084 h 2526808"/>
              <a:gd name="connsiteX0" fmla="*/ 225852 w 579910"/>
              <a:gd name="connsiteY0" fmla="*/ 1609810 h 3972739"/>
              <a:gd name="connsiteX1" fmla="*/ 332996 w 579910"/>
              <a:gd name="connsiteY1" fmla="*/ 166024 h 3972739"/>
              <a:gd name="connsiteX2" fmla="*/ 225852 w 579910"/>
              <a:gd name="connsiteY2" fmla="*/ 3226015 h 3972739"/>
              <a:gd name="connsiteX0" fmla="*/ 225852 w 579909"/>
              <a:gd name="connsiteY0" fmla="*/ 1609810 h 3972739"/>
              <a:gd name="connsiteX1" fmla="*/ 332996 w 579909"/>
              <a:gd name="connsiteY1" fmla="*/ 166024 h 3972739"/>
              <a:gd name="connsiteX2" fmla="*/ 225852 w 579909"/>
              <a:gd name="connsiteY2" fmla="*/ 3226015 h 3972739"/>
              <a:gd name="connsiteX0" fmla="*/ 332996 w 579909"/>
              <a:gd name="connsiteY0" fmla="*/ 166024 h 3972739"/>
              <a:gd name="connsiteX1" fmla="*/ 225852 w 579909"/>
              <a:gd name="connsiteY1" fmla="*/ 3226015 h 3972739"/>
              <a:gd name="connsiteX0" fmla="*/ 332996 w 332996"/>
              <a:gd name="connsiteY0" fmla="*/ 0 h 3806715"/>
              <a:gd name="connsiteX1" fmla="*/ 225852 w 332996"/>
              <a:gd name="connsiteY1" fmla="*/ 3059991 h 3806715"/>
              <a:gd name="connsiteX0" fmla="*/ 107144 w 107144"/>
              <a:gd name="connsiteY0" fmla="*/ 0 h 3059991"/>
              <a:gd name="connsiteX1" fmla="*/ 0 w 107144"/>
              <a:gd name="connsiteY1" fmla="*/ 3059991 h 3059991"/>
              <a:gd name="connsiteX0" fmla="*/ 210959 w 210959"/>
              <a:gd name="connsiteY0" fmla="*/ 0 h 3059991"/>
              <a:gd name="connsiteX1" fmla="*/ 0 w 210959"/>
              <a:gd name="connsiteY1" fmla="*/ 3059991 h 3059991"/>
              <a:gd name="connsiteX0" fmla="*/ 210959 w 210959"/>
              <a:gd name="connsiteY0" fmla="*/ 0 h 3059991"/>
              <a:gd name="connsiteX1" fmla="*/ 0 w 210959"/>
              <a:gd name="connsiteY1" fmla="*/ 3059991 h 3059991"/>
              <a:gd name="connsiteX0" fmla="*/ 210959 w 210959"/>
              <a:gd name="connsiteY0" fmla="*/ 0 h 3059991"/>
              <a:gd name="connsiteX1" fmla="*/ 0 w 210959"/>
              <a:gd name="connsiteY1" fmla="*/ 3059991 h 3059991"/>
              <a:gd name="connsiteX0" fmla="*/ 490105 w 490105"/>
              <a:gd name="connsiteY0" fmla="*/ 3614636 h 5183547"/>
              <a:gd name="connsiteX1" fmla="*/ 0 w 490105"/>
              <a:gd name="connsiteY1" fmla="*/ 1614475 h 5183547"/>
              <a:gd name="connsiteX0" fmla="*/ 490105 w 490105"/>
              <a:gd name="connsiteY0" fmla="*/ 2000161 h 3569072"/>
              <a:gd name="connsiteX1" fmla="*/ 0 w 490105"/>
              <a:gd name="connsiteY1" fmla="*/ 0 h 3569072"/>
              <a:gd name="connsiteX0" fmla="*/ 490105 w 490105"/>
              <a:gd name="connsiteY0" fmla="*/ 2000161 h 2000161"/>
              <a:gd name="connsiteX1" fmla="*/ 0 w 490105"/>
              <a:gd name="connsiteY1" fmla="*/ 0 h 2000161"/>
              <a:gd name="connsiteX0" fmla="*/ 490153 w 490153"/>
              <a:gd name="connsiteY0" fmla="*/ 2992769 h 2992769"/>
              <a:gd name="connsiteX1" fmla="*/ 0 w 490153"/>
              <a:gd name="connsiteY1" fmla="*/ 0 h 2992769"/>
              <a:gd name="connsiteX0" fmla="*/ 490153 w 490153"/>
              <a:gd name="connsiteY0" fmla="*/ 2992769 h 2992769"/>
              <a:gd name="connsiteX1" fmla="*/ 0 w 490153"/>
              <a:gd name="connsiteY1" fmla="*/ 0 h 2992769"/>
              <a:gd name="connsiteX0" fmla="*/ 490153 w 490153"/>
              <a:gd name="connsiteY0" fmla="*/ 2992769 h 2992769"/>
              <a:gd name="connsiteX1" fmla="*/ 0 w 490153"/>
              <a:gd name="connsiteY1" fmla="*/ 0 h 2992769"/>
              <a:gd name="connsiteX0" fmla="*/ 490153 w 490153"/>
              <a:gd name="connsiteY0" fmla="*/ 2992769 h 2992769"/>
              <a:gd name="connsiteX1" fmla="*/ 0 w 490153"/>
              <a:gd name="connsiteY1" fmla="*/ 0 h 2992769"/>
              <a:gd name="connsiteX0" fmla="*/ 490153 w 490153"/>
              <a:gd name="connsiteY0" fmla="*/ 2992769 h 2992769"/>
              <a:gd name="connsiteX1" fmla="*/ 0 w 490153"/>
              <a:gd name="connsiteY1" fmla="*/ 0 h 2992769"/>
              <a:gd name="connsiteX0" fmla="*/ 182918 w 196134"/>
              <a:gd name="connsiteY0" fmla="*/ 1105928 h 8245461"/>
              <a:gd name="connsiteX1" fmla="*/ 64012 w 196134"/>
              <a:gd name="connsiteY1" fmla="*/ 7614868 h 8245461"/>
              <a:gd name="connsiteX0" fmla="*/ 118905 w 132121"/>
              <a:gd name="connsiteY0" fmla="*/ 0 h 7139533"/>
              <a:gd name="connsiteX1" fmla="*/ -1 w 132121"/>
              <a:gd name="connsiteY1" fmla="*/ 6508940 h 7139533"/>
              <a:gd name="connsiteX0" fmla="*/ 118908 w 132124"/>
              <a:gd name="connsiteY0" fmla="*/ 0 h 8326881"/>
              <a:gd name="connsiteX1" fmla="*/ 0 w 132124"/>
              <a:gd name="connsiteY1" fmla="*/ 7696304 h 8326881"/>
              <a:gd name="connsiteX0" fmla="*/ 118908 w 181671"/>
              <a:gd name="connsiteY0" fmla="*/ 0 h 7696305"/>
              <a:gd name="connsiteX1" fmla="*/ 0 w 181671"/>
              <a:gd name="connsiteY1" fmla="*/ 7696304 h 7696305"/>
              <a:gd name="connsiteX0" fmla="*/ 118908 w 121694"/>
              <a:gd name="connsiteY0" fmla="*/ 0 h 7696305"/>
              <a:gd name="connsiteX1" fmla="*/ 0 w 121694"/>
              <a:gd name="connsiteY1" fmla="*/ 7696304 h 7696305"/>
              <a:gd name="connsiteX0" fmla="*/ 479453 w 482239"/>
              <a:gd name="connsiteY0" fmla="*/ 5548733 h 8085236"/>
              <a:gd name="connsiteX1" fmla="*/ 0 w 482239"/>
              <a:gd name="connsiteY1" fmla="*/ 3062969 h 8085236"/>
              <a:gd name="connsiteX0" fmla="*/ 479453 w 479453"/>
              <a:gd name="connsiteY0" fmla="*/ 5548733 h 5548733"/>
              <a:gd name="connsiteX1" fmla="*/ 0 w 479453"/>
              <a:gd name="connsiteY1" fmla="*/ 3062969 h 5548733"/>
              <a:gd name="connsiteX0" fmla="*/ 479453 w 479453"/>
              <a:gd name="connsiteY0" fmla="*/ 2485764 h 2485764"/>
              <a:gd name="connsiteX1" fmla="*/ 0 w 479453"/>
              <a:gd name="connsiteY1" fmla="*/ 0 h 2485764"/>
              <a:gd name="connsiteX0" fmla="*/ 75304 w 2642290"/>
              <a:gd name="connsiteY0" fmla="*/ 1960310 h 1960310"/>
              <a:gd name="connsiteX1" fmla="*/ 2406500 w 2642290"/>
              <a:gd name="connsiteY1" fmla="*/ 478091 h 1960310"/>
              <a:gd name="connsiteX0" fmla="*/ 0 w 2566986"/>
              <a:gd name="connsiteY0" fmla="*/ 1482219 h 1482219"/>
              <a:gd name="connsiteX1" fmla="*/ 2331196 w 2566986"/>
              <a:gd name="connsiteY1" fmla="*/ 0 h 1482219"/>
              <a:gd name="connsiteX0" fmla="*/ 0 w 2331196"/>
              <a:gd name="connsiteY0" fmla="*/ 1482219 h 1482219"/>
              <a:gd name="connsiteX1" fmla="*/ 2331196 w 2331196"/>
              <a:gd name="connsiteY1" fmla="*/ 0 h 1482219"/>
              <a:gd name="connsiteX0" fmla="*/ 0 w 4177438"/>
              <a:gd name="connsiteY0" fmla="*/ 1482219 h 1482219"/>
              <a:gd name="connsiteX1" fmla="*/ 2331196 w 4177438"/>
              <a:gd name="connsiteY1" fmla="*/ 0 h 1482219"/>
              <a:gd name="connsiteX0" fmla="*/ 0 w 4177438"/>
              <a:gd name="connsiteY0" fmla="*/ 1482219 h 1482219"/>
              <a:gd name="connsiteX1" fmla="*/ 2331196 w 4177438"/>
              <a:gd name="connsiteY1" fmla="*/ 0 h 1482219"/>
              <a:gd name="connsiteX0" fmla="*/ 0 w 4806061"/>
              <a:gd name="connsiteY0" fmla="*/ 1727410 h 1727410"/>
              <a:gd name="connsiteX1" fmla="*/ 2959817 w 4806061"/>
              <a:gd name="connsiteY1" fmla="*/ 0 h 1727410"/>
              <a:gd name="connsiteX0" fmla="*/ 0 w 2959817"/>
              <a:gd name="connsiteY0" fmla="*/ 1727410 h 1727410"/>
              <a:gd name="connsiteX1" fmla="*/ 2959817 w 2959817"/>
              <a:gd name="connsiteY1" fmla="*/ 0 h 1727410"/>
              <a:gd name="connsiteX0" fmla="*/ 0 w 2959817"/>
              <a:gd name="connsiteY0" fmla="*/ 1727410 h 1727410"/>
              <a:gd name="connsiteX1" fmla="*/ 2959817 w 2959817"/>
              <a:gd name="connsiteY1" fmla="*/ 0 h 1727410"/>
              <a:gd name="connsiteX0" fmla="*/ 0 w 2959817"/>
              <a:gd name="connsiteY0" fmla="*/ 1727410 h 1727410"/>
              <a:gd name="connsiteX1" fmla="*/ 2959817 w 2959817"/>
              <a:gd name="connsiteY1" fmla="*/ 0 h 1727410"/>
              <a:gd name="connsiteX0" fmla="*/ 0 w 2959817"/>
              <a:gd name="connsiteY0" fmla="*/ 1727410 h 1727410"/>
              <a:gd name="connsiteX1" fmla="*/ 2959817 w 2959817"/>
              <a:gd name="connsiteY1" fmla="*/ 0 h 1727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59817" h="1727410">
                <a:moveTo>
                  <a:pt x="0" y="1727410"/>
                </a:moveTo>
                <a:cubicBezTo>
                  <a:pt x="1541029" y="1220337"/>
                  <a:pt x="2144096" y="1055683"/>
                  <a:pt x="2959817" y="0"/>
                </a:cubicBezTo>
              </a:path>
            </a:pathLst>
          </a:custGeom>
          <a:ln w="28575">
            <a:solidFill>
              <a:srgbClr val="FFC000"/>
            </a:solidFill>
            <a:tailEnd type="stealth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73" name="Picture 6" descr="Файл:Asia history map 750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144000" cy="6652261"/>
          </a:xfrm>
          <a:prstGeom prst="rect">
            <a:avLst/>
          </a:prstGeom>
          <a:noFill/>
        </p:spPr>
      </p:pic>
      <p:sp>
        <p:nvSpPr>
          <p:cNvPr id="374" name="TextBox 373"/>
          <p:cNvSpPr txBox="1"/>
          <p:nvPr/>
        </p:nvSpPr>
        <p:spPr>
          <a:xfrm>
            <a:off x="4608000" y="5088427"/>
            <a:ext cx="460798" cy="170259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lIns="36000" tIns="0" rIns="36000" bIns="0" rtlCol="0" anchor="ctr" anchorCtr="0">
            <a:spAutoFit/>
          </a:bodyPr>
          <a:lstStyle/>
          <a:p>
            <a:r>
              <a:rPr lang="ru-RU" sz="1000" dirty="0" smtClean="0">
                <a:solidFill>
                  <a:srgbClr val="FF0000"/>
                </a:solidFill>
              </a:rPr>
              <a:t>Мекка</a:t>
            </a:r>
            <a:endParaRPr lang="ru-RU" sz="1000" dirty="0">
              <a:solidFill>
                <a:srgbClr val="FF0000"/>
              </a:solidFill>
            </a:endParaRPr>
          </a:p>
        </p:txBody>
      </p:sp>
      <p:sp>
        <p:nvSpPr>
          <p:cNvPr id="375" name="TextBox 374"/>
          <p:cNvSpPr txBox="1"/>
          <p:nvPr/>
        </p:nvSpPr>
        <p:spPr>
          <a:xfrm>
            <a:off x="4500000" y="4710427"/>
            <a:ext cx="568017" cy="170259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lIns="36000" tIns="0" rIns="36000" bIns="0" rtlCol="0" anchor="ctr" anchorCtr="0">
            <a:spAutoFit/>
          </a:bodyPr>
          <a:lstStyle/>
          <a:p>
            <a:r>
              <a:rPr lang="ru-RU" sz="1000" dirty="0" smtClean="0">
                <a:solidFill>
                  <a:srgbClr val="FF0000"/>
                </a:solidFill>
              </a:rPr>
              <a:t>Медина</a:t>
            </a:r>
            <a:endParaRPr lang="ru-RU" sz="1000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2000" y="5436000"/>
            <a:ext cx="2441030" cy="3600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lIns="72000" tIns="36000" rIns="72000" bIns="36000" rtlCol="0" anchor="ctr" anchorCtr="0">
            <a:spAutoFit/>
          </a:bodyPr>
          <a:lstStyle/>
          <a:p>
            <a:pPr algn="ctr"/>
            <a:r>
              <a:rPr lang="ru-RU" sz="2200" b="1" dirty="0" smtClean="0"/>
              <a:t>Условные знаки</a:t>
            </a:r>
            <a:endParaRPr lang="ru-RU" sz="22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70945" y="3261344"/>
            <a:ext cx="1527034" cy="3336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6" name="Заголовок 1"/>
          <p:cNvSpPr txBox="1">
            <a:spLocks/>
          </p:cNvSpPr>
          <p:nvPr/>
        </p:nvSpPr>
        <p:spPr>
          <a:xfrm>
            <a:off x="0" y="0"/>
            <a:ext cx="9144000" cy="72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 vert="horz" lIns="91440" tIns="45720" rIns="91440" bIns="45720" rtlCol="0" anchor="t" anchorCtr="0">
            <a:norm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ru-RU" sz="3200" dirty="0"/>
          </a:p>
        </p:txBody>
      </p:sp>
      <p:pic>
        <p:nvPicPr>
          <p:cNvPr id="87" name="Picture 9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BCBFBF"/>
              </a:clrFrom>
              <a:clrTo>
                <a:srgbClr val="BCBFB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47723" cy="13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ЗАВОЕВАНИЯ АРАБСКОГО ХАЛИФАТА</a:t>
            </a:r>
          </a:p>
        </p:txBody>
      </p:sp>
      <p:sp useBgFill="1">
        <p:nvSpPr>
          <p:cNvPr id="4" name="Управляющая кнопка: назад 3">
            <a:hlinkClick r:id="rId9" action="ppaction://hlinksldjump" highlightClick="1"/>
          </p:cNvPr>
          <p:cNvSpPr/>
          <p:nvPr/>
        </p:nvSpPr>
        <p:spPr>
          <a:xfrm>
            <a:off x="8712000" y="6444000"/>
            <a:ext cx="360000" cy="360000"/>
          </a:xfrm>
          <a:prstGeom prst="actionButtonBackPrevious">
            <a:avLst/>
          </a:prstGeom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6" dur="5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0"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3" dur="5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7" dur="5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0" dur="5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" dur="5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8" dur="5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8" presetClass="entr" presetSubtype="1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1" dur="5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200"/>
                            </p:stCondLst>
                            <p:childTnLst>
                              <p:par>
                                <p:cTn id="53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55" dur="5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700"/>
                            </p:stCondLst>
                            <p:childTnLst>
                              <p:par>
                                <p:cTn id="5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9" dur="5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200"/>
                            </p:stCondLst>
                            <p:childTnLst>
                              <p:par>
                                <p:cTn id="61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3" dur="5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700"/>
                            </p:stCondLst>
                            <p:childTnLst>
                              <p:par>
                                <p:cTn id="65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7" dur="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200"/>
                            </p:stCondLst>
                            <p:childTnLst>
                              <p:par>
                                <p:cTn id="69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1" dur="5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700"/>
                            </p:stCondLst>
                            <p:childTnLst>
                              <p:par>
                                <p:cTn id="73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5" dur="5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200"/>
                            </p:stCondLst>
                            <p:childTnLst>
                              <p:par>
                                <p:cTn id="7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9" dur="5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700"/>
                            </p:stCondLst>
                            <p:childTnLst>
                              <p:par>
                                <p:cTn id="81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83" dur="5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200"/>
                            </p:stCondLst>
                            <p:childTnLst>
                              <p:par>
                                <p:cTn id="85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87" dur="5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7700"/>
                            </p:stCondLst>
                            <p:childTnLst>
                              <p:par>
                                <p:cTn id="8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1" dur="5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200"/>
                            </p:stCondLst>
                            <p:childTnLst>
                              <p:par>
                                <p:cTn id="93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95"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8700"/>
                            </p:stCondLst>
                            <p:childTnLst>
                              <p:par>
                                <p:cTn id="97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99" dur="5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9200"/>
                            </p:stCondLst>
                            <p:childTnLst>
                              <p:par>
                                <p:cTn id="101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03" dur="5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9700"/>
                            </p:stCondLst>
                            <p:childTnLst>
                              <p:par>
                                <p:cTn id="105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7" dur="5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200"/>
                            </p:stCondLst>
                            <p:childTnLst>
                              <p:par>
                                <p:cTn id="109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1" dur="5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0700"/>
                            </p:stCondLst>
                            <p:childTnLst>
                              <p:par>
                                <p:cTn id="113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5" dur="5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8" dur="5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1200"/>
                            </p:stCondLst>
                            <p:childTnLst>
                              <p:par>
                                <p:cTn id="120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2" dur="5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1700"/>
                            </p:stCondLst>
                            <p:childTnLst>
                              <p:par>
                                <p:cTn id="124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6" dur="5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9"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32" dur="5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2200"/>
                            </p:stCondLst>
                            <p:childTnLst>
                              <p:par>
                                <p:cTn id="134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36" dur="5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39" dur="5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2700"/>
                            </p:stCondLst>
                            <p:childTnLst>
                              <p:par>
                                <p:cTn id="141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43" dur="5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46" dur="5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49" dur="5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3200"/>
                            </p:stCondLst>
                            <p:childTnLst>
                              <p:par>
                                <p:cTn id="151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53" dur="5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3700"/>
                            </p:stCondLst>
                            <p:childTnLst>
                              <p:par>
                                <p:cTn id="1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0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62" dur="5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00"/>
                            </p:stCondLst>
                            <p:childTnLst>
                              <p:par>
                                <p:cTn id="164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66" dur="5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1000"/>
                            </p:stCondLst>
                            <p:childTnLst>
                              <p:par>
                                <p:cTn id="168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0" dur="5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1500"/>
                            </p:stCondLst>
                            <p:childTnLst>
                              <p:par>
                                <p:cTn id="172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4"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2000"/>
                            </p:stCondLst>
                            <p:childTnLst>
                              <p:par>
                                <p:cTn id="176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8" dur="5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1" dur="5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2500"/>
                            </p:stCondLst>
                            <p:childTnLst>
                              <p:par>
                                <p:cTn id="183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85" dur="5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3000"/>
                            </p:stCondLst>
                            <p:childTnLst>
                              <p:par>
                                <p:cTn id="187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89" dur="5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3500"/>
                            </p:stCondLst>
                            <p:childTnLst>
                              <p:par>
                                <p:cTn id="191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93" dur="5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4000"/>
                            </p:stCondLst>
                            <p:childTnLst>
                              <p:par>
                                <p:cTn id="195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97" dur="5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9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01" dur="5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5000"/>
                            </p:stCondLst>
                            <p:childTnLst>
                              <p:par>
                                <p:cTn id="203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05" dur="50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8" dur="50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5500"/>
                            </p:stCondLst>
                            <p:childTnLst>
                              <p:par>
                                <p:cTn id="210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12" dur="5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5" dur="5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18" presetClass="entr" presetSubtype="9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18" dur="5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6300"/>
                            </p:stCondLst>
                            <p:childTnLst>
                              <p:par>
                                <p:cTn id="220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2" dur="50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6800"/>
                            </p:stCondLst>
                            <p:childTnLst>
                              <p:par>
                                <p:cTn id="224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6" dur="5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9" dur="50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7300"/>
                            </p:stCondLst>
                            <p:childTnLst>
                              <p:par>
                                <p:cTn id="231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33" dur="50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7800"/>
                            </p:stCondLst>
                            <p:childTnLst>
                              <p:par>
                                <p:cTn id="235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37" dur="50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8300"/>
                            </p:stCondLst>
                            <p:childTnLst>
                              <p:par>
                                <p:cTn id="239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41" dur="50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8800"/>
                            </p:stCondLst>
                            <p:childTnLst>
                              <p:par>
                                <p:cTn id="243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45" dur="50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9300"/>
                            </p:stCondLst>
                            <p:childTnLst>
                              <p:par>
                                <p:cTn id="247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49" dur="50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9800"/>
                            </p:stCondLst>
                            <p:childTnLst>
                              <p:par>
                                <p:cTn id="251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53" dur="5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4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56" dur="50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10300"/>
                            </p:stCondLst>
                            <p:childTnLst>
                              <p:par>
                                <p:cTn id="25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0" dur="5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10800"/>
                            </p:stCondLst>
                            <p:childTnLst>
                              <p:par>
                                <p:cTn id="262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64" dur="5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11300"/>
                            </p:stCondLst>
                            <p:childTnLst>
                              <p:par>
                                <p:cTn id="266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68" dur="5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11800"/>
                            </p:stCondLst>
                            <p:childTnLst>
                              <p:par>
                                <p:cTn id="270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2" dur="5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12300"/>
                            </p:stCondLst>
                            <p:childTnLst>
                              <p:par>
                                <p:cTn id="274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6" dur="5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12800"/>
                            </p:stCondLst>
                            <p:childTnLst>
                              <p:par>
                                <p:cTn id="278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80" dur="5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>
                            <p:stCondLst>
                              <p:cond delay="13300"/>
                            </p:stCondLst>
                            <p:childTnLst>
                              <p:par>
                                <p:cTn id="282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84" dur="50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13800"/>
                            </p:stCondLst>
                            <p:childTnLst>
                              <p:par>
                                <p:cTn id="286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88" dur="5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14300"/>
                            </p:stCondLst>
                            <p:childTnLst>
                              <p:par>
                                <p:cTn id="29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2" dur="200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300" grpId="0" animBg="1"/>
      <p:bldP spid="301" grpId="0" animBg="1"/>
      <p:bldP spid="302" grpId="0" animBg="1"/>
      <p:bldP spid="303" grpId="0" animBg="1"/>
      <p:bldP spid="304" grpId="0" animBg="1"/>
      <p:bldP spid="305" grpId="0" animBg="1"/>
      <p:bldP spid="306" grpId="0" animBg="1"/>
      <p:bldP spid="307" grpId="0" animBg="1"/>
      <p:bldP spid="308" grpId="0" animBg="1"/>
      <p:bldP spid="309" grpId="0" animBg="1"/>
      <p:bldP spid="310" grpId="0" animBg="1"/>
      <p:bldP spid="311" grpId="0" animBg="1"/>
      <p:bldP spid="312" grpId="0" animBg="1"/>
      <p:bldP spid="313" grpId="0" animBg="1"/>
      <p:bldP spid="314" grpId="0" animBg="1"/>
      <p:bldP spid="315" grpId="0" animBg="1"/>
      <p:bldP spid="316" grpId="0" animBg="1"/>
      <p:bldP spid="317" grpId="0" animBg="1"/>
      <p:bldP spid="318" grpId="0" animBg="1"/>
      <p:bldP spid="319" grpId="0" animBg="1"/>
      <p:bldP spid="320" grpId="0" animBg="1"/>
      <p:bldP spid="321" grpId="0" animBg="1"/>
      <p:bldP spid="322" grpId="0" animBg="1"/>
      <p:bldP spid="323" grpId="0" animBg="1"/>
      <p:bldP spid="324" grpId="0" animBg="1"/>
      <p:bldP spid="325" grpId="0" animBg="1"/>
      <p:bldP spid="326" grpId="0" animBg="1"/>
      <p:bldP spid="327" grpId="0" animBg="1"/>
      <p:bldP spid="328" grpId="0" animBg="1"/>
      <p:bldP spid="329" grpId="0" animBg="1"/>
      <p:bldP spid="330" grpId="0" animBg="1"/>
      <p:bldP spid="331" grpId="0" animBg="1"/>
      <p:bldP spid="332" grpId="0" animBg="1"/>
      <p:bldP spid="333" grpId="0" animBg="1"/>
      <p:bldP spid="334" grpId="0" animBg="1"/>
      <p:bldP spid="335" grpId="0" animBg="1"/>
      <p:bldP spid="339" grpId="0" animBg="1"/>
      <p:bldP spid="340" grpId="0" animBg="1"/>
      <p:bldP spid="341" grpId="0" animBg="1"/>
      <p:bldP spid="342" grpId="0" animBg="1"/>
      <p:bldP spid="343" grpId="0" animBg="1"/>
      <p:bldP spid="344" grpId="0" animBg="1"/>
      <p:bldP spid="345" grpId="0" animBg="1"/>
      <p:bldP spid="346" grpId="0" animBg="1"/>
      <p:bldP spid="347" grpId="0" animBg="1"/>
      <p:bldP spid="348" grpId="0" animBg="1"/>
      <p:bldP spid="349" grpId="0" animBg="1"/>
      <p:bldP spid="350" grpId="0" animBg="1"/>
      <p:bldP spid="351" grpId="0" animBg="1"/>
      <p:bldP spid="352" grpId="0" animBg="1"/>
      <p:bldP spid="353" grpId="0" animBg="1"/>
      <p:bldP spid="354" grpId="0" animBg="1"/>
      <p:bldP spid="355" grpId="0" animBg="1"/>
      <p:bldP spid="356" grpId="0" animBg="1"/>
      <p:bldP spid="357" grpId="0" animBg="1"/>
      <p:bldP spid="358" grpId="0" animBg="1"/>
      <p:bldP spid="359" grpId="0" animBg="1"/>
      <p:bldP spid="360" grpId="0" animBg="1"/>
      <p:bldP spid="361" grpId="0" animBg="1"/>
      <p:bldP spid="362" grpId="0" animBg="1"/>
      <p:bldP spid="363" grpId="0" animBg="1"/>
      <p:bldP spid="364" grpId="0" animBg="1"/>
      <p:bldP spid="365" grpId="0" animBg="1"/>
      <p:bldP spid="366" grpId="0" animBg="1"/>
      <p:bldP spid="367" grpId="0" animBg="1"/>
      <p:bldP spid="368" grpId="0" animBg="1"/>
      <p:bldP spid="369" grpId="0" animBg="1"/>
      <p:bldP spid="370" grpId="0" animBg="1"/>
      <p:bldP spid="371" grpId="0" animBg="1"/>
      <p:bldP spid="372" grpId="0" animBg="1"/>
      <p:bldP spid="374" grpId="0" animBg="1"/>
      <p:bldP spid="375" grpId="0" animBg="1"/>
    </p:bldLst>
  </p:timing>
</p:sld>
</file>

<file path=ppt/theme/theme1.xml><?xml version="1.0" encoding="utf-8"?>
<a:theme xmlns:a="http://schemas.openxmlformats.org/drawingml/2006/main" name="Тема1">
  <a:themeElements>
    <a:clrScheme name="Другая 6">
      <a:dk1>
        <a:srgbClr val="800000"/>
      </a:dk1>
      <a:lt1>
        <a:srgbClr val="800000"/>
      </a:lt1>
      <a:dk2>
        <a:srgbClr val="800000"/>
      </a:dk2>
      <a:lt2>
        <a:srgbClr val="FFFF99"/>
      </a:lt2>
      <a:accent1>
        <a:srgbClr val="FFCC99"/>
      </a:accent1>
      <a:accent2>
        <a:srgbClr val="800000"/>
      </a:accent2>
      <a:accent3>
        <a:srgbClr val="FF9933"/>
      </a:accent3>
      <a:accent4>
        <a:srgbClr val="FFFF66"/>
      </a:accent4>
      <a:accent5>
        <a:srgbClr val="FFC000"/>
      </a:accent5>
      <a:accent6>
        <a:srgbClr val="F79646"/>
      </a:accent6>
      <a:hlink>
        <a:srgbClr val="800000"/>
      </a:hlink>
      <a:folHlink>
        <a:srgbClr val="990000"/>
      </a:folHlink>
    </a:clrScheme>
    <a:fontScheme name="для урока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17183</TotalTime>
  <Words>894</Words>
  <Application>Microsoft Office PowerPoint</Application>
  <PresentationFormat>Экран (4:3)</PresentationFormat>
  <Paragraphs>118</Paragraphs>
  <Slides>15</Slides>
  <Notes>13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Тема1</vt:lpstr>
      <vt:lpstr>Презентация PowerPoint</vt:lpstr>
      <vt:lpstr>ОПРЕДЕЛЯЕМ ПРОБЛЕМУ</vt:lpstr>
      <vt:lpstr>ОПРЕДЕЛЯЕМ ПРОБЛЕМУ</vt:lpstr>
      <vt:lpstr>ВСПОМИНАЕМ ТО, ЧТО ЗНАЕМ</vt:lpstr>
      <vt:lpstr>ВСПОМИНАЕМ ТО, ЧТО ЗНАЕМ</vt:lpstr>
      <vt:lpstr>ВСПОМИНАЕМ ТО, ЧТО ЗНАЕМ</vt:lpstr>
      <vt:lpstr>ОТКРЫВАЕМ НОВЫЕ ЗНАНИЯ</vt:lpstr>
      <vt:lpstr>ЗАВОЕВАНИЯ АРАБСКОГО ХАЛИФАТА</vt:lpstr>
      <vt:lpstr>ЗАВОЕВАНИЯ АРАБСКОГО ХАЛИФАТА</vt:lpstr>
      <vt:lpstr>ДАРЫ ИСЛАМСКОГО МИРА</vt:lpstr>
      <vt:lpstr>НАСЛЕДНИКИ ХАЛИФАТА</vt:lpstr>
      <vt:lpstr>НАСЛЕДНИКИ ХАЛИФАТА</vt:lpstr>
      <vt:lpstr>ОТКРЫВАЕМ НОВЫЕ ЗНАНИЯ</vt:lpstr>
      <vt:lpstr>ПРИМЕНЯЕМ НОВЫЕ ЗНАНИЯ</vt:lpstr>
      <vt:lpstr>ПРИМЕНЯЕМ НОВЫЕ ЗНАНИЯ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РОЖДЕНИЕ ИСЛАМСКОГО МИРА</dc:title>
  <dc:creator>Telli</dc:creator>
  <cp:lastModifiedBy>Светлана</cp:lastModifiedBy>
  <cp:revision>531</cp:revision>
  <dcterms:created xsi:type="dcterms:W3CDTF">2012-04-06T18:00:09Z</dcterms:created>
  <dcterms:modified xsi:type="dcterms:W3CDTF">2014-05-26T11:18:14Z</dcterms:modified>
</cp:coreProperties>
</file>