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5" r:id="rId2"/>
    <p:sldId id="307" r:id="rId3"/>
    <p:sldId id="267" r:id="rId4"/>
    <p:sldId id="320" r:id="rId5"/>
    <p:sldId id="316" r:id="rId6"/>
    <p:sldId id="317" r:id="rId7"/>
    <p:sldId id="311" r:id="rId8"/>
    <p:sldId id="312" r:id="rId9"/>
    <p:sldId id="309" r:id="rId10"/>
    <p:sldId id="306" r:id="rId11"/>
    <p:sldId id="319" r:id="rId12"/>
    <p:sldId id="315" r:id="rId13"/>
    <p:sldId id="314" r:id="rId14"/>
    <p:sldId id="30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50403"/>
    <a:srgbClr val="B2B2B2"/>
    <a:srgbClr val="990000"/>
    <a:srgbClr val="0000CC"/>
    <a:srgbClr val="FFDDBF"/>
    <a:srgbClr val="EBBB8A"/>
    <a:srgbClr val="E7B9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49" autoAdjust="0"/>
    <p:restoredTop sz="87337" autoAdjust="0"/>
  </p:normalViewPr>
  <p:slideViewPr>
    <p:cSldViewPr>
      <p:cViewPr varScale="1">
        <p:scale>
          <a:sx n="109" d="100"/>
          <a:sy n="109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FC49A4-AF16-47C4-BB36-9A339EF7EC0D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12EAFA-4194-401B-BFB6-09C4DD3A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D50832-DEC3-405F-812D-5A8501E6B4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со стр. 10-11. На слайде не указаны текстовые вставки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465CA-F56A-4E86-BA33-C8A987E33B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Смена вопросов происходит по щелчку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F23364-C835-4833-8E21-4A9D1D7EAE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80AD2-89AF-44AB-8BA7-AC24A51F62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со стр. 10-11. На слайде не указаны текстовые вставки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0BD06-7D22-4C73-B3E6-2BE7E3AC85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F06E1-36F3-4440-8EE7-A00710CF20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28C48A-EEB1-47A8-97A3-EAA2822426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1C4C9-D96B-4E75-B690-AEB2A7CFC3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sq-AL" smtClean="0"/>
              <a:t>http://konturnyekarty.ru/wp-content/uploads/2013/08/rimimp-300x250.jpg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5F926-F50D-4A9A-8E02-9EFB1538BE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sq-AL" smtClean="0"/>
              <a:t>http://konturnyekarty.ru/wp-content/uploads/2013/08/rimimp-300x250.jpg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B159FA-3B31-4608-87D8-9F7CFB89EC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64708-2846-40E1-8516-21F660270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стр. 9. Всеобщая история. Средние века. 6 кл. : учеб. для общеобразоват. учреждений/Д.Д. Данилов, Е.В. Сизова, А.В. Кузнецов, С.М. Давыдова. – М. : Баласс, 2012.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C6D542-E346-47F0-8339-EF94BCDD13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со стр. 10-11. На слайде не указаны текстовые вставки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C88713-DDCA-4011-BC28-3C7421FF11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F486-857A-4FB1-B55E-22A07E8B9D1F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2630-7236-414A-B483-C4ED6B55A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C34E-0B9A-4EB6-8A22-FE8857013E94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0508-FD63-4B4D-ADBE-CD3E3DE0F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1A68-B784-4464-A18F-F869D750AEA0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74AA-F4FE-4E4F-8772-06157D12D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65E0-836D-4144-BCA0-AD11D137A68B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0C71-CC7D-4081-92AC-927E77FB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6FA4-C743-4E99-8CCD-AF4EA2B23969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24DB-34EB-4BB6-8765-515FDA2BE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AB05-DEC6-49C2-A897-50D1EA185729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ACAB-DFAC-44C4-8085-6FC65696B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2D47-59E9-4843-B973-FF0A9B5BBD4F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C5B6-4F06-4AE5-8850-39646A56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3982-222C-4C8A-B0C4-67C2FD630D7D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4409-065A-41D1-A9CC-9CD7C89A0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DDD5-FFD6-4BD1-B05C-909FEBA24A14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4F69-B05E-4606-B3E1-8392A4388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BA98-B11D-40F1-830B-5BBE7ED22E5C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DD50-164E-48B1-894F-025B0049A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76CC-09C4-4BE8-AD6B-1AB770E7EF86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3EE7-C284-4D75-9928-F84F5FA20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A3B7F-E1EC-4ED9-AE4D-486DBA9AEA81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6AFC9-5979-4C1C-BE3E-B8F560B3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34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slide" Target="slide10.xml"/><Relationship Id="rId3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png"/><Relationship Id="rId4" Type="http://schemas.openxmlformats.org/officeDocument/2006/relationships/image" Target="../media/image6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680000"/>
            <a:ext cx="864096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dirty="0" smtClean="0"/>
              <a:t>ИСТОРИЯ СРЕДНИХ ВЕКОВ</a:t>
            </a:r>
            <a:endParaRPr lang="ru-RU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1D2"/>
              </a:clrFrom>
              <a:clrTo>
                <a:srgbClr val="FFF1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07950"/>
            <a:ext cx="27193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26000" y="3011384"/>
          <a:ext cx="8892485" cy="3801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43489"/>
                <a:gridCol w="264653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</a:tblGrid>
              <a:tr h="69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XXX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XXIX</a:t>
                      </a:r>
                      <a:endParaRPr lang="ru-RU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V</a:t>
                      </a:r>
                      <a:endParaRPr lang="ru-RU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IV</a:t>
                      </a:r>
                      <a:endParaRPr lang="ru-RU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192536" y="573324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202238" y="3013075"/>
            <a:ext cx="0" cy="380206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57475" y="3013075"/>
            <a:ext cx="0" cy="380206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40650" y="3013075"/>
            <a:ext cx="0" cy="3802063"/>
          </a:xfrm>
          <a:prstGeom prst="line">
            <a:avLst/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углом вверх 48"/>
          <p:cNvSpPr/>
          <p:nvPr/>
        </p:nvSpPr>
        <p:spPr>
          <a:xfrm>
            <a:off x="71438" y="5283200"/>
            <a:ext cx="6178550" cy="377825"/>
          </a:xfrm>
          <a:custGeom>
            <a:avLst/>
            <a:gdLst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5911423 w 6192000"/>
              <a:gd name="connsiteY3" fmla="*/ 126000 h 504000"/>
              <a:gd name="connsiteX4" fmla="*/ 6051712 w 6192000"/>
              <a:gd name="connsiteY4" fmla="*/ 0 h 504000"/>
              <a:gd name="connsiteX5" fmla="*/ 6192000 w 6192000"/>
              <a:gd name="connsiteY5" fmla="*/ 126000 h 504000"/>
              <a:gd name="connsiteX6" fmla="*/ 6177712 w 6192000"/>
              <a:gd name="connsiteY6" fmla="*/ 126000 h 504000"/>
              <a:gd name="connsiteX7" fmla="*/ 6177712 w 6192000"/>
              <a:gd name="connsiteY7" fmla="*/ 504000 h 504000"/>
              <a:gd name="connsiteX8" fmla="*/ 0 w 6192000"/>
              <a:gd name="connsiteY8" fmla="*/ 504000 h 504000"/>
              <a:gd name="connsiteX9" fmla="*/ 0 w 6192000"/>
              <a:gd name="connsiteY9" fmla="*/ 252000 h 504000"/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6051712 w 6192000"/>
              <a:gd name="connsiteY3" fmla="*/ 0 h 504000"/>
              <a:gd name="connsiteX4" fmla="*/ 6192000 w 6192000"/>
              <a:gd name="connsiteY4" fmla="*/ 126000 h 504000"/>
              <a:gd name="connsiteX5" fmla="*/ 6177712 w 6192000"/>
              <a:gd name="connsiteY5" fmla="*/ 126000 h 504000"/>
              <a:gd name="connsiteX6" fmla="*/ 6177712 w 6192000"/>
              <a:gd name="connsiteY6" fmla="*/ 504000 h 504000"/>
              <a:gd name="connsiteX7" fmla="*/ 0 w 6192000"/>
              <a:gd name="connsiteY7" fmla="*/ 504000 h 504000"/>
              <a:gd name="connsiteX8" fmla="*/ 0 w 6192000"/>
              <a:gd name="connsiteY8" fmla="*/ 252000 h 504000"/>
              <a:gd name="connsiteX0" fmla="*/ 0 w 6177712"/>
              <a:gd name="connsiteY0" fmla="*/ 252000 h 504000"/>
              <a:gd name="connsiteX1" fmla="*/ 5925712 w 6177712"/>
              <a:gd name="connsiteY1" fmla="*/ 252000 h 504000"/>
              <a:gd name="connsiteX2" fmla="*/ 5925712 w 6177712"/>
              <a:gd name="connsiteY2" fmla="*/ 126000 h 504000"/>
              <a:gd name="connsiteX3" fmla="*/ 6051712 w 6177712"/>
              <a:gd name="connsiteY3" fmla="*/ 0 h 504000"/>
              <a:gd name="connsiteX4" fmla="*/ 6177712 w 6177712"/>
              <a:gd name="connsiteY4" fmla="*/ 126000 h 504000"/>
              <a:gd name="connsiteX5" fmla="*/ 6177712 w 6177712"/>
              <a:gd name="connsiteY5" fmla="*/ 504000 h 504000"/>
              <a:gd name="connsiteX6" fmla="*/ 0 w 6177712"/>
              <a:gd name="connsiteY6" fmla="*/ 504000 h 504000"/>
              <a:gd name="connsiteX7" fmla="*/ 0 w 6177712"/>
              <a:gd name="connsiteY7" fmla="*/ 252000 h 504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0 w 6177712"/>
              <a:gd name="connsiteY5" fmla="*/ 378000 h 378000"/>
              <a:gd name="connsiteX6" fmla="*/ 0 w 6177712"/>
              <a:gd name="connsiteY6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77712 w 6177712"/>
              <a:gd name="connsiteY5" fmla="*/ 378000 h 378000"/>
              <a:gd name="connsiteX6" fmla="*/ 6119250 w 6177712"/>
              <a:gd name="connsiteY6" fmla="*/ 374602 h 378000"/>
              <a:gd name="connsiteX7" fmla="*/ 0 w 6177712"/>
              <a:gd name="connsiteY7" fmla="*/ 378000 h 378000"/>
              <a:gd name="connsiteX8" fmla="*/ 0 w 6177712"/>
              <a:gd name="connsiteY8" fmla="*/ 126000 h 378000"/>
              <a:gd name="connsiteX0" fmla="*/ 0 w 6589780"/>
              <a:gd name="connsiteY0" fmla="*/ 126000 h 378000"/>
              <a:gd name="connsiteX1" fmla="*/ 5925712 w 6589780"/>
              <a:gd name="connsiteY1" fmla="*/ 126000 h 378000"/>
              <a:gd name="connsiteX2" fmla="*/ 5925712 w 6589780"/>
              <a:gd name="connsiteY2" fmla="*/ 0 h 378000"/>
              <a:gd name="connsiteX3" fmla="*/ 6177712 w 6589780"/>
              <a:gd name="connsiteY3" fmla="*/ 0 h 378000"/>
              <a:gd name="connsiteX4" fmla="*/ 6176400 w 6589780"/>
              <a:gd name="connsiteY4" fmla="*/ 303165 h 378000"/>
              <a:gd name="connsiteX5" fmla="*/ 6119250 w 6589780"/>
              <a:gd name="connsiteY5" fmla="*/ 374602 h 378000"/>
              <a:gd name="connsiteX6" fmla="*/ 0 w 6589780"/>
              <a:gd name="connsiteY6" fmla="*/ 378000 h 378000"/>
              <a:gd name="connsiteX7" fmla="*/ 0 w 6589780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81849"/>
              <a:gd name="connsiteY0" fmla="*/ 126000 h 378000"/>
              <a:gd name="connsiteX1" fmla="*/ 5925712 w 6181849"/>
              <a:gd name="connsiteY1" fmla="*/ 126000 h 378000"/>
              <a:gd name="connsiteX2" fmla="*/ 5925712 w 6181849"/>
              <a:gd name="connsiteY2" fmla="*/ 0 h 378000"/>
              <a:gd name="connsiteX3" fmla="*/ 6177712 w 6181849"/>
              <a:gd name="connsiteY3" fmla="*/ 0 h 378000"/>
              <a:gd name="connsiteX4" fmla="*/ 6176400 w 6181849"/>
              <a:gd name="connsiteY4" fmla="*/ 303165 h 378000"/>
              <a:gd name="connsiteX5" fmla="*/ 6119250 w 6181849"/>
              <a:gd name="connsiteY5" fmla="*/ 374602 h 378000"/>
              <a:gd name="connsiteX6" fmla="*/ 0 w 6181849"/>
              <a:gd name="connsiteY6" fmla="*/ 378000 h 378000"/>
              <a:gd name="connsiteX7" fmla="*/ 0 w 6181849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7712" h="378000">
                <a:moveTo>
                  <a:pt x="0" y="126000"/>
                </a:moveTo>
                <a:lnTo>
                  <a:pt x="5925712" y="126000"/>
                </a:lnTo>
                <a:lnTo>
                  <a:pt x="5925712" y="0"/>
                </a:lnTo>
                <a:lnTo>
                  <a:pt x="6177712" y="0"/>
                </a:lnTo>
                <a:cubicBezTo>
                  <a:pt x="6177275" y="101055"/>
                  <a:pt x="6176837" y="202110"/>
                  <a:pt x="6176400" y="303165"/>
                </a:cubicBezTo>
                <a:cubicBezTo>
                  <a:pt x="6173801" y="358455"/>
                  <a:pt x="6172338" y="369273"/>
                  <a:pt x="6119250" y="374602"/>
                </a:cubicBezTo>
                <a:lnTo>
                  <a:pt x="0" y="378000"/>
                </a:lnTo>
                <a:lnTo>
                  <a:pt x="0" y="1260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872853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600" dirty="0">
                <a:latin typeface="+mn-lt"/>
              </a:rPr>
              <a:t>Вспомни, какие «</a:t>
            </a:r>
            <a:r>
              <a:rPr lang="ru-RU" sz="2600" dirty="0">
                <a:latin typeface="+mn-lt"/>
              </a:rPr>
              <a:t>цивилизации-общности</a:t>
            </a:r>
            <a:r>
              <a:rPr lang="ru-RU" sz="2600" dirty="0">
                <a:latin typeface="+mn-lt"/>
              </a:rPr>
              <a:t>» существовали в </a:t>
            </a:r>
            <a:r>
              <a:rPr lang="ru-RU" sz="2600" dirty="0">
                <a:latin typeface="+mn-lt"/>
              </a:rPr>
              <a:t>Древнем мире</a:t>
            </a:r>
            <a:r>
              <a:rPr lang="ru-RU" sz="2600" dirty="0">
                <a:latin typeface="+mn-lt"/>
              </a:rPr>
              <a:t>. Какие важнейшие события произошли в эту эпоху?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1260475" y="5940425"/>
            <a:ext cx="2232025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348038" y="6381750"/>
            <a:ext cx="5688012" cy="431800"/>
          </a:xfrm>
          <a:prstGeom prst="rightArrow">
            <a:avLst/>
          </a:prstGeom>
          <a:solidFill>
            <a:schemeClr val="bg2"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16463" y="5940425"/>
            <a:ext cx="4248150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7704" y="5805304"/>
            <a:ext cx="26623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77180" y="6381328"/>
            <a:ext cx="194820" cy="3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96828" y="6381328"/>
            <a:ext cx="60592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2592" y="5877312"/>
            <a:ext cx="64526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" name="Стрелка углом вверх 30"/>
          <p:cNvSpPr/>
          <p:nvPr/>
        </p:nvSpPr>
        <p:spPr>
          <a:xfrm flipV="1">
            <a:off x="71438" y="4938713"/>
            <a:ext cx="6192837" cy="506412"/>
          </a:xfrm>
          <a:custGeom>
            <a:avLst/>
            <a:gdLst>
              <a:gd name="connsiteX0" fmla="*/ 0 w 6192000"/>
              <a:gd name="connsiteY0" fmla="*/ 252028 h 504056"/>
              <a:gd name="connsiteX1" fmla="*/ 5925682 w 6192000"/>
              <a:gd name="connsiteY1" fmla="*/ 252028 h 504056"/>
              <a:gd name="connsiteX2" fmla="*/ 5925682 w 6192000"/>
              <a:gd name="connsiteY2" fmla="*/ 126014 h 504056"/>
              <a:gd name="connsiteX3" fmla="*/ 5911392 w 6192000"/>
              <a:gd name="connsiteY3" fmla="*/ 126014 h 504056"/>
              <a:gd name="connsiteX4" fmla="*/ 6051696 w 6192000"/>
              <a:gd name="connsiteY4" fmla="*/ 0 h 504056"/>
              <a:gd name="connsiteX5" fmla="*/ 6192000 w 6192000"/>
              <a:gd name="connsiteY5" fmla="*/ 126014 h 504056"/>
              <a:gd name="connsiteX6" fmla="*/ 6177710 w 6192000"/>
              <a:gd name="connsiteY6" fmla="*/ 126014 h 504056"/>
              <a:gd name="connsiteX7" fmla="*/ 6177710 w 6192000"/>
              <a:gd name="connsiteY7" fmla="*/ 504056 h 504056"/>
              <a:gd name="connsiteX8" fmla="*/ 0 w 6192000"/>
              <a:gd name="connsiteY8" fmla="*/ 504056 h 504056"/>
              <a:gd name="connsiteX9" fmla="*/ 0 w 6192000"/>
              <a:gd name="connsiteY9" fmla="*/ 252028 h 504056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7710 w 6192000"/>
              <a:gd name="connsiteY7" fmla="*/ 504056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77710 w 6192000"/>
              <a:gd name="connsiteY8" fmla="*/ 504056 h 506511"/>
              <a:gd name="connsiteX9" fmla="*/ 6107344 w 6192000"/>
              <a:gd name="connsiteY9" fmla="*/ 506511 h 506511"/>
              <a:gd name="connsiteX10" fmla="*/ 0 w 6192000"/>
              <a:gd name="connsiteY10" fmla="*/ 504056 h 506511"/>
              <a:gd name="connsiteX11" fmla="*/ 0 w 6192000"/>
              <a:gd name="connsiteY11" fmla="*/ 252028 h 506511"/>
              <a:gd name="connsiteX0" fmla="*/ 0 w 6580694"/>
              <a:gd name="connsiteY0" fmla="*/ 252028 h 506511"/>
              <a:gd name="connsiteX1" fmla="*/ 5925682 w 6580694"/>
              <a:gd name="connsiteY1" fmla="*/ 252028 h 506511"/>
              <a:gd name="connsiteX2" fmla="*/ 5925682 w 6580694"/>
              <a:gd name="connsiteY2" fmla="*/ 126014 h 506511"/>
              <a:gd name="connsiteX3" fmla="*/ 5911392 w 6580694"/>
              <a:gd name="connsiteY3" fmla="*/ 126014 h 506511"/>
              <a:gd name="connsiteX4" fmla="*/ 6051696 w 6580694"/>
              <a:gd name="connsiteY4" fmla="*/ 0 h 506511"/>
              <a:gd name="connsiteX5" fmla="*/ 6192000 w 6580694"/>
              <a:gd name="connsiteY5" fmla="*/ 126014 h 506511"/>
              <a:gd name="connsiteX6" fmla="*/ 6177710 w 6580694"/>
              <a:gd name="connsiteY6" fmla="*/ 126014 h 506511"/>
              <a:gd name="connsiteX7" fmla="*/ 6176400 w 6580694"/>
              <a:gd name="connsiteY7" fmla="*/ 451742 h 506511"/>
              <a:gd name="connsiteX8" fmla="*/ 6107344 w 6580694"/>
              <a:gd name="connsiteY8" fmla="*/ 506511 h 506511"/>
              <a:gd name="connsiteX9" fmla="*/ 0 w 6580694"/>
              <a:gd name="connsiteY9" fmla="*/ 504056 h 506511"/>
              <a:gd name="connsiteX10" fmla="*/ 0 w 6580694"/>
              <a:gd name="connsiteY10" fmla="*/ 252028 h 506511"/>
              <a:gd name="connsiteX0" fmla="*/ 0 w 6581256"/>
              <a:gd name="connsiteY0" fmla="*/ 252028 h 506511"/>
              <a:gd name="connsiteX1" fmla="*/ 5925682 w 6581256"/>
              <a:gd name="connsiteY1" fmla="*/ 252028 h 506511"/>
              <a:gd name="connsiteX2" fmla="*/ 5925682 w 6581256"/>
              <a:gd name="connsiteY2" fmla="*/ 126014 h 506511"/>
              <a:gd name="connsiteX3" fmla="*/ 5911392 w 6581256"/>
              <a:gd name="connsiteY3" fmla="*/ 126014 h 506511"/>
              <a:gd name="connsiteX4" fmla="*/ 6051696 w 6581256"/>
              <a:gd name="connsiteY4" fmla="*/ 0 h 506511"/>
              <a:gd name="connsiteX5" fmla="*/ 6192000 w 6581256"/>
              <a:gd name="connsiteY5" fmla="*/ 126014 h 506511"/>
              <a:gd name="connsiteX6" fmla="*/ 6177710 w 6581256"/>
              <a:gd name="connsiteY6" fmla="*/ 126014 h 506511"/>
              <a:gd name="connsiteX7" fmla="*/ 6176400 w 6581256"/>
              <a:gd name="connsiteY7" fmla="*/ 451742 h 506511"/>
              <a:gd name="connsiteX8" fmla="*/ 6107344 w 6581256"/>
              <a:gd name="connsiteY8" fmla="*/ 506511 h 506511"/>
              <a:gd name="connsiteX9" fmla="*/ 0 w 6581256"/>
              <a:gd name="connsiteY9" fmla="*/ 504056 h 506511"/>
              <a:gd name="connsiteX10" fmla="*/ 0 w 6581256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000" h="506511">
                <a:moveTo>
                  <a:pt x="0" y="252028"/>
                </a:moveTo>
                <a:lnTo>
                  <a:pt x="5925682" y="252028"/>
                </a:lnTo>
                <a:lnTo>
                  <a:pt x="5925682" y="126014"/>
                </a:lnTo>
                <a:lnTo>
                  <a:pt x="5911392" y="126014"/>
                </a:lnTo>
                <a:lnTo>
                  <a:pt x="6051696" y="0"/>
                </a:lnTo>
                <a:lnTo>
                  <a:pt x="6192000" y="126014"/>
                </a:lnTo>
                <a:lnTo>
                  <a:pt x="6177710" y="126014"/>
                </a:lnTo>
                <a:cubicBezTo>
                  <a:pt x="6177273" y="234590"/>
                  <a:pt x="6176837" y="343166"/>
                  <a:pt x="6176400" y="451742"/>
                </a:cubicBezTo>
                <a:cubicBezTo>
                  <a:pt x="6171817" y="484202"/>
                  <a:pt x="6179482" y="504937"/>
                  <a:pt x="6107344" y="506511"/>
                </a:cubicBezTo>
                <a:lnTo>
                  <a:pt x="0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CC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1" y="4725184"/>
            <a:ext cx="5971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19672" y="5301248"/>
            <a:ext cx="5906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73721" y="5229240"/>
            <a:ext cx="2953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8125" y="5301248"/>
            <a:ext cx="51642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4" name="Прямая соединительная линия 3"/>
          <p:cNvCxnSpPr>
            <a:stCxn id="40" idx="3"/>
            <a:endCxn id="43" idx="1"/>
          </p:cNvCxnSpPr>
          <p:nvPr/>
        </p:nvCxnSpPr>
        <p:spPr>
          <a:xfrm>
            <a:off x="3492500" y="6156325"/>
            <a:ext cx="1223963" cy="0"/>
          </a:xfrm>
          <a:prstGeom prst="line">
            <a:avLst/>
          </a:prstGeom>
          <a:ln w="76200">
            <a:solidFill>
              <a:srgbClr val="99FF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41191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5" name="Стрелка вправо 34"/>
          <p:cNvSpPr/>
          <p:nvPr/>
        </p:nvSpPr>
        <p:spPr>
          <a:xfrm>
            <a:off x="3276600" y="4356100"/>
            <a:ext cx="1835150" cy="431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flipV="1">
            <a:off x="5715000" y="4437063"/>
            <a:ext cx="1182688" cy="37623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62287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119055 h 349910"/>
              <a:gd name="connsiteX1" fmla="*/ 1662287 w 1893142"/>
              <a:gd name="connsiteY1" fmla="*/ 119055 h 349910"/>
              <a:gd name="connsiteX2" fmla="*/ 1662287 w 1893142"/>
              <a:gd name="connsiteY2" fmla="*/ 23813 h 349910"/>
              <a:gd name="connsiteX3" fmla="*/ 1893142 w 1893142"/>
              <a:gd name="connsiteY3" fmla="*/ 0 h 349910"/>
              <a:gd name="connsiteX4" fmla="*/ 1893142 w 1893142"/>
              <a:gd name="connsiteY4" fmla="*/ 349910 h 349910"/>
              <a:gd name="connsiteX5" fmla="*/ 1686322 w 1893142"/>
              <a:gd name="connsiteY5" fmla="*/ 347735 h 349910"/>
              <a:gd name="connsiteX6" fmla="*/ 0 w 1893142"/>
              <a:gd name="connsiteY6" fmla="*/ 349910 h 349910"/>
              <a:gd name="connsiteX7" fmla="*/ 0 w 1893142"/>
              <a:gd name="connsiteY7" fmla="*/ 119055 h 3499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3142 w 1893142"/>
              <a:gd name="connsiteY4" fmla="*/ 376103 h 376103"/>
              <a:gd name="connsiteX5" fmla="*/ 1686322 w 1893142"/>
              <a:gd name="connsiteY5" fmla="*/ 373928 h 376103"/>
              <a:gd name="connsiteX6" fmla="*/ 0 w 1893142"/>
              <a:gd name="connsiteY6" fmla="*/ 376103 h 376103"/>
              <a:gd name="connsiteX7" fmla="*/ 0 w 1893142"/>
              <a:gd name="connsiteY7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3142 w 1893142"/>
              <a:gd name="connsiteY4" fmla="*/ 376103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93142 w 1893142"/>
              <a:gd name="connsiteY5" fmla="*/ 376103 h 377010"/>
              <a:gd name="connsiteX6" fmla="*/ 1830140 w 1893142"/>
              <a:gd name="connsiteY6" fmla="*/ 377010 h 377010"/>
              <a:gd name="connsiteX7" fmla="*/ 1686322 w 1893142"/>
              <a:gd name="connsiteY7" fmla="*/ 373928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2052 w 1893142"/>
              <a:gd name="connsiteY4" fmla="*/ 319860 h 376103"/>
              <a:gd name="connsiteX5" fmla="*/ 1830140 w 1893142"/>
              <a:gd name="connsiteY5" fmla="*/ 372248 h 376103"/>
              <a:gd name="connsiteX6" fmla="*/ 1686322 w 1893142"/>
              <a:gd name="connsiteY6" fmla="*/ 373928 h 376103"/>
              <a:gd name="connsiteX7" fmla="*/ 0 w 1893142"/>
              <a:gd name="connsiteY7" fmla="*/ 376103 h 376103"/>
              <a:gd name="connsiteX8" fmla="*/ 0 w 1893142"/>
              <a:gd name="connsiteY8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2248 h 377010"/>
              <a:gd name="connsiteX6" fmla="*/ 1686322 w 1893142"/>
              <a:gd name="connsiteY6" fmla="*/ 373928 h 377010"/>
              <a:gd name="connsiteX7" fmla="*/ 713333 w 1893142"/>
              <a:gd name="connsiteY7" fmla="*/ 377010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376103 h 377010"/>
              <a:gd name="connsiteX10" fmla="*/ 0 w 1893142"/>
              <a:gd name="connsiteY10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145248 h 377010"/>
              <a:gd name="connsiteX0" fmla="*/ 2381 w 1182190"/>
              <a:gd name="connsiteY0" fmla="*/ 377010 h 377010"/>
              <a:gd name="connsiteX1" fmla="*/ 0 w 1182190"/>
              <a:gd name="connsiteY1" fmla="*/ 146029 h 377010"/>
              <a:gd name="connsiteX2" fmla="*/ 951335 w 1182190"/>
              <a:gd name="connsiteY2" fmla="*/ 145248 h 377010"/>
              <a:gd name="connsiteX3" fmla="*/ 951335 w 1182190"/>
              <a:gd name="connsiteY3" fmla="*/ 0 h 377010"/>
              <a:gd name="connsiteX4" fmla="*/ 1182190 w 1182190"/>
              <a:gd name="connsiteY4" fmla="*/ 26193 h 377010"/>
              <a:gd name="connsiteX5" fmla="*/ 1181100 w 1182190"/>
              <a:gd name="connsiteY5" fmla="*/ 319860 h 377010"/>
              <a:gd name="connsiteX6" fmla="*/ 1119188 w 1182190"/>
              <a:gd name="connsiteY6" fmla="*/ 372248 h 377010"/>
              <a:gd name="connsiteX7" fmla="*/ 975370 w 1182190"/>
              <a:gd name="connsiteY7" fmla="*/ 373928 h 377010"/>
              <a:gd name="connsiteX8" fmla="*/ 2381 w 1182190"/>
              <a:gd name="connsiteY8" fmla="*/ 377010 h 37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90" h="377010">
                <a:moveTo>
                  <a:pt x="2381" y="377010"/>
                </a:moveTo>
                <a:cubicBezTo>
                  <a:pt x="1587" y="300016"/>
                  <a:pt x="794" y="223023"/>
                  <a:pt x="0" y="146029"/>
                </a:cubicBezTo>
                <a:lnTo>
                  <a:pt x="951335" y="145248"/>
                </a:lnTo>
                <a:lnTo>
                  <a:pt x="951335" y="0"/>
                </a:lnTo>
                <a:lnTo>
                  <a:pt x="1182190" y="26193"/>
                </a:lnTo>
                <a:cubicBezTo>
                  <a:pt x="1181827" y="124082"/>
                  <a:pt x="1181463" y="221971"/>
                  <a:pt x="1181100" y="319860"/>
                </a:cubicBezTo>
                <a:cubicBezTo>
                  <a:pt x="1170600" y="378329"/>
                  <a:pt x="1153476" y="363237"/>
                  <a:pt x="1119188" y="372248"/>
                </a:cubicBezTo>
                <a:lnTo>
                  <a:pt x="975370" y="373928"/>
                </a:lnTo>
                <a:lnTo>
                  <a:pt x="2381" y="3770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35" idx="3"/>
          </p:cNvCxnSpPr>
          <p:nvPr/>
        </p:nvCxnSpPr>
        <p:spPr>
          <a:xfrm>
            <a:off x="5111750" y="4572000"/>
            <a:ext cx="6127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углом вверх 36"/>
          <p:cNvSpPr/>
          <p:nvPr/>
        </p:nvSpPr>
        <p:spPr>
          <a:xfrm>
            <a:off x="6248400" y="4906963"/>
            <a:ext cx="650875" cy="463550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1244352 w 1980000"/>
              <a:gd name="connsiteY9" fmla="*/ 570186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0 w 1980000"/>
              <a:gd name="connsiteY11" fmla="*/ 345145 h 591354"/>
              <a:gd name="connsiteX0" fmla="*/ 0 w 1980000"/>
              <a:gd name="connsiteY0" fmla="*/ 345145 h 591354"/>
              <a:gd name="connsiteX1" fmla="*/ 1239590 w 1980000"/>
              <a:gd name="connsiteY1" fmla="*/ 346348 h 591354"/>
              <a:gd name="connsiteX2" fmla="*/ 1662287 w 1980000"/>
              <a:gd name="connsiteY2" fmla="*/ 345145 h 591354"/>
              <a:gd name="connsiteX3" fmla="*/ 1662287 w 1980000"/>
              <a:gd name="connsiteY3" fmla="*/ 249903 h 591354"/>
              <a:gd name="connsiteX4" fmla="*/ 1575429 w 1980000"/>
              <a:gd name="connsiteY4" fmla="*/ 249903 h 591354"/>
              <a:gd name="connsiteX5" fmla="*/ 1777715 w 1980000"/>
              <a:gd name="connsiteY5" fmla="*/ 0 h 591354"/>
              <a:gd name="connsiteX6" fmla="*/ 1980000 w 1980000"/>
              <a:gd name="connsiteY6" fmla="*/ 249903 h 591354"/>
              <a:gd name="connsiteX7" fmla="*/ 1893142 w 1980000"/>
              <a:gd name="connsiteY7" fmla="*/ 249903 h 591354"/>
              <a:gd name="connsiteX8" fmla="*/ 1893142 w 1980000"/>
              <a:gd name="connsiteY8" fmla="*/ 576000 h 591354"/>
              <a:gd name="connsiteX9" fmla="*/ 1686322 w 1980000"/>
              <a:gd name="connsiteY9" fmla="*/ 573825 h 591354"/>
              <a:gd name="connsiteX10" fmla="*/ 1244352 w 1980000"/>
              <a:gd name="connsiteY10" fmla="*/ 570186 h 591354"/>
              <a:gd name="connsiteX11" fmla="*/ 0 w 1980000"/>
              <a:gd name="connsiteY11" fmla="*/ 576000 h 591354"/>
              <a:gd name="connsiteX12" fmla="*/ 0 w 1980000"/>
              <a:gd name="connsiteY12" fmla="*/ 34514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91440 w 1980000"/>
              <a:gd name="connsiteY11" fmla="*/ 43658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0" fmla="*/ 0 w 740410"/>
              <a:gd name="connsiteY0" fmla="*/ 346348 h 576000"/>
              <a:gd name="connsiteX1" fmla="*/ 422697 w 740410"/>
              <a:gd name="connsiteY1" fmla="*/ 345145 h 576000"/>
              <a:gd name="connsiteX2" fmla="*/ 422697 w 740410"/>
              <a:gd name="connsiteY2" fmla="*/ 249903 h 576000"/>
              <a:gd name="connsiteX3" fmla="*/ 335839 w 740410"/>
              <a:gd name="connsiteY3" fmla="*/ 249903 h 576000"/>
              <a:gd name="connsiteX4" fmla="*/ 538125 w 740410"/>
              <a:gd name="connsiteY4" fmla="*/ 0 h 576000"/>
              <a:gd name="connsiteX5" fmla="*/ 740410 w 740410"/>
              <a:gd name="connsiteY5" fmla="*/ 249903 h 576000"/>
              <a:gd name="connsiteX6" fmla="*/ 653552 w 740410"/>
              <a:gd name="connsiteY6" fmla="*/ 249903 h 576000"/>
              <a:gd name="connsiteX7" fmla="*/ 653552 w 740410"/>
              <a:gd name="connsiteY7" fmla="*/ 576000 h 576000"/>
              <a:gd name="connsiteX8" fmla="*/ 446732 w 740410"/>
              <a:gd name="connsiteY8" fmla="*/ 573825 h 576000"/>
              <a:gd name="connsiteX9" fmla="*/ 4762 w 740410"/>
              <a:gd name="connsiteY9" fmla="*/ 570186 h 576000"/>
              <a:gd name="connsiteX0" fmla="*/ 9526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441970 w 735648"/>
              <a:gd name="connsiteY9" fmla="*/ 573825 h 576000"/>
              <a:gd name="connsiteX10" fmla="*/ 0 w 735648"/>
              <a:gd name="connsiteY10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588169 w 735648"/>
              <a:gd name="connsiteY9" fmla="*/ 572567 h 576000"/>
              <a:gd name="connsiteX10" fmla="*/ 441970 w 735648"/>
              <a:gd name="connsiteY10" fmla="*/ 573825 h 576000"/>
              <a:gd name="connsiteX11" fmla="*/ 0 w 735648"/>
              <a:gd name="connsiteY11" fmla="*/ 570186 h 576000"/>
              <a:gd name="connsiteX0" fmla="*/ 1 w 735648"/>
              <a:gd name="connsiteY0" fmla="*/ 346348 h 573825"/>
              <a:gd name="connsiteX1" fmla="*/ 417935 w 735648"/>
              <a:gd name="connsiteY1" fmla="*/ 345145 h 573825"/>
              <a:gd name="connsiteX2" fmla="*/ 417935 w 735648"/>
              <a:gd name="connsiteY2" fmla="*/ 249903 h 573825"/>
              <a:gd name="connsiteX3" fmla="*/ 331077 w 735648"/>
              <a:gd name="connsiteY3" fmla="*/ 249903 h 573825"/>
              <a:gd name="connsiteX4" fmla="*/ 533363 w 735648"/>
              <a:gd name="connsiteY4" fmla="*/ 0 h 573825"/>
              <a:gd name="connsiteX5" fmla="*/ 735648 w 735648"/>
              <a:gd name="connsiteY5" fmla="*/ 249903 h 573825"/>
              <a:gd name="connsiteX6" fmla="*/ 648790 w 735648"/>
              <a:gd name="connsiteY6" fmla="*/ 249903 h 573825"/>
              <a:gd name="connsiteX7" fmla="*/ 647700 w 735648"/>
              <a:gd name="connsiteY7" fmla="*/ 508273 h 573825"/>
              <a:gd name="connsiteX8" fmla="*/ 588169 w 735648"/>
              <a:gd name="connsiteY8" fmla="*/ 572567 h 573825"/>
              <a:gd name="connsiteX9" fmla="*/ 441970 w 735648"/>
              <a:gd name="connsiteY9" fmla="*/ 573825 h 573825"/>
              <a:gd name="connsiteX10" fmla="*/ 0 w 735648"/>
              <a:gd name="connsiteY10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249903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190372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61784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284564 h 512041"/>
              <a:gd name="connsiteX1" fmla="*/ 417935 w 648790"/>
              <a:gd name="connsiteY1" fmla="*/ 283361 h 512041"/>
              <a:gd name="connsiteX2" fmla="*/ 417935 w 648790"/>
              <a:gd name="connsiteY2" fmla="*/ 50007 h 512041"/>
              <a:gd name="connsiteX3" fmla="*/ 648790 w 648790"/>
              <a:gd name="connsiteY3" fmla="*/ 0 h 512041"/>
              <a:gd name="connsiteX4" fmla="*/ 647700 w 648790"/>
              <a:gd name="connsiteY4" fmla="*/ 446489 h 512041"/>
              <a:gd name="connsiteX5" fmla="*/ 588169 w 648790"/>
              <a:gd name="connsiteY5" fmla="*/ 510783 h 512041"/>
              <a:gd name="connsiteX6" fmla="*/ 441970 w 648790"/>
              <a:gd name="connsiteY6" fmla="*/ 512041 h 512041"/>
              <a:gd name="connsiteX7" fmla="*/ 0 w 648790"/>
              <a:gd name="connsiteY7" fmla="*/ 508402 h 512041"/>
              <a:gd name="connsiteX0" fmla="*/ 1 w 648790"/>
              <a:gd name="connsiteY0" fmla="*/ 311835 h 539312"/>
              <a:gd name="connsiteX1" fmla="*/ 417935 w 648790"/>
              <a:gd name="connsiteY1" fmla="*/ 310632 h 539312"/>
              <a:gd name="connsiteX2" fmla="*/ 417935 w 648790"/>
              <a:gd name="connsiteY2" fmla="*/ 77278 h 539312"/>
              <a:gd name="connsiteX3" fmla="*/ 648790 w 648790"/>
              <a:gd name="connsiteY3" fmla="*/ 27271 h 539312"/>
              <a:gd name="connsiteX4" fmla="*/ 647700 w 648790"/>
              <a:gd name="connsiteY4" fmla="*/ 473760 h 539312"/>
              <a:gd name="connsiteX5" fmla="*/ 588169 w 648790"/>
              <a:gd name="connsiteY5" fmla="*/ 538054 h 539312"/>
              <a:gd name="connsiteX6" fmla="*/ 441970 w 648790"/>
              <a:gd name="connsiteY6" fmla="*/ 539312 h 539312"/>
              <a:gd name="connsiteX7" fmla="*/ 0 w 648790"/>
              <a:gd name="connsiteY7" fmla="*/ 535673 h 539312"/>
              <a:gd name="connsiteX0" fmla="*/ 1 w 653553"/>
              <a:gd name="connsiteY0" fmla="*/ 281502 h 508979"/>
              <a:gd name="connsiteX1" fmla="*/ 417935 w 653553"/>
              <a:gd name="connsiteY1" fmla="*/ 280299 h 508979"/>
              <a:gd name="connsiteX2" fmla="*/ 417935 w 653553"/>
              <a:gd name="connsiteY2" fmla="*/ 46945 h 508979"/>
              <a:gd name="connsiteX3" fmla="*/ 653553 w 653553"/>
              <a:gd name="connsiteY3" fmla="*/ 39801 h 508979"/>
              <a:gd name="connsiteX4" fmla="*/ 647700 w 653553"/>
              <a:gd name="connsiteY4" fmla="*/ 443427 h 508979"/>
              <a:gd name="connsiteX5" fmla="*/ 588169 w 653553"/>
              <a:gd name="connsiteY5" fmla="*/ 507721 h 508979"/>
              <a:gd name="connsiteX6" fmla="*/ 441970 w 653553"/>
              <a:gd name="connsiteY6" fmla="*/ 508979 h 508979"/>
              <a:gd name="connsiteX7" fmla="*/ 0 w 653553"/>
              <a:gd name="connsiteY7" fmla="*/ 505340 h 508979"/>
              <a:gd name="connsiteX0" fmla="*/ 1 w 653553"/>
              <a:gd name="connsiteY0" fmla="*/ 241701 h 469178"/>
              <a:gd name="connsiteX1" fmla="*/ 417935 w 653553"/>
              <a:gd name="connsiteY1" fmla="*/ 240498 h 469178"/>
              <a:gd name="connsiteX2" fmla="*/ 417935 w 653553"/>
              <a:gd name="connsiteY2" fmla="*/ 7144 h 469178"/>
              <a:gd name="connsiteX3" fmla="*/ 653553 w 653553"/>
              <a:gd name="connsiteY3" fmla="*/ 0 h 469178"/>
              <a:gd name="connsiteX4" fmla="*/ 647700 w 653553"/>
              <a:gd name="connsiteY4" fmla="*/ 403626 h 469178"/>
              <a:gd name="connsiteX5" fmla="*/ 588169 w 653553"/>
              <a:gd name="connsiteY5" fmla="*/ 467920 h 469178"/>
              <a:gd name="connsiteX6" fmla="*/ 441970 w 653553"/>
              <a:gd name="connsiteY6" fmla="*/ 469178 h 469178"/>
              <a:gd name="connsiteX7" fmla="*/ 0 w 653553"/>
              <a:gd name="connsiteY7" fmla="*/ 465539 h 469178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9320 h 466797"/>
              <a:gd name="connsiteX1" fmla="*/ 417935 w 651171"/>
              <a:gd name="connsiteY1" fmla="*/ 238117 h 466797"/>
              <a:gd name="connsiteX2" fmla="*/ 417935 w 651171"/>
              <a:gd name="connsiteY2" fmla="*/ 4763 h 466797"/>
              <a:gd name="connsiteX3" fmla="*/ 651171 w 651171"/>
              <a:gd name="connsiteY3" fmla="*/ 0 h 466797"/>
              <a:gd name="connsiteX4" fmla="*/ 647700 w 651171"/>
              <a:gd name="connsiteY4" fmla="*/ 401245 h 466797"/>
              <a:gd name="connsiteX5" fmla="*/ 588169 w 651171"/>
              <a:gd name="connsiteY5" fmla="*/ 465539 h 466797"/>
              <a:gd name="connsiteX6" fmla="*/ 441970 w 651171"/>
              <a:gd name="connsiteY6" fmla="*/ 466797 h 466797"/>
              <a:gd name="connsiteX7" fmla="*/ 0 w 651171"/>
              <a:gd name="connsiteY7" fmla="*/ 463158 h 466797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4762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8" fmla="*/ 1 w 651171"/>
              <a:gd name="connsiteY8" fmla="*/ 236939 h 464416"/>
              <a:gd name="connsiteX0" fmla="*/ 651171 w 742611"/>
              <a:gd name="connsiteY0" fmla="*/ 0 h 464416"/>
              <a:gd name="connsiteX1" fmla="*/ 647700 w 742611"/>
              <a:gd name="connsiteY1" fmla="*/ 398864 h 464416"/>
              <a:gd name="connsiteX2" fmla="*/ 588169 w 742611"/>
              <a:gd name="connsiteY2" fmla="*/ 463158 h 464416"/>
              <a:gd name="connsiteX3" fmla="*/ 441970 w 742611"/>
              <a:gd name="connsiteY3" fmla="*/ 464416 h 464416"/>
              <a:gd name="connsiteX4" fmla="*/ 0 w 742611"/>
              <a:gd name="connsiteY4" fmla="*/ 460777 h 464416"/>
              <a:gd name="connsiteX5" fmla="*/ 1 w 742611"/>
              <a:gd name="connsiteY5" fmla="*/ 236939 h 464416"/>
              <a:gd name="connsiteX6" fmla="*/ 417935 w 742611"/>
              <a:gd name="connsiteY6" fmla="*/ 235736 h 464416"/>
              <a:gd name="connsiteX7" fmla="*/ 417935 w 742611"/>
              <a:gd name="connsiteY7" fmla="*/ 2382 h 464416"/>
              <a:gd name="connsiteX8" fmla="*/ 742611 w 742611"/>
              <a:gd name="connsiteY8" fmla="*/ 91440 h 464416"/>
              <a:gd name="connsiteX0" fmla="*/ 651171 w 651171"/>
              <a:gd name="connsiteY0" fmla="*/ 0 h 464416"/>
              <a:gd name="connsiteX1" fmla="*/ 647700 w 651171"/>
              <a:gd name="connsiteY1" fmla="*/ 398864 h 464416"/>
              <a:gd name="connsiteX2" fmla="*/ 588169 w 651171"/>
              <a:gd name="connsiteY2" fmla="*/ 463158 h 464416"/>
              <a:gd name="connsiteX3" fmla="*/ 441970 w 651171"/>
              <a:gd name="connsiteY3" fmla="*/ 464416 h 464416"/>
              <a:gd name="connsiteX4" fmla="*/ 0 w 651171"/>
              <a:gd name="connsiteY4" fmla="*/ 460777 h 464416"/>
              <a:gd name="connsiteX5" fmla="*/ 1 w 651171"/>
              <a:gd name="connsiteY5" fmla="*/ 236939 h 464416"/>
              <a:gd name="connsiteX6" fmla="*/ 417935 w 651171"/>
              <a:gd name="connsiteY6" fmla="*/ 235736 h 464416"/>
              <a:gd name="connsiteX7" fmla="*/ 417935 w 651171"/>
              <a:gd name="connsiteY7" fmla="*/ 2382 h 4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71" h="464416">
                <a:moveTo>
                  <a:pt x="651171" y="0"/>
                </a:moveTo>
                <a:cubicBezTo>
                  <a:pt x="650808" y="86123"/>
                  <a:pt x="648063" y="312741"/>
                  <a:pt x="647700" y="398864"/>
                </a:cubicBezTo>
                <a:cubicBezTo>
                  <a:pt x="637596" y="452641"/>
                  <a:pt x="622457" y="452233"/>
                  <a:pt x="588169" y="463158"/>
                </a:cubicBezTo>
                <a:lnTo>
                  <a:pt x="441970" y="464416"/>
                </a:lnTo>
                <a:cubicBezTo>
                  <a:pt x="333838" y="463447"/>
                  <a:pt x="281054" y="460415"/>
                  <a:pt x="0" y="460777"/>
                </a:cubicBezTo>
                <a:cubicBezTo>
                  <a:pt x="0" y="386164"/>
                  <a:pt x="1" y="311552"/>
                  <a:pt x="1" y="236939"/>
                </a:cubicBezTo>
                <a:lnTo>
                  <a:pt x="417935" y="235736"/>
                </a:lnTo>
                <a:lnTo>
                  <a:pt x="417935" y="2382"/>
                </a:lnTo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1" y="5229200"/>
            <a:ext cx="33034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1" name="Стрелка углом вверх 36"/>
          <p:cNvSpPr/>
          <p:nvPr/>
        </p:nvSpPr>
        <p:spPr>
          <a:xfrm>
            <a:off x="6667500" y="4316413"/>
            <a:ext cx="947738" cy="695325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752872 w 1980000"/>
              <a:gd name="connsiteY9" fmla="*/ 575355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12" fmla="*/ 0 w 1980000"/>
              <a:gd name="connsiteY12" fmla="*/ 345145 h 576000"/>
              <a:gd name="connsiteX0" fmla="*/ 0 w 1980000"/>
              <a:gd name="connsiteY0" fmla="*/ 576000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0 w 1227128"/>
              <a:gd name="connsiteY10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0 w 1227128"/>
              <a:gd name="connsiteY11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178594 w 1227128"/>
              <a:gd name="connsiteY11" fmla="*/ 575355 h 576000"/>
              <a:gd name="connsiteX12" fmla="*/ 0 w 1227128"/>
              <a:gd name="connsiteY12" fmla="*/ 575355 h 576000"/>
              <a:gd name="connsiteX0" fmla="*/ 0 w 1227128"/>
              <a:gd name="connsiteY0" fmla="*/ 575355 h 576000"/>
              <a:gd name="connsiteX1" fmla="*/ 190500 w 1227128"/>
              <a:gd name="connsiteY1" fmla="*/ 344374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178594 w 1227128"/>
              <a:gd name="connsiteY10" fmla="*/ 575355 h 576000"/>
              <a:gd name="connsiteX11" fmla="*/ 0 w 1227128"/>
              <a:gd name="connsiteY11" fmla="*/ 575355 h 576000"/>
              <a:gd name="connsiteX0" fmla="*/ 0 w 1048534"/>
              <a:gd name="connsiteY0" fmla="*/ 575355 h 576000"/>
              <a:gd name="connsiteX1" fmla="*/ 11906 w 1048534"/>
              <a:gd name="connsiteY1" fmla="*/ 344374 h 576000"/>
              <a:gd name="connsiteX2" fmla="*/ 730821 w 1048534"/>
              <a:gd name="connsiteY2" fmla="*/ 345145 h 576000"/>
              <a:gd name="connsiteX3" fmla="*/ 730821 w 1048534"/>
              <a:gd name="connsiteY3" fmla="*/ 249903 h 576000"/>
              <a:gd name="connsiteX4" fmla="*/ 643963 w 1048534"/>
              <a:gd name="connsiteY4" fmla="*/ 249903 h 576000"/>
              <a:gd name="connsiteX5" fmla="*/ 846249 w 1048534"/>
              <a:gd name="connsiteY5" fmla="*/ 0 h 576000"/>
              <a:gd name="connsiteX6" fmla="*/ 1048534 w 1048534"/>
              <a:gd name="connsiteY6" fmla="*/ 249903 h 576000"/>
              <a:gd name="connsiteX7" fmla="*/ 961676 w 1048534"/>
              <a:gd name="connsiteY7" fmla="*/ 249903 h 576000"/>
              <a:gd name="connsiteX8" fmla="*/ 961676 w 1048534"/>
              <a:gd name="connsiteY8" fmla="*/ 576000 h 576000"/>
              <a:gd name="connsiteX9" fmla="*/ 754856 w 1048534"/>
              <a:gd name="connsiteY9" fmla="*/ 573825 h 576000"/>
              <a:gd name="connsiteX10" fmla="*/ 0 w 1048534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2670 w 1044060"/>
              <a:gd name="connsiteY0" fmla="*/ 575355 h 576000"/>
              <a:gd name="connsiteX1" fmla="*/ 288 w 1044060"/>
              <a:gd name="connsiteY1" fmla="*/ 344374 h 576000"/>
              <a:gd name="connsiteX2" fmla="*/ 726347 w 1044060"/>
              <a:gd name="connsiteY2" fmla="*/ 345145 h 576000"/>
              <a:gd name="connsiteX3" fmla="*/ 726347 w 1044060"/>
              <a:gd name="connsiteY3" fmla="*/ 249903 h 576000"/>
              <a:gd name="connsiteX4" fmla="*/ 639489 w 1044060"/>
              <a:gd name="connsiteY4" fmla="*/ 249903 h 576000"/>
              <a:gd name="connsiteX5" fmla="*/ 841775 w 1044060"/>
              <a:gd name="connsiteY5" fmla="*/ 0 h 576000"/>
              <a:gd name="connsiteX6" fmla="*/ 1044060 w 1044060"/>
              <a:gd name="connsiteY6" fmla="*/ 249903 h 576000"/>
              <a:gd name="connsiteX7" fmla="*/ 957202 w 1044060"/>
              <a:gd name="connsiteY7" fmla="*/ 249903 h 576000"/>
              <a:gd name="connsiteX8" fmla="*/ 957202 w 1044060"/>
              <a:gd name="connsiteY8" fmla="*/ 576000 h 576000"/>
              <a:gd name="connsiteX9" fmla="*/ 750382 w 1044060"/>
              <a:gd name="connsiteY9" fmla="*/ 573825 h 576000"/>
              <a:gd name="connsiteX10" fmla="*/ 2670 w 1044060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459 w 1037087"/>
              <a:gd name="connsiteY0" fmla="*/ 577736 h 577736"/>
              <a:gd name="connsiteX1" fmla="*/ 459 w 1037087"/>
              <a:gd name="connsiteY1" fmla="*/ 344374 h 577736"/>
              <a:gd name="connsiteX2" fmla="*/ 719374 w 1037087"/>
              <a:gd name="connsiteY2" fmla="*/ 345145 h 577736"/>
              <a:gd name="connsiteX3" fmla="*/ 719374 w 1037087"/>
              <a:gd name="connsiteY3" fmla="*/ 249903 h 577736"/>
              <a:gd name="connsiteX4" fmla="*/ 632516 w 1037087"/>
              <a:gd name="connsiteY4" fmla="*/ 249903 h 577736"/>
              <a:gd name="connsiteX5" fmla="*/ 834802 w 1037087"/>
              <a:gd name="connsiteY5" fmla="*/ 0 h 577736"/>
              <a:gd name="connsiteX6" fmla="*/ 1037087 w 1037087"/>
              <a:gd name="connsiteY6" fmla="*/ 249903 h 577736"/>
              <a:gd name="connsiteX7" fmla="*/ 950229 w 1037087"/>
              <a:gd name="connsiteY7" fmla="*/ 249903 h 577736"/>
              <a:gd name="connsiteX8" fmla="*/ 950229 w 1037087"/>
              <a:gd name="connsiteY8" fmla="*/ 576000 h 577736"/>
              <a:gd name="connsiteX9" fmla="*/ 743409 w 1037087"/>
              <a:gd name="connsiteY9" fmla="*/ 573825 h 577736"/>
              <a:gd name="connsiteX10" fmla="*/ 459 w 1037087"/>
              <a:gd name="connsiteY10" fmla="*/ 577736 h 577736"/>
              <a:gd name="connsiteX0" fmla="*/ 459 w 1037087"/>
              <a:gd name="connsiteY0" fmla="*/ 575354 h 576000"/>
              <a:gd name="connsiteX1" fmla="*/ 459 w 1037087"/>
              <a:gd name="connsiteY1" fmla="*/ 344374 h 576000"/>
              <a:gd name="connsiteX2" fmla="*/ 719374 w 1037087"/>
              <a:gd name="connsiteY2" fmla="*/ 345145 h 576000"/>
              <a:gd name="connsiteX3" fmla="*/ 719374 w 1037087"/>
              <a:gd name="connsiteY3" fmla="*/ 249903 h 576000"/>
              <a:gd name="connsiteX4" fmla="*/ 632516 w 1037087"/>
              <a:gd name="connsiteY4" fmla="*/ 249903 h 576000"/>
              <a:gd name="connsiteX5" fmla="*/ 834802 w 1037087"/>
              <a:gd name="connsiteY5" fmla="*/ 0 h 576000"/>
              <a:gd name="connsiteX6" fmla="*/ 1037087 w 1037087"/>
              <a:gd name="connsiteY6" fmla="*/ 249903 h 576000"/>
              <a:gd name="connsiteX7" fmla="*/ 950229 w 1037087"/>
              <a:gd name="connsiteY7" fmla="*/ 249903 h 576000"/>
              <a:gd name="connsiteX8" fmla="*/ 950229 w 1037087"/>
              <a:gd name="connsiteY8" fmla="*/ 576000 h 576000"/>
              <a:gd name="connsiteX9" fmla="*/ 743409 w 1037087"/>
              <a:gd name="connsiteY9" fmla="*/ 573825 h 576000"/>
              <a:gd name="connsiteX10" fmla="*/ 459 w 1037087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80969"/>
              <a:gd name="connsiteX1" fmla="*/ 2381 w 1039009"/>
              <a:gd name="connsiteY1" fmla="*/ 344374 h 580969"/>
              <a:gd name="connsiteX2" fmla="*/ 721296 w 1039009"/>
              <a:gd name="connsiteY2" fmla="*/ 345145 h 580969"/>
              <a:gd name="connsiteX3" fmla="*/ 721296 w 1039009"/>
              <a:gd name="connsiteY3" fmla="*/ 249903 h 580969"/>
              <a:gd name="connsiteX4" fmla="*/ 634438 w 1039009"/>
              <a:gd name="connsiteY4" fmla="*/ 249903 h 580969"/>
              <a:gd name="connsiteX5" fmla="*/ 836724 w 1039009"/>
              <a:gd name="connsiteY5" fmla="*/ 0 h 580969"/>
              <a:gd name="connsiteX6" fmla="*/ 1039009 w 1039009"/>
              <a:gd name="connsiteY6" fmla="*/ 249903 h 580969"/>
              <a:gd name="connsiteX7" fmla="*/ 952151 w 1039009"/>
              <a:gd name="connsiteY7" fmla="*/ 249903 h 580969"/>
              <a:gd name="connsiteX8" fmla="*/ 952151 w 1039009"/>
              <a:gd name="connsiteY8" fmla="*/ 576000 h 580969"/>
              <a:gd name="connsiteX9" fmla="*/ 745331 w 1039009"/>
              <a:gd name="connsiteY9" fmla="*/ 580969 h 580969"/>
              <a:gd name="connsiteX10" fmla="*/ 0 w 1039009"/>
              <a:gd name="connsiteY10" fmla="*/ 575354 h 580969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0 w 1039009"/>
              <a:gd name="connsiteY9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909637 w 1039009"/>
              <a:gd name="connsiteY9" fmla="*/ 572974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0119 w 1039009"/>
              <a:gd name="connsiteY8" fmla="*/ 530112 h 576000"/>
              <a:gd name="connsiteX9" fmla="*/ 952151 w 1039009"/>
              <a:gd name="connsiteY9" fmla="*/ 576000 h 576000"/>
              <a:gd name="connsiteX10" fmla="*/ 909637 w 1039009"/>
              <a:gd name="connsiteY10" fmla="*/ 572974 h 576000"/>
              <a:gd name="connsiteX11" fmla="*/ 0 w 1039009"/>
              <a:gd name="connsiteY11" fmla="*/ 575354 h 576000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957262 w 1039009"/>
              <a:gd name="connsiteY6" fmla="*/ 153874 h 575354"/>
              <a:gd name="connsiteX7" fmla="*/ 1039009 w 1039009"/>
              <a:gd name="connsiteY7" fmla="*/ 249903 h 575354"/>
              <a:gd name="connsiteX8" fmla="*/ 952151 w 1039009"/>
              <a:gd name="connsiteY8" fmla="*/ 249903 h 575354"/>
              <a:gd name="connsiteX9" fmla="*/ 950119 w 1039009"/>
              <a:gd name="connsiteY9" fmla="*/ 530112 h 575354"/>
              <a:gd name="connsiteX10" fmla="*/ 909637 w 1039009"/>
              <a:gd name="connsiteY10" fmla="*/ 572974 h 575354"/>
              <a:gd name="connsiteX11" fmla="*/ 0 w 1039009"/>
              <a:gd name="connsiteY11" fmla="*/ 575354 h 575354"/>
              <a:gd name="connsiteX0" fmla="*/ 0 w 957262"/>
              <a:gd name="connsiteY0" fmla="*/ 575354 h 575354"/>
              <a:gd name="connsiteX1" fmla="*/ 2381 w 957262"/>
              <a:gd name="connsiteY1" fmla="*/ 344374 h 575354"/>
              <a:gd name="connsiteX2" fmla="*/ 721296 w 957262"/>
              <a:gd name="connsiteY2" fmla="*/ 345145 h 575354"/>
              <a:gd name="connsiteX3" fmla="*/ 721296 w 957262"/>
              <a:gd name="connsiteY3" fmla="*/ 249903 h 575354"/>
              <a:gd name="connsiteX4" fmla="*/ 634438 w 957262"/>
              <a:gd name="connsiteY4" fmla="*/ 249903 h 575354"/>
              <a:gd name="connsiteX5" fmla="*/ 836724 w 957262"/>
              <a:gd name="connsiteY5" fmla="*/ 0 h 575354"/>
              <a:gd name="connsiteX6" fmla="*/ 957262 w 957262"/>
              <a:gd name="connsiteY6" fmla="*/ 153874 h 575354"/>
              <a:gd name="connsiteX7" fmla="*/ 952151 w 957262"/>
              <a:gd name="connsiteY7" fmla="*/ 249903 h 575354"/>
              <a:gd name="connsiteX8" fmla="*/ 950119 w 957262"/>
              <a:gd name="connsiteY8" fmla="*/ 530112 h 575354"/>
              <a:gd name="connsiteX9" fmla="*/ 909637 w 957262"/>
              <a:gd name="connsiteY9" fmla="*/ 572974 h 575354"/>
              <a:gd name="connsiteX10" fmla="*/ 0 w 957262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14376 w 952151"/>
              <a:gd name="connsiteY4" fmla="*/ 15149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21520 w 952151"/>
              <a:gd name="connsiteY4" fmla="*/ 153874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228601 w 952151"/>
              <a:gd name="connsiteY2" fmla="*/ 341993 h 575354"/>
              <a:gd name="connsiteX3" fmla="*/ 721296 w 952151"/>
              <a:gd name="connsiteY3" fmla="*/ 345145 h 575354"/>
              <a:gd name="connsiteX4" fmla="*/ 721296 w 952151"/>
              <a:gd name="connsiteY4" fmla="*/ 249903 h 575354"/>
              <a:gd name="connsiteX5" fmla="*/ 721520 w 952151"/>
              <a:gd name="connsiteY5" fmla="*/ 153874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11" fmla="*/ 320041 w 952151"/>
              <a:gd name="connsiteY11" fmla="*/ 433433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0" fmla="*/ 228601 w 952151"/>
              <a:gd name="connsiteY0" fmla="*/ 341993 h 575355"/>
              <a:gd name="connsiteX1" fmla="*/ 721296 w 952151"/>
              <a:gd name="connsiteY1" fmla="*/ 345145 h 575355"/>
              <a:gd name="connsiteX2" fmla="*/ 721296 w 952151"/>
              <a:gd name="connsiteY2" fmla="*/ 249903 h 575355"/>
              <a:gd name="connsiteX3" fmla="*/ 721520 w 952151"/>
              <a:gd name="connsiteY3" fmla="*/ 153874 h 575355"/>
              <a:gd name="connsiteX4" fmla="*/ 836724 w 952151"/>
              <a:gd name="connsiteY4" fmla="*/ 0 h 575355"/>
              <a:gd name="connsiteX5" fmla="*/ 947737 w 952151"/>
              <a:gd name="connsiteY5" fmla="*/ 153874 h 575355"/>
              <a:gd name="connsiteX6" fmla="*/ 952151 w 952151"/>
              <a:gd name="connsiteY6" fmla="*/ 249903 h 575355"/>
              <a:gd name="connsiteX7" fmla="*/ 950119 w 952151"/>
              <a:gd name="connsiteY7" fmla="*/ 530112 h 575355"/>
              <a:gd name="connsiteX8" fmla="*/ 909637 w 952151"/>
              <a:gd name="connsiteY8" fmla="*/ 572974 h 575355"/>
              <a:gd name="connsiteX9" fmla="*/ 66676 w 952151"/>
              <a:gd name="connsiteY9" fmla="*/ 575355 h 575355"/>
              <a:gd name="connsiteX10" fmla="*/ 0 w 952151"/>
              <a:gd name="connsiteY10" fmla="*/ 575354 h 575355"/>
              <a:gd name="connsiteX11" fmla="*/ 2381 w 952151"/>
              <a:gd name="connsiteY11" fmla="*/ 344374 h 575355"/>
              <a:gd name="connsiteX0" fmla="*/ 232888 w 956438"/>
              <a:gd name="connsiteY0" fmla="*/ 341993 h 575355"/>
              <a:gd name="connsiteX1" fmla="*/ 725583 w 956438"/>
              <a:gd name="connsiteY1" fmla="*/ 345145 h 575355"/>
              <a:gd name="connsiteX2" fmla="*/ 725583 w 956438"/>
              <a:gd name="connsiteY2" fmla="*/ 249903 h 575355"/>
              <a:gd name="connsiteX3" fmla="*/ 725807 w 956438"/>
              <a:gd name="connsiteY3" fmla="*/ 153874 h 575355"/>
              <a:gd name="connsiteX4" fmla="*/ 841011 w 956438"/>
              <a:gd name="connsiteY4" fmla="*/ 0 h 575355"/>
              <a:gd name="connsiteX5" fmla="*/ 952024 w 956438"/>
              <a:gd name="connsiteY5" fmla="*/ 153874 h 575355"/>
              <a:gd name="connsiteX6" fmla="*/ 956438 w 956438"/>
              <a:gd name="connsiteY6" fmla="*/ 249903 h 575355"/>
              <a:gd name="connsiteX7" fmla="*/ 954406 w 956438"/>
              <a:gd name="connsiteY7" fmla="*/ 530112 h 575355"/>
              <a:gd name="connsiteX8" fmla="*/ 913924 w 956438"/>
              <a:gd name="connsiteY8" fmla="*/ 572974 h 575355"/>
              <a:gd name="connsiteX9" fmla="*/ 70963 w 956438"/>
              <a:gd name="connsiteY9" fmla="*/ 575355 h 575355"/>
              <a:gd name="connsiteX10" fmla="*/ 4287 w 956438"/>
              <a:gd name="connsiteY10" fmla="*/ 575354 h 575355"/>
              <a:gd name="connsiteX11" fmla="*/ 6669 w 956438"/>
              <a:gd name="connsiteY11" fmla="*/ 506299 h 575355"/>
              <a:gd name="connsiteX12" fmla="*/ 6668 w 956438"/>
              <a:gd name="connsiteY12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291987 h 575355"/>
              <a:gd name="connsiteX0" fmla="*/ 226220 w 949770"/>
              <a:gd name="connsiteY0" fmla="*/ 188119 h 421481"/>
              <a:gd name="connsiteX1" fmla="*/ 718915 w 949770"/>
              <a:gd name="connsiteY1" fmla="*/ 191271 h 421481"/>
              <a:gd name="connsiteX2" fmla="*/ 718915 w 949770"/>
              <a:gd name="connsiteY2" fmla="*/ 96029 h 421481"/>
              <a:gd name="connsiteX3" fmla="*/ 719139 w 949770"/>
              <a:gd name="connsiteY3" fmla="*/ 0 h 421481"/>
              <a:gd name="connsiteX4" fmla="*/ 945356 w 949770"/>
              <a:gd name="connsiteY4" fmla="*/ 0 h 421481"/>
              <a:gd name="connsiteX5" fmla="*/ 949770 w 949770"/>
              <a:gd name="connsiteY5" fmla="*/ 96029 h 421481"/>
              <a:gd name="connsiteX6" fmla="*/ 947738 w 949770"/>
              <a:gd name="connsiteY6" fmla="*/ 376238 h 421481"/>
              <a:gd name="connsiteX7" fmla="*/ 907256 w 949770"/>
              <a:gd name="connsiteY7" fmla="*/ 419100 h 421481"/>
              <a:gd name="connsiteX8" fmla="*/ 64295 w 949770"/>
              <a:gd name="connsiteY8" fmla="*/ 421481 h 421481"/>
              <a:gd name="connsiteX9" fmla="*/ 1 w 949770"/>
              <a:gd name="connsiteY9" fmla="*/ 352425 h 421481"/>
              <a:gd name="connsiteX10" fmla="*/ 0 w 949770"/>
              <a:gd name="connsiteY10" fmla="*/ 138113 h 421481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5356 w 949770"/>
              <a:gd name="connsiteY4" fmla="*/ 1190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54881"/>
              <a:gd name="connsiteY0" fmla="*/ 307182 h 540544"/>
              <a:gd name="connsiteX1" fmla="*/ 718915 w 954881"/>
              <a:gd name="connsiteY1" fmla="*/ 310334 h 540544"/>
              <a:gd name="connsiteX2" fmla="*/ 718915 w 954881"/>
              <a:gd name="connsiteY2" fmla="*/ 215092 h 540544"/>
              <a:gd name="connsiteX3" fmla="*/ 719139 w 954881"/>
              <a:gd name="connsiteY3" fmla="*/ 0 h 540544"/>
              <a:gd name="connsiteX4" fmla="*/ 954881 w 954881"/>
              <a:gd name="connsiteY4" fmla="*/ 4763 h 540544"/>
              <a:gd name="connsiteX5" fmla="*/ 949770 w 954881"/>
              <a:gd name="connsiteY5" fmla="*/ 215092 h 540544"/>
              <a:gd name="connsiteX6" fmla="*/ 947738 w 954881"/>
              <a:gd name="connsiteY6" fmla="*/ 495301 h 540544"/>
              <a:gd name="connsiteX7" fmla="*/ 907256 w 954881"/>
              <a:gd name="connsiteY7" fmla="*/ 538163 h 540544"/>
              <a:gd name="connsiteX8" fmla="*/ 64295 w 954881"/>
              <a:gd name="connsiteY8" fmla="*/ 540544 h 540544"/>
              <a:gd name="connsiteX9" fmla="*/ 1 w 954881"/>
              <a:gd name="connsiteY9" fmla="*/ 471488 h 540544"/>
              <a:gd name="connsiteX10" fmla="*/ 0 w 954881"/>
              <a:gd name="connsiteY10" fmla="*/ 257176 h 540544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7737 w 949770"/>
              <a:gd name="connsiteY4" fmla="*/ 47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49770"/>
              <a:gd name="connsiteY0" fmla="*/ 461963 h 695325"/>
              <a:gd name="connsiteX1" fmla="*/ 711771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66798"/>
              <a:gd name="connsiteY0" fmla="*/ 461963 h 695325"/>
              <a:gd name="connsiteX1" fmla="*/ 711771 w 966798"/>
              <a:gd name="connsiteY1" fmla="*/ 465115 h 695325"/>
              <a:gd name="connsiteX2" fmla="*/ 711995 w 966798"/>
              <a:gd name="connsiteY2" fmla="*/ 0 h 695325"/>
              <a:gd name="connsiteX3" fmla="*/ 947737 w 966798"/>
              <a:gd name="connsiteY3" fmla="*/ 152401 h 695325"/>
              <a:gd name="connsiteX4" fmla="*/ 947738 w 966798"/>
              <a:gd name="connsiteY4" fmla="*/ 650082 h 695325"/>
              <a:gd name="connsiteX5" fmla="*/ 907256 w 966798"/>
              <a:gd name="connsiteY5" fmla="*/ 692944 h 695325"/>
              <a:gd name="connsiteX6" fmla="*/ 64295 w 966798"/>
              <a:gd name="connsiteY6" fmla="*/ 695325 h 695325"/>
              <a:gd name="connsiteX7" fmla="*/ 1 w 966798"/>
              <a:gd name="connsiteY7" fmla="*/ 626269 h 695325"/>
              <a:gd name="connsiteX8" fmla="*/ 0 w 966798"/>
              <a:gd name="connsiteY8" fmla="*/ 411957 h 695325"/>
              <a:gd name="connsiteX0" fmla="*/ 226220 w 952504"/>
              <a:gd name="connsiteY0" fmla="*/ 461963 h 695325"/>
              <a:gd name="connsiteX1" fmla="*/ 711771 w 952504"/>
              <a:gd name="connsiteY1" fmla="*/ 465115 h 695325"/>
              <a:gd name="connsiteX2" fmla="*/ 711995 w 952504"/>
              <a:gd name="connsiteY2" fmla="*/ 0 h 695325"/>
              <a:gd name="connsiteX3" fmla="*/ 947737 w 952504"/>
              <a:gd name="connsiteY3" fmla="*/ 152401 h 695325"/>
              <a:gd name="connsiteX4" fmla="*/ 947738 w 952504"/>
              <a:gd name="connsiteY4" fmla="*/ 650082 h 695325"/>
              <a:gd name="connsiteX5" fmla="*/ 907256 w 952504"/>
              <a:gd name="connsiteY5" fmla="*/ 692944 h 695325"/>
              <a:gd name="connsiteX6" fmla="*/ 64295 w 952504"/>
              <a:gd name="connsiteY6" fmla="*/ 695325 h 695325"/>
              <a:gd name="connsiteX7" fmla="*/ 1 w 952504"/>
              <a:gd name="connsiteY7" fmla="*/ 626269 h 695325"/>
              <a:gd name="connsiteX8" fmla="*/ 0 w 952504"/>
              <a:gd name="connsiteY8" fmla="*/ 411957 h 695325"/>
              <a:gd name="connsiteX0" fmla="*/ 226220 w 950881"/>
              <a:gd name="connsiteY0" fmla="*/ 461963 h 695325"/>
              <a:gd name="connsiteX1" fmla="*/ 711771 w 950881"/>
              <a:gd name="connsiteY1" fmla="*/ 465115 h 695325"/>
              <a:gd name="connsiteX2" fmla="*/ 711995 w 950881"/>
              <a:gd name="connsiteY2" fmla="*/ 0 h 695325"/>
              <a:gd name="connsiteX3" fmla="*/ 947737 w 950881"/>
              <a:gd name="connsiteY3" fmla="*/ 152401 h 695325"/>
              <a:gd name="connsiteX4" fmla="*/ 947738 w 950881"/>
              <a:gd name="connsiteY4" fmla="*/ 650082 h 695325"/>
              <a:gd name="connsiteX5" fmla="*/ 907256 w 950881"/>
              <a:gd name="connsiteY5" fmla="*/ 692944 h 695325"/>
              <a:gd name="connsiteX6" fmla="*/ 64295 w 950881"/>
              <a:gd name="connsiteY6" fmla="*/ 695325 h 695325"/>
              <a:gd name="connsiteX7" fmla="*/ 1 w 950881"/>
              <a:gd name="connsiteY7" fmla="*/ 626269 h 695325"/>
              <a:gd name="connsiteX8" fmla="*/ 0 w 950881"/>
              <a:gd name="connsiteY8" fmla="*/ 411957 h 695325"/>
              <a:gd name="connsiteX0" fmla="*/ 226220 w 950296"/>
              <a:gd name="connsiteY0" fmla="*/ 461963 h 695325"/>
              <a:gd name="connsiteX1" fmla="*/ 711771 w 950296"/>
              <a:gd name="connsiteY1" fmla="*/ 465115 h 695325"/>
              <a:gd name="connsiteX2" fmla="*/ 711995 w 950296"/>
              <a:gd name="connsiteY2" fmla="*/ 0 h 695325"/>
              <a:gd name="connsiteX3" fmla="*/ 947737 w 950296"/>
              <a:gd name="connsiteY3" fmla="*/ 152401 h 695325"/>
              <a:gd name="connsiteX4" fmla="*/ 947738 w 950296"/>
              <a:gd name="connsiteY4" fmla="*/ 650082 h 695325"/>
              <a:gd name="connsiteX5" fmla="*/ 907256 w 950296"/>
              <a:gd name="connsiteY5" fmla="*/ 692944 h 695325"/>
              <a:gd name="connsiteX6" fmla="*/ 64295 w 950296"/>
              <a:gd name="connsiteY6" fmla="*/ 695325 h 695325"/>
              <a:gd name="connsiteX7" fmla="*/ 1 w 950296"/>
              <a:gd name="connsiteY7" fmla="*/ 626269 h 695325"/>
              <a:gd name="connsiteX8" fmla="*/ 0 w 950296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19165 w 947738"/>
              <a:gd name="connsiteY3" fmla="*/ 130970 h 695325"/>
              <a:gd name="connsiteX4" fmla="*/ 947737 w 947738"/>
              <a:gd name="connsiteY4" fmla="*/ 152401 h 695325"/>
              <a:gd name="connsiteX5" fmla="*/ 947738 w 947738"/>
              <a:gd name="connsiteY5" fmla="*/ 650082 h 695325"/>
              <a:gd name="connsiteX6" fmla="*/ 907256 w 947738"/>
              <a:gd name="connsiteY6" fmla="*/ 692944 h 695325"/>
              <a:gd name="connsiteX7" fmla="*/ 64295 w 947738"/>
              <a:gd name="connsiteY7" fmla="*/ 695325 h 695325"/>
              <a:gd name="connsiteX8" fmla="*/ 1 w 947738"/>
              <a:gd name="connsiteY8" fmla="*/ 626269 h 695325"/>
              <a:gd name="connsiteX9" fmla="*/ 0 w 947738"/>
              <a:gd name="connsiteY9" fmla="*/ 411957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8" h="695325">
                <a:moveTo>
                  <a:pt x="226220" y="461963"/>
                </a:moveTo>
                <a:lnTo>
                  <a:pt x="711771" y="465115"/>
                </a:lnTo>
                <a:cubicBezTo>
                  <a:pt x="711846" y="310077"/>
                  <a:pt x="711920" y="155038"/>
                  <a:pt x="711995" y="0"/>
                </a:cubicBezTo>
                <a:lnTo>
                  <a:pt x="919165" y="130970"/>
                </a:lnTo>
                <a:lnTo>
                  <a:pt x="947737" y="152401"/>
                </a:lnTo>
                <a:cubicBezTo>
                  <a:pt x="946547" y="296467"/>
                  <a:pt x="947341" y="479030"/>
                  <a:pt x="947738" y="650082"/>
                </a:cubicBezTo>
                <a:cubicBezTo>
                  <a:pt x="938271" y="687258"/>
                  <a:pt x="946546" y="683023"/>
                  <a:pt x="907256" y="692944"/>
                </a:cubicBezTo>
                <a:lnTo>
                  <a:pt x="64295" y="695325"/>
                </a:lnTo>
                <a:cubicBezTo>
                  <a:pt x="-2380" y="693737"/>
                  <a:pt x="2382" y="682625"/>
                  <a:pt x="1" y="626269"/>
                </a:cubicBezTo>
                <a:cubicBezTo>
                  <a:pt x="398" y="587772"/>
                  <a:pt x="0" y="438944"/>
                  <a:pt x="0" y="411957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7380288" y="4149725"/>
            <a:ext cx="1619250" cy="431800"/>
          </a:xfrm>
          <a:custGeom>
            <a:avLst/>
            <a:gdLst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0 w 1620000"/>
              <a:gd name="connsiteY6" fmla="*/ 324036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324036 h 432048"/>
              <a:gd name="connsiteX8" fmla="*/ 0 w 1620000"/>
              <a:gd name="connsiteY8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91440 w 1620000"/>
              <a:gd name="connsiteY7" fmla="*/ 19945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00" h="432048">
                <a:moveTo>
                  <a:pt x="0" y="108012"/>
                </a:moveTo>
                <a:lnTo>
                  <a:pt x="1403976" y="108012"/>
                </a:lnTo>
                <a:lnTo>
                  <a:pt x="1403976" y="0"/>
                </a:lnTo>
                <a:lnTo>
                  <a:pt x="1620000" y="216024"/>
                </a:lnTo>
                <a:lnTo>
                  <a:pt x="1403976" y="432048"/>
                </a:lnTo>
                <a:lnTo>
                  <a:pt x="1403976" y="324036"/>
                </a:lnTo>
                <a:lnTo>
                  <a:pt x="237307" y="322908"/>
                </a:lnTo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углом вверх 36"/>
          <p:cNvSpPr/>
          <p:nvPr/>
        </p:nvSpPr>
        <p:spPr>
          <a:xfrm flipV="1">
            <a:off x="5724525" y="4005263"/>
            <a:ext cx="1893888" cy="47148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345145 h 576000"/>
              <a:gd name="connsiteX1" fmla="*/ 1655143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55143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147637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2381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714897 w 1893142"/>
              <a:gd name="connsiteY3" fmla="*/ 2112 h 473734"/>
              <a:gd name="connsiteX4" fmla="*/ 1893142 w 1893142"/>
              <a:gd name="connsiteY4" fmla="*/ 2381 h 473734"/>
              <a:gd name="connsiteX5" fmla="*/ 1893142 w 1893142"/>
              <a:gd name="connsiteY5" fmla="*/ 473734 h 473734"/>
              <a:gd name="connsiteX6" fmla="*/ 1686322 w 1893142"/>
              <a:gd name="connsiteY6" fmla="*/ 471559 h 473734"/>
              <a:gd name="connsiteX7" fmla="*/ 0 w 1893142"/>
              <a:gd name="connsiteY7" fmla="*/ 473734 h 473734"/>
              <a:gd name="connsiteX8" fmla="*/ 0 w 1893142"/>
              <a:gd name="connsiteY8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491"/>
              <a:gd name="connsiteY0" fmla="*/ 240767 h 471622"/>
              <a:gd name="connsiteX1" fmla="*/ 1655143 w 1893491"/>
              <a:gd name="connsiteY1" fmla="*/ 240767 h 471622"/>
              <a:gd name="connsiteX2" fmla="*/ 1652985 w 1893491"/>
              <a:gd name="connsiteY2" fmla="*/ 50006 h 471622"/>
              <a:gd name="connsiteX3" fmla="*/ 1714897 w 1893491"/>
              <a:gd name="connsiteY3" fmla="*/ 0 h 471622"/>
              <a:gd name="connsiteX4" fmla="*/ 1893142 w 1893491"/>
              <a:gd name="connsiteY4" fmla="*/ 269 h 471622"/>
              <a:gd name="connsiteX5" fmla="*/ 1893491 w 1893491"/>
              <a:gd name="connsiteY5" fmla="*/ 221456 h 471622"/>
              <a:gd name="connsiteX6" fmla="*/ 1893142 w 1893491"/>
              <a:gd name="connsiteY6" fmla="*/ 471622 h 471622"/>
              <a:gd name="connsiteX7" fmla="*/ 1686322 w 1893491"/>
              <a:gd name="connsiteY7" fmla="*/ 469447 h 471622"/>
              <a:gd name="connsiteX8" fmla="*/ 0 w 1893491"/>
              <a:gd name="connsiteY8" fmla="*/ 471622 h 471622"/>
              <a:gd name="connsiteX9" fmla="*/ 0 w 1893491"/>
              <a:gd name="connsiteY9" fmla="*/ 240767 h 471622"/>
              <a:gd name="connsiteX0" fmla="*/ 1893491 w 1984931"/>
              <a:gd name="connsiteY0" fmla="*/ 221456 h 471622"/>
              <a:gd name="connsiteX1" fmla="*/ 1893142 w 1984931"/>
              <a:gd name="connsiteY1" fmla="*/ 471622 h 471622"/>
              <a:gd name="connsiteX2" fmla="*/ 1686322 w 1984931"/>
              <a:gd name="connsiteY2" fmla="*/ 469447 h 471622"/>
              <a:gd name="connsiteX3" fmla="*/ 0 w 1984931"/>
              <a:gd name="connsiteY3" fmla="*/ 471622 h 471622"/>
              <a:gd name="connsiteX4" fmla="*/ 0 w 1984931"/>
              <a:gd name="connsiteY4" fmla="*/ 240767 h 471622"/>
              <a:gd name="connsiteX5" fmla="*/ 1655143 w 1984931"/>
              <a:gd name="connsiteY5" fmla="*/ 240767 h 471622"/>
              <a:gd name="connsiteX6" fmla="*/ 1652985 w 1984931"/>
              <a:gd name="connsiteY6" fmla="*/ 50006 h 471622"/>
              <a:gd name="connsiteX7" fmla="*/ 1714897 w 1984931"/>
              <a:gd name="connsiteY7" fmla="*/ 0 h 471622"/>
              <a:gd name="connsiteX8" fmla="*/ 1893142 w 1984931"/>
              <a:gd name="connsiteY8" fmla="*/ 269 h 471622"/>
              <a:gd name="connsiteX9" fmla="*/ 1984931 w 1984931"/>
              <a:gd name="connsiteY9" fmla="*/ 312896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5143 w 1893491"/>
              <a:gd name="connsiteY5" fmla="*/ 240767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0380 w 1893491"/>
              <a:gd name="connsiteY5" fmla="*/ 243149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491" h="471622">
                <a:moveTo>
                  <a:pt x="1893491" y="221456"/>
                </a:moveTo>
                <a:cubicBezTo>
                  <a:pt x="1893375" y="304845"/>
                  <a:pt x="1893258" y="388233"/>
                  <a:pt x="1893142" y="471622"/>
                </a:cubicBezTo>
                <a:lnTo>
                  <a:pt x="1686322" y="469447"/>
                </a:lnTo>
                <a:lnTo>
                  <a:pt x="0" y="471622"/>
                </a:lnTo>
                <a:lnTo>
                  <a:pt x="0" y="240767"/>
                </a:lnTo>
                <a:lnTo>
                  <a:pt x="1650380" y="243149"/>
                </a:lnTo>
                <a:cubicBezTo>
                  <a:pt x="1649652" y="139918"/>
                  <a:pt x="1652551" y="92515"/>
                  <a:pt x="1652985" y="50006"/>
                </a:cubicBezTo>
                <a:cubicBezTo>
                  <a:pt x="1662944" y="9878"/>
                  <a:pt x="1674871" y="8290"/>
                  <a:pt x="1714897" y="0"/>
                </a:cubicBezTo>
                <a:lnTo>
                  <a:pt x="1893142" y="26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4874" y="4159499"/>
            <a:ext cx="95164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33294" y="3758310"/>
            <a:ext cx="6923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1367" y="3758310"/>
            <a:ext cx="40800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33295" y="4281429"/>
            <a:ext cx="261336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83164" y="4212024"/>
            <a:ext cx="54650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75313" y="4149128"/>
            <a:ext cx="30368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00392" y="4293096"/>
            <a:ext cx="584856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32440" y="3861048"/>
            <a:ext cx="53431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1" name="Picture 18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80312" y="4581176"/>
            <a:ext cx="31460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25593" y="4653176"/>
            <a:ext cx="49435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3" name="Picture 21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8865" y="4725192"/>
            <a:ext cx="3002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02090" y="3645064"/>
            <a:ext cx="665143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0" name="Равнобедренный треугольник 9">
            <a:hlinkClick r:id="rId27" action="ppaction://hlinksldjump" tooltip="ЖЕЛЕЗО"/>
          </p:cNvPr>
          <p:cNvSpPr/>
          <p:nvPr/>
        </p:nvSpPr>
        <p:spPr>
          <a:xfrm rot="5400000">
            <a:off x="5291138" y="3779837"/>
            <a:ext cx="325438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823619" y="5210969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5328444" y="4293394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5472113" y="5770562"/>
            <a:ext cx="323850" cy="466725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5904707" y="6380956"/>
            <a:ext cx="323850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624264" y="641736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571295" y="5155320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/>
            </a:extLst>
          </a:blip>
          <a:srcRect t="-2028"/>
          <a:stretch/>
        </p:blipFill>
        <p:spPr bwMode="auto">
          <a:xfrm>
            <a:off x="6264224" y="641732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8475596" y="4833192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8150092" y="3856161"/>
            <a:ext cx="324000" cy="364927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80" name="Стрелка вправо 79"/>
          <p:cNvSpPr/>
          <p:nvPr/>
        </p:nvSpPr>
        <p:spPr>
          <a:xfrm>
            <a:off x="7215188" y="5084763"/>
            <a:ext cx="1871662" cy="431800"/>
          </a:xfrm>
          <a:prstGeom prst="rightArrow">
            <a:avLst/>
          </a:prstGeom>
          <a:solidFill>
            <a:srgbClr val="92D050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>
            <a:stCxn id="52" idx="1"/>
            <a:endCxn id="80" idx="1"/>
          </p:cNvCxnSpPr>
          <p:nvPr/>
        </p:nvCxnSpPr>
        <p:spPr>
          <a:xfrm flipV="1">
            <a:off x="6896100" y="5300663"/>
            <a:ext cx="319088" cy="4762"/>
          </a:xfrm>
          <a:prstGeom prst="line">
            <a:avLst/>
          </a:prstGeom>
          <a:ln w="762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3533" y="4725144"/>
            <a:ext cx="3415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1801" name="Picture 9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19138" indent="-719138" fontAlgn="auto">
              <a:spcAft>
                <a:spcPts val="0"/>
              </a:spcAft>
              <a:defRPr/>
            </a:pPr>
            <a:r>
              <a:rPr lang="ru-RU" sz="2800" dirty="0"/>
              <a:t>ПУТИ РАЗВИТИЯ ДРЕВНИХ ЦИВИЛИЗАЦИЙ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98750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401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схему со страниц 10–11, заполни таблицу.</a:t>
            </a:r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19138" indent="-719138" fontAlgn="auto">
              <a:spcAft>
                <a:spcPts val="0"/>
              </a:spcAft>
              <a:defRPr/>
            </a:pPr>
            <a:r>
              <a:rPr lang="ru-RU" sz="2800" dirty="0"/>
              <a:t>ПУТИ РАЗВИТИЯ ДРЕВНИХ ЦИВИЛИЗАЦИЙ</a:t>
            </a: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/>
        </p:nvGraphicFramePr>
        <p:xfrm>
          <a:off x="250825" y="2060575"/>
          <a:ext cx="8640763" cy="4754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2160240"/>
                <a:gridCol w="2159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Название цивилизации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pc="0" dirty="0" smtClean="0"/>
                        <a:t>Время существования</a:t>
                      </a:r>
                      <a:endParaRPr lang="ru-RU" sz="2200" spc="0" dirty="0"/>
                    </a:p>
                  </a:txBody>
                  <a:tcPr marL="36000" marR="3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Религии 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Достижения </a:t>
                      </a:r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__________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__________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 __________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__________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 __________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800" dirty="0">
                <a:latin typeface="+mn-lt"/>
              </a:rPr>
              <a:t>Какое событие считается концом Древнего </a:t>
            </a:r>
            <a:r>
              <a:rPr lang="ru-RU" sz="2800" dirty="0">
                <a:latin typeface="+mn-lt"/>
              </a:rPr>
              <a:t>мира? </a:t>
            </a:r>
            <a:endParaRPr lang="ru-RU" sz="2800" dirty="0">
              <a:latin typeface="+mn-lt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9138" indent="-719138" fontAlgn="auto">
              <a:spcAft>
                <a:spcPts val="0"/>
              </a:spcAft>
              <a:defRPr/>
            </a:pPr>
            <a:r>
              <a:rPr lang="ru-RU" sz="2800" dirty="0"/>
              <a:t>ПУТИ РАЗВИТИЯ ДРЕВНИХ ЦИВИЛИЗАЦИЙ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72000" y="2592311"/>
            <a:ext cx="5400600" cy="4149057"/>
          </a:xfrm>
          <a:prstGeom prst="roundRect">
            <a:avLst>
              <a:gd name="adj" fmla="val 770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65" name="Скругленный прямоугольник 64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Могло ли разрушение Рима варварами повлиять на появление названия «Средние века»?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ЭПОХУ СРЕДНИХ ВЕКОВ БЫЛИ ЗАЛОЖЕНЫ ОСНОВЫ СОВРЕМЕННОЙ ЦИВИЛИЗАЦИИ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0" dirty="0"/>
              <a:t>ОТКРЫВАЕМ НОВЫЕ ЗНАНИЯ</a:t>
            </a:r>
            <a:endParaRPr lang="ru-RU" dirty="0"/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26000" y="3011384"/>
          <a:ext cx="8892485" cy="3801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43489"/>
                <a:gridCol w="264653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  <a:gridCol w="254071"/>
              </a:tblGrid>
              <a:tr h="69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XXX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XXIX</a:t>
                      </a:r>
                      <a:endParaRPr lang="ru-RU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IX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V</a:t>
                      </a:r>
                      <a:endParaRPr lang="ru-RU" sz="1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IV</a:t>
                      </a:r>
                      <a:endParaRPr lang="ru-RU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III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36000" marB="36000" vert="vert27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192536" y="573324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202238" y="3013075"/>
            <a:ext cx="0" cy="380206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57475" y="3013075"/>
            <a:ext cx="0" cy="380206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40650" y="3013075"/>
            <a:ext cx="0" cy="3802063"/>
          </a:xfrm>
          <a:prstGeom prst="line">
            <a:avLst/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углом вверх 48"/>
          <p:cNvSpPr/>
          <p:nvPr/>
        </p:nvSpPr>
        <p:spPr>
          <a:xfrm>
            <a:off x="71438" y="5283200"/>
            <a:ext cx="6178550" cy="377825"/>
          </a:xfrm>
          <a:custGeom>
            <a:avLst/>
            <a:gdLst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5911423 w 6192000"/>
              <a:gd name="connsiteY3" fmla="*/ 126000 h 504000"/>
              <a:gd name="connsiteX4" fmla="*/ 6051712 w 6192000"/>
              <a:gd name="connsiteY4" fmla="*/ 0 h 504000"/>
              <a:gd name="connsiteX5" fmla="*/ 6192000 w 6192000"/>
              <a:gd name="connsiteY5" fmla="*/ 126000 h 504000"/>
              <a:gd name="connsiteX6" fmla="*/ 6177712 w 6192000"/>
              <a:gd name="connsiteY6" fmla="*/ 126000 h 504000"/>
              <a:gd name="connsiteX7" fmla="*/ 6177712 w 6192000"/>
              <a:gd name="connsiteY7" fmla="*/ 504000 h 504000"/>
              <a:gd name="connsiteX8" fmla="*/ 0 w 6192000"/>
              <a:gd name="connsiteY8" fmla="*/ 504000 h 504000"/>
              <a:gd name="connsiteX9" fmla="*/ 0 w 6192000"/>
              <a:gd name="connsiteY9" fmla="*/ 252000 h 504000"/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6051712 w 6192000"/>
              <a:gd name="connsiteY3" fmla="*/ 0 h 504000"/>
              <a:gd name="connsiteX4" fmla="*/ 6192000 w 6192000"/>
              <a:gd name="connsiteY4" fmla="*/ 126000 h 504000"/>
              <a:gd name="connsiteX5" fmla="*/ 6177712 w 6192000"/>
              <a:gd name="connsiteY5" fmla="*/ 126000 h 504000"/>
              <a:gd name="connsiteX6" fmla="*/ 6177712 w 6192000"/>
              <a:gd name="connsiteY6" fmla="*/ 504000 h 504000"/>
              <a:gd name="connsiteX7" fmla="*/ 0 w 6192000"/>
              <a:gd name="connsiteY7" fmla="*/ 504000 h 504000"/>
              <a:gd name="connsiteX8" fmla="*/ 0 w 6192000"/>
              <a:gd name="connsiteY8" fmla="*/ 252000 h 504000"/>
              <a:gd name="connsiteX0" fmla="*/ 0 w 6177712"/>
              <a:gd name="connsiteY0" fmla="*/ 252000 h 504000"/>
              <a:gd name="connsiteX1" fmla="*/ 5925712 w 6177712"/>
              <a:gd name="connsiteY1" fmla="*/ 252000 h 504000"/>
              <a:gd name="connsiteX2" fmla="*/ 5925712 w 6177712"/>
              <a:gd name="connsiteY2" fmla="*/ 126000 h 504000"/>
              <a:gd name="connsiteX3" fmla="*/ 6051712 w 6177712"/>
              <a:gd name="connsiteY3" fmla="*/ 0 h 504000"/>
              <a:gd name="connsiteX4" fmla="*/ 6177712 w 6177712"/>
              <a:gd name="connsiteY4" fmla="*/ 126000 h 504000"/>
              <a:gd name="connsiteX5" fmla="*/ 6177712 w 6177712"/>
              <a:gd name="connsiteY5" fmla="*/ 504000 h 504000"/>
              <a:gd name="connsiteX6" fmla="*/ 0 w 6177712"/>
              <a:gd name="connsiteY6" fmla="*/ 504000 h 504000"/>
              <a:gd name="connsiteX7" fmla="*/ 0 w 6177712"/>
              <a:gd name="connsiteY7" fmla="*/ 252000 h 504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0 w 6177712"/>
              <a:gd name="connsiteY5" fmla="*/ 378000 h 378000"/>
              <a:gd name="connsiteX6" fmla="*/ 0 w 6177712"/>
              <a:gd name="connsiteY6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77712 w 6177712"/>
              <a:gd name="connsiteY5" fmla="*/ 378000 h 378000"/>
              <a:gd name="connsiteX6" fmla="*/ 6119250 w 6177712"/>
              <a:gd name="connsiteY6" fmla="*/ 374602 h 378000"/>
              <a:gd name="connsiteX7" fmla="*/ 0 w 6177712"/>
              <a:gd name="connsiteY7" fmla="*/ 378000 h 378000"/>
              <a:gd name="connsiteX8" fmla="*/ 0 w 6177712"/>
              <a:gd name="connsiteY8" fmla="*/ 126000 h 378000"/>
              <a:gd name="connsiteX0" fmla="*/ 0 w 6589780"/>
              <a:gd name="connsiteY0" fmla="*/ 126000 h 378000"/>
              <a:gd name="connsiteX1" fmla="*/ 5925712 w 6589780"/>
              <a:gd name="connsiteY1" fmla="*/ 126000 h 378000"/>
              <a:gd name="connsiteX2" fmla="*/ 5925712 w 6589780"/>
              <a:gd name="connsiteY2" fmla="*/ 0 h 378000"/>
              <a:gd name="connsiteX3" fmla="*/ 6177712 w 6589780"/>
              <a:gd name="connsiteY3" fmla="*/ 0 h 378000"/>
              <a:gd name="connsiteX4" fmla="*/ 6176400 w 6589780"/>
              <a:gd name="connsiteY4" fmla="*/ 303165 h 378000"/>
              <a:gd name="connsiteX5" fmla="*/ 6119250 w 6589780"/>
              <a:gd name="connsiteY5" fmla="*/ 374602 h 378000"/>
              <a:gd name="connsiteX6" fmla="*/ 0 w 6589780"/>
              <a:gd name="connsiteY6" fmla="*/ 378000 h 378000"/>
              <a:gd name="connsiteX7" fmla="*/ 0 w 6589780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81849"/>
              <a:gd name="connsiteY0" fmla="*/ 126000 h 378000"/>
              <a:gd name="connsiteX1" fmla="*/ 5925712 w 6181849"/>
              <a:gd name="connsiteY1" fmla="*/ 126000 h 378000"/>
              <a:gd name="connsiteX2" fmla="*/ 5925712 w 6181849"/>
              <a:gd name="connsiteY2" fmla="*/ 0 h 378000"/>
              <a:gd name="connsiteX3" fmla="*/ 6177712 w 6181849"/>
              <a:gd name="connsiteY3" fmla="*/ 0 h 378000"/>
              <a:gd name="connsiteX4" fmla="*/ 6176400 w 6181849"/>
              <a:gd name="connsiteY4" fmla="*/ 303165 h 378000"/>
              <a:gd name="connsiteX5" fmla="*/ 6119250 w 6181849"/>
              <a:gd name="connsiteY5" fmla="*/ 374602 h 378000"/>
              <a:gd name="connsiteX6" fmla="*/ 0 w 6181849"/>
              <a:gd name="connsiteY6" fmla="*/ 378000 h 378000"/>
              <a:gd name="connsiteX7" fmla="*/ 0 w 6181849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7712" h="378000">
                <a:moveTo>
                  <a:pt x="0" y="126000"/>
                </a:moveTo>
                <a:lnTo>
                  <a:pt x="5925712" y="126000"/>
                </a:lnTo>
                <a:lnTo>
                  <a:pt x="5925712" y="0"/>
                </a:lnTo>
                <a:lnTo>
                  <a:pt x="6177712" y="0"/>
                </a:lnTo>
                <a:cubicBezTo>
                  <a:pt x="6177275" y="101055"/>
                  <a:pt x="6176837" y="202110"/>
                  <a:pt x="6176400" y="303165"/>
                </a:cubicBezTo>
                <a:cubicBezTo>
                  <a:pt x="6173801" y="358455"/>
                  <a:pt x="6172338" y="369273"/>
                  <a:pt x="6119250" y="374602"/>
                </a:cubicBezTo>
                <a:lnTo>
                  <a:pt x="0" y="378000"/>
                </a:lnTo>
                <a:lnTo>
                  <a:pt x="0" y="1260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532334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Что из возникшего в эту эпоху существует и в наши дни? (Не забудь про условные знаки на с. 7.)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260475" y="5940425"/>
            <a:ext cx="2232025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348038" y="6381750"/>
            <a:ext cx="5688012" cy="431800"/>
          </a:xfrm>
          <a:prstGeom prst="rightArrow">
            <a:avLst/>
          </a:prstGeom>
          <a:solidFill>
            <a:schemeClr val="bg2"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16463" y="5940425"/>
            <a:ext cx="4248150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7704" y="5805304"/>
            <a:ext cx="26623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77180" y="6381328"/>
            <a:ext cx="194820" cy="3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96828" y="6381328"/>
            <a:ext cx="60592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2592" y="5877312"/>
            <a:ext cx="64526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" name="Стрелка углом вверх 30"/>
          <p:cNvSpPr/>
          <p:nvPr/>
        </p:nvSpPr>
        <p:spPr>
          <a:xfrm flipV="1">
            <a:off x="71438" y="4938713"/>
            <a:ext cx="6192837" cy="506412"/>
          </a:xfrm>
          <a:custGeom>
            <a:avLst/>
            <a:gdLst>
              <a:gd name="connsiteX0" fmla="*/ 0 w 6192000"/>
              <a:gd name="connsiteY0" fmla="*/ 252028 h 504056"/>
              <a:gd name="connsiteX1" fmla="*/ 5925682 w 6192000"/>
              <a:gd name="connsiteY1" fmla="*/ 252028 h 504056"/>
              <a:gd name="connsiteX2" fmla="*/ 5925682 w 6192000"/>
              <a:gd name="connsiteY2" fmla="*/ 126014 h 504056"/>
              <a:gd name="connsiteX3" fmla="*/ 5911392 w 6192000"/>
              <a:gd name="connsiteY3" fmla="*/ 126014 h 504056"/>
              <a:gd name="connsiteX4" fmla="*/ 6051696 w 6192000"/>
              <a:gd name="connsiteY4" fmla="*/ 0 h 504056"/>
              <a:gd name="connsiteX5" fmla="*/ 6192000 w 6192000"/>
              <a:gd name="connsiteY5" fmla="*/ 126014 h 504056"/>
              <a:gd name="connsiteX6" fmla="*/ 6177710 w 6192000"/>
              <a:gd name="connsiteY6" fmla="*/ 126014 h 504056"/>
              <a:gd name="connsiteX7" fmla="*/ 6177710 w 6192000"/>
              <a:gd name="connsiteY7" fmla="*/ 504056 h 504056"/>
              <a:gd name="connsiteX8" fmla="*/ 0 w 6192000"/>
              <a:gd name="connsiteY8" fmla="*/ 504056 h 504056"/>
              <a:gd name="connsiteX9" fmla="*/ 0 w 6192000"/>
              <a:gd name="connsiteY9" fmla="*/ 252028 h 504056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7710 w 6192000"/>
              <a:gd name="connsiteY7" fmla="*/ 504056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77710 w 6192000"/>
              <a:gd name="connsiteY8" fmla="*/ 504056 h 506511"/>
              <a:gd name="connsiteX9" fmla="*/ 6107344 w 6192000"/>
              <a:gd name="connsiteY9" fmla="*/ 506511 h 506511"/>
              <a:gd name="connsiteX10" fmla="*/ 0 w 6192000"/>
              <a:gd name="connsiteY10" fmla="*/ 504056 h 506511"/>
              <a:gd name="connsiteX11" fmla="*/ 0 w 6192000"/>
              <a:gd name="connsiteY11" fmla="*/ 252028 h 506511"/>
              <a:gd name="connsiteX0" fmla="*/ 0 w 6580694"/>
              <a:gd name="connsiteY0" fmla="*/ 252028 h 506511"/>
              <a:gd name="connsiteX1" fmla="*/ 5925682 w 6580694"/>
              <a:gd name="connsiteY1" fmla="*/ 252028 h 506511"/>
              <a:gd name="connsiteX2" fmla="*/ 5925682 w 6580694"/>
              <a:gd name="connsiteY2" fmla="*/ 126014 h 506511"/>
              <a:gd name="connsiteX3" fmla="*/ 5911392 w 6580694"/>
              <a:gd name="connsiteY3" fmla="*/ 126014 h 506511"/>
              <a:gd name="connsiteX4" fmla="*/ 6051696 w 6580694"/>
              <a:gd name="connsiteY4" fmla="*/ 0 h 506511"/>
              <a:gd name="connsiteX5" fmla="*/ 6192000 w 6580694"/>
              <a:gd name="connsiteY5" fmla="*/ 126014 h 506511"/>
              <a:gd name="connsiteX6" fmla="*/ 6177710 w 6580694"/>
              <a:gd name="connsiteY6" fmla="*/ 126014 h 506511"/>
              <a:gd name="connsiteX7" fmla="*/ 6176400 w 6580694"/>
              <a:gd name="connsiteY7" fmla="*/ 451742 h 506511"/>
              <a:gd name="connsiteX8" fmla="*/ 6107344 w 6580694"/>
              <a:gd name="connsiteY8" fmla="*/ 506511 h 506511"/>
              <a:gd name="connsiteX9" fmla="*/ 0 w 6580694"/>
              <a:gd name="connsiteY9" fmla="*/ 504056 h 506511"/>
              <a:gd name="connsiteX10" fmla="*/ 0 w 6580694"/>
              <a:gd name="connsiteY10" fmla="*/ 252028 h 506511"/>
              <a:gd name="connsiteX0" fmla="*/ 0 w 6581256"/>
              <a:gd name="connsiteY0" fmla="*/ 252028 h 506511"/>
              <a:gd name="connsiteX1" fmla="*/ 5925682 w 6581256"/>
              <a:gd name="connsiteY1" fmla="*/ 252028 h 506511"/>
              <a:gd name="connsiteX2" fmla="*/ 5925682 w 6581256"/>
              <a:gd name="connsiteY2" fmla="*/ 126014 h 506511"/>
              <a:gd name="connsiteX3" fmla="*/ 5911392 w 6581256"/>
              <a:gd name="connsiteY3" fmla="*/ 126014 h 506511"/>
              <a:gd name="connsiteX4" fmla="*/ 6051696 w 6581256"/>
              <a:gd name="connsiteY4" fmla="*/ 0 h 506511"/>
              <a:gd name="connsiteX5" fmla="*/ 6192000 w 6581256"/>
              <a:gd name="connsiteY5" fmla="*/ 126014 h 506511"/>
              <a:gd name="connsiteX6" fmla="*/ 6177710 w 6581256"/>
              <a:gd name="connsiteY6" fmla="*/ 126014 h 506511"/>
              <a:gd name="connsiteX7" fmla="*/ 6176400 w 6581256"/>
              <a:gd name="connsiteY7" fmla="*/ 451742 h 506511"/>
              <a:gd name="connsiteX8" fmla="*/ 6107344 w 6581256"/>
              <a:gd name="connsiteY8" fmla="*/ 506511 h 506511"/>
              <a:gd name="connsiteX9" fmla="*/ 0 w 6581256"/>
              <a:gd name="connsiteY9" fmla="*/ 504056 h 506511"/>
              <a:gd name="connsiteX10" fmla="*/ 0 w 6581256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000" h="506511">
                <a:moveTo>
                  <a:pt x="0" y="252028"/>
                </a:moveTo>
                <a:lnTo>
                  <a:pt x="5925682" y="252028"/>
                </a:lnTo>
                <a:lnTo>
                  <a:pt x="5925682" y="126014"/>
                </a:lnTo>
                <a:lnTo>
                  <a:pt x="5911392" y="126014"/>
                </a:lnTo>
                <a:lnTo>
                  <a:pt x="6051696" y="0"/>
                </a:lnTo>
                <a:lnTo>
                  <a:pt x="6192000" y="126014"/>
                </a:lnTo>
                <a:lnTo>
                  <a:pt x="6177710" y="126014"/>
                </a:lnTo>
                <a:cubicBezTo>
                  <a:pt x="6177273" y="234590"/>
                  <a:pt x="6176837" y="343166"/>
                  <a:pt x="6176400" y="451742"/>
                </a:cubicBezTo>
                <a:cubicBezTo>
                  <a:pt x="6171817" y="484202"/>
                  <a:pt x="6179482" y="504937"/>
                  <a:pt x="6107344" y="506511"/>
                </a:cubicBezTo>
                <a:lnTo>
                  <a:pt x="0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CC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1" y="4725184"/>
            <a:ext cx="5971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19672" y="5301248"/>
            <a:ext cx="5906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73721" y="5229240"/>
            <a:ext cx="2953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8125" y="5301248"/>
            <a:ext cx="51642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cxnSp>
        <p:nvCxnSpPr>
          <p:cNvPr id="4" name="Прямая соединительная линия 3"/>
          <p:cNvCxnSpPr>
            <a:stCxn id="40" idx="3"/>
            <a:endCxn id="43" idx="1"/>
          </p:cNvCxnSpPr>
          <p:nvPr/>
        </p:nvCxnSpPr>
        <p:spPr>
          <a:xfrm>
            <a:off x="3492500" y="6156325"/>
            <a:ext cx="1223963" cy="0"/>
          </a:xfrm>
          <a:prstGeom prst="line">
            <a:avLst/>
          </a:prstGeom>
          <a:ln w="76200">
            <a:solidFill>
              <a:srgbClr val="99FF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41191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5" name="Стрелка вправо 34"/>
          <p:cNvSpPr/>
          <p:nvPr/>
        </p:nvSpPr>
        <p:spPr>
          <a:xfrm>
            <a:off x="3276600" y="4356100"/>
            <a:ext cx="1835150" cy="431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flipV="1">
            <a:off x="5715000" y="4437063"/>
            <a:ext cx="1182688" cy="37623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62287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119055 h 349910"/>
              <a:gd name="connsiteX1" fmla="*/ 1662287 w 1893142"/>
              <a:gd name="connsiteY1" fmla="*/ 119055 h 349910"/>
              <a:gd name="connsiteX2" fmla="*/ 1662287 w 1893142"/>
              <a:gd name="connsiteY2" fmla="*/ 23813 h 349910"/>
              <a:gd name="connsiteX3" fmla="*/ 1893142 w 1893142"/>
              <a:gd name="connsiteY3" fmla="*/ 0 h 349910"/>
              <a:gd name="connsiteX4" fmla="*/ 1893142 w 1893142"/>
              <a:gd name="connsiteY4" fmla="*/ 349910 h 349910"/>
              <a:gd name="connsiteX5" fmla="*/ 1686322 w 1893142"/>
              <a:gd name="connsiteY5" fmla="*/ 347735 h 349910"/>
              <a:gd name="connsiteX6" fmla="*/ 0 w 1893142"/>
              <a:gd name="connsiteY6" fmla="*/ 349910 h 349910"/>
              <a:gd name="connsiteX7" fmla="*/ 0 w 1893142"/>
              <a:gd name="connsiteY7" fmla="*/ 119055 h 3499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3142 w 1893142"/>
              <a:gd name="connsiteY4" fmla="*/ 376103 h 376103"/>
              <a:gd name="connsiteX5" fmla="*/ 1686322 w 1893142"/>
              <a:gd name="connsiteY5" fmla="*/ 373928 h 376103"/>
              <a:gd name="connsiteX6" fmla="*/ 0 w 1893142"/>
              <a:gd name="connsiteY6" fmla="*/ 376103 h 376103"/>
              <a:gd name="connsiteX7" fmla="*/ 0 w 1893142"/>
              <a:gd name="connsiteY7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3142 w 1893142"/>
              <a:gd name="connsiteY4" fmla="*/ 376103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93142 w 1893142"/>
              <a:gd name="connsiteY5" fmla="*/ 376103 h 377010"/>
              <a:gd name="connsiteX6" fmla="*/ 1830140 w 1893142"/>
              <a:gd name="connsiteY6" fmla="*/ 377010 h 377010"/>
              <a:gd name="connsiteX7" fmla="*/ 1686322 w 1893142"/>
              <a:gd name="connsiteY7" fmla="*/ 373928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2052 w 1893142"/>
              <a:gd name="connsiteY4" fmla="*/ 319860 h 376103"/>
              <a:gd name="connsiteX5" fmla="*/ 1830140 w 1893142"/>
              <a:gd name="connsiteY5" fmla="*/ 372248 h 376103"/>
              <a:gd name="connsiteX6" fmla="*/ 1686322 w 1893142"/>
              <a:gd name="connsiteY6" fmla="*/ 373928 h 376103"/>
              <a:gd name="connsiteX7" fmla="*/ 0 w 1893142"/>
              <a:gd name="connsiteY7" fmla="*/ 376103 h 376103"/>
              <a:gd name="connsiteX8" fmla="*/ 0 w 1893142"/>
              <a:gd name="connsiteY8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2248 h 377010"/>
              <a:gd name="connsiteX6" fmla="*/ 1686322 w 1893142"/>
              <a:gd name="connsiteY6" fmla="*/ 373928 h 377010"/>
              <a:gd name="connsiteX7" fmla="*/ 713333 w 1893142"/>
              <a:gd name="connsiteY7" fmla="*/ 377010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376103 h 377010"/>
              <a:gd name="connsiteX10" fmla="*/ 0 w 1893142"/>
              <a:gd name="connsiteY10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145248 h 377010"/>
              <a:gd name="connsiteX0" fmla="*/ 2381 w 1182190"/>
              <a:gd name="connsiteY0" fmla="*/ 377010 h 377010"/>
              <a:gd name="connsiteX1" fmla="*/ 0 w 1182190"/>
              <a:gd name="connsiteY1" fmla="*/ 146029 h 377010"/>
              <a:gd name="connsiteX2" fmla="*/ 951335 w 1182190"/>
              <a:gd name="connsiteY2" fmla="*/ 145248 h 377010"/>
              <a:gd name="connsiteX3" fmla="*/ 951335 w 1182190"/>
              <a:gd name="connsiteY3" fmla="*/ 0 h 377010"/>
              <a:gd name="connsiteX4" fmla="*/ 1182190 w 1182190"/>
              <a:gd name="connsiteY4" fmla="*/ 26193 h 377010"/>
              <a:gd name="connsiteX5" fmla="*/ 1181100 w 1182190"/>
              <a:gd name="connsiteY5" fmla="*/ 319860 h 377010"/>
              <a:gd name="connsiteX6" fmla="*/ 1119188 w 1182190"/>
              <a:gd name="connsiteY6" fmla="*/ 372248 h 377010"/>
              <a:gd name="connsiteX7" fmla="*/ 975370 w 1182190"/>
              <a:gd name="connsiteY7" fmla="*/ 373928 h 377010"/>
              <a:gd name="connsiteX8" fmla="*/ 2381 w 1182190"/>
              <a:gd name="connsiteY8" fmla="*/ 377010 h 37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90" h="377010">
                <a:moveTo>
                  <a:pt x="2381" y="377010"/>
                </a:moveTo>
                <a:cubicBezTo>
                  <a:pt x="1587" y="300016"/>
                  <a:pt x="794" y="223023"/>
                  <a:pt x="0" y="146029"/>
                </a:cubicBezTo>
                <a:lnTo>
                  <a:pt x="951335" y="145248"/>
                </a:lnTo>
                <a:lnTo>
                  <a:pt x="951335" y="0"/>
                </a:lnTo>
                <a:lnTo>
                  <a:pt x="1182190" y="26193"/>
                </a:lnTo>
                <a:cubicBezTo>
                  <a:pt x="1181827" y="124082"/>
                  <a:pt x="1181463" y="221971"/>
                  <a:pt x="1181100" y="319860"/>
                </a:cubicBezTo>
                <a:cubicBezTo>
                  <a:pt x="1170600" y="378329"/>
                  <a:pt x="1153476" y="363237"/>
                  <a:pt x="1119188" y="372248"/>
                </a:cubicBezTo>
                <a:lnTo>
                  <a:pt x="975370" y="373928"/>
                </a:lnTo>
                <a:lnTo>
                  <a:pt x="2381" y="3770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35" idx="3"/>
          </p:cNvCxnSpPr>
          <p:nvPr/>
        </p:nvCxnSpPr>
        <p:spPr>
          <a:xfrm>
            <a:off x="5111750" y="4572000"/>
            <a:ext cx="6127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углом вверх 36"/>
          <p:cNvSpPr/>
          <p:nvPr/>
        </p:nvSpPr>
        <p:spPr>
          <a:xfrm>
            <a:off x="6248400" y="4906963"/>
            <a:ext cx="650875" cy="463550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1244352 w 1980000"/>
              <a:gd name="connsiteY9" fmla="*/ 570186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0 w 1980000"/>
              <a:gd name="connsiteY11" fmla="*/ 345145 h 591354"/>
              <a:gd name="connsiteX0" fmla="*/ 0 w 1980000"/>
              <a:gd name="connsiteY0" fmla="*/ 345145 h 591354"/>
              <a:gd name="connsiteX1" fmla="*/ 1239590 w 1980000"/>
              <a:gd name="connsiteY1" fmla="*/ 346348 h 591354"/>
              <a:gd name="connsiteX2" fmla="*/ 1662287 w 1980000"/>
              <a:gd name="connsiteY2" fmla="*/ 345145 h 591354"/>
              <a:gd name="connsiteX3" fmla="*/ 1662287 w 1980000"/>
              <a:gd name="connsiteY3" fmla="*/ 249903 h 591354"/>
              <a:gd name="connsiteX4" fmla="*/ 1575429 w 1980000"/>
              <a:gd name="connsiteY4" fmla="*/ 249903 h 591354"/>
              <a:gd name="connsiteX5" fmla="*/ 1777715 w 1980000"/>
              <a:gd name="connsiteY5" fmla="*/ 0 h 591354"/>
              <a:gd name="connsiteX6" fmla="*/ 1980000 w 1980000"/>
              <a:gd name="connsiteY6" fmla="*/ 249903 h 591354"/>
              <a:gd name="connsiteX7" fmla="*/ 1893142 w 1980000"/>
              <a:gd name="connsiteY7" fmla="*/ 249903 h 591354"/>
              <a:gd name="connsiteX8" fmla="*/ 1893142 w 1980000"/>
              <a:gd name="connsiteY8" fmla="*/ 576000 h 591354"/>
              <a:gd name="connsiteX9" fmla="*/ 1686322 w 1980000"/>
              <a:gd name="connsiteY9" fmla="*/ 573825 h 591354"/>
              <a:gd name="connsiteX10" fmla="*/ 1244352 w 1980000"/>
              <a:gd name="connsiteY10" fmla="*/ 570186 h 591354"/>
              <a:gd name="connsiteX11" fmla="*/ 0 w 1980000"/>
              <a:gd name="connsiteY11" fmla="*/ 576000 h 591354"/>
              <a:gd name="connsiteX12" fmla="*/ 0 w 1980000"/>
              <a:gd name="connsiteY12" fmla="*/ 34514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91440 w 1980000"/>
              <a:gd name="connsiteY11" fmla="*/ 43658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0" fmla="*/ 0 w 740410"/>
              <a:gd name="connsiteY0" fmla="*/ 346348 h 576000"/>
              <a:gd name="connsiteX1" fmla="*/ 422697 w 740410"/>
              <a:gd name="connsiteY1" fmla="*/ 345145 h 576000"/>
              <a:gd name="connsiteX2" fmla="*/ 422697 w 740410"/>
              <a:gd name="connsiteY2" fmla="*/ 249903 h 576000"/>
              <a:gd name="connsiteX3" fmla="*/ 335839 w 740410"/>
              <a:gd name="connsiteY3" fmla="*/ 249903 h 576000"/>
              <a:gd name="connsiteX4" fmla="*/ 538125 w 740410"/>
              <a:gd name="connsiteY4" fmla="*/ 0 h 576000"/>
              <a:gd name="connsiteX5" fmla="*/ 740410 w 740410"/>
              <a:gd name="connsiteY5" fmla="*/ 249903 h 576000"/>
              <a:gd name="connsiteX6" fmla="*/ 653552 w 740410"/>
              <a:gd name="connsiteY6" fmla="*/ 249903 h 576000"/>
              <a:gd name="connsiteX7" fmla="*/ 653552 w 740410"/>
              <a:gd name="connsiteY7" fmla="*/ 576000 h 576000"/>
              <a:gd name="connsiteX8" fmla="*/ 446732 w 740410"/>
              <a:gd name="connsiteY8" fmla="*/ 573825 h 576000"/>
              <a:gd name="connsiteX9" fmla="*/ 4762 w 740410"/>
              <a:gd name="connsiteY9" fmla="*/ 570186 h 576000"/>
              <a:gd name="connsiteX0" fmla="*/ 9526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441970 w 735648"/>
              <a:gd name="connsiteY9" fmla="*/ 573825 h 576000"/>
              <a:gd name="connsiteX10" fmla="*/ 0 w 735648"/>
              <a:gd name="connsiteY10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588169 w 735648"/>
              <a:gd name="connsiteY9" fmla="*/ 572567 h 576000"/>
              <a:gd name="connsiteX10" fmla="*/ 441970 w 735648"/>
              <a:gd name="connsiteY10" fmla="*/ 573825 h 576000"/>
              <a:gd name="connsiteX11" fmla="*/ 0 w 735648"/>
              <a:gd name="connsiteY11" fmla="*/ 570186 h 576000"/>
              <a:gd name="connsiteX0" fmla="*/ 1 w 735648"/>
              <a:gd name="connsiteY0" fmla="*/ 346348 h 573825"/>
              <a:gd name="connsiteX1" fmla="*/ 417935 w 735648"/>
              <a:gd name="connsiteY1" fmla="*/ 345145 h 573825"/>
              <a:gd name="connsiteX2" fmla="*/ 417935 w 735648"/>
              <a:gd name="connsiteY2" fmla="*/ 249903 h 573825"/>
              <a:gd name="connsiteX3" fmla="*/ 331077 w 735648"/>
              <a:gd name="connsiteY3" fmla="*/ 249903 h 573825"/>
              <a:gd name="connsiteX4" fmla="*/ 533363 w 735648"/>
              <a:gd name="connsiteY4" fmla="*/ 0 h 573825"/>
              <a:gd name="connsiteX5" fmla="*/ 735648 w 735648"/>
              <a:gd name="connsiteY5" fmla="*/ 249903 h 573825"/>
              <a:gd name="connsiteX6" fmla="*/ 648790 w 735648"/>
              <a:gd name="connsiteY6" fmla="*/ 249903 h 573825"/>
              <a:gd name="connsiteX7" fmla="*/ 647700 w 735648"/>
              <a:gd name="connsiteY7" fmla="*/ 508273 h 573825"/>
              <a:gd name="connsiteX8" fmla="*/ 588169 w 735648"/>
              <a:gd name="connsiteY8" fmla="*/ 572567 h 573825"/>
              <a:gd name="connsiteX9" fmla="*/ 441970 w 735648"/>
              <a:gd name="connsiteY9" fmla="*/ 573825 h 573825"/>
              <a:gd name="connsiteX10" fmla="*/ 0 w 735648"/>
              <a:gd name="connsiteY10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249903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190372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61784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284564 h 512041"/>
              <a:gd name="connsiteX1" fmla="*/ 417935 w 648790"/>
              <a:gd name="connsiteY1" fmla="*/ 283361 h 512041"/>
              <a:gd name="connsiteX2" fmla="*/ 417935 w 648790"/>
              <a:gd name="connsiteY2" fmla="*/ 50007 h 512041"/>
              <a:gd name="connsiteX3" fmla="*/ 648790 w 648790"/>
              <a:gd name="connsiteY3" fmla="*/ 0 h 512041"/>
              <a:gd name="connsiteX4" fmla="*/ 647700 w 648790"/>
              <a:gd name="connsiteY4" fmla="*/ 446489 h 512041"/>
              <a:gd name="connsiteX5" fmla="*/ 588169 w 648790"/>
              <a:gd name="connsiteY5" fmla="*/ 510783 h 512041"/>
              <a:gd name="connsiteX6" fmla="*/ 441970 w 648790"/>
              <a:gd name="connsiteY6" fmla="*/ 512041 h 512041"/>
              <a:gd name="connsiteX7" fmla="*/ 0 w 648790"/>
              <a:gd name="connsiteY7" fmla="*/ 508402 h 512041"/>
              <a:gd name="connsiteX0" fmla="*/ 1 w 648790"/>
              <a:gd name="connsiteY0" fmla="*/ 311835 h 539312"/>
              <a:gd name="connsiteX1" fmla="*/ 417935 w 648790"/>
              <a:gd name="connsiteY1" fmla="*/ 310632 h 539312"/>
              <a:gd name="connsiteX2" fmla="*/ 417935 w 648790"/>
              <a:gd name="connsiteY2" fmla="*/ 77278 h 539312"/>
              <a:gd name="connsiteX3" fmla="*/ 648790 w 648790"/>
              <a:gd name="connsiteY3" fmla="*/ 27271 h 539312"/>
              <a:gd name="connsiteX4" fmla="*/ 647700 w 648790"/>
              <a:gd name="connsiteY4" fmla="*/ 473760 h 539312"/>
              <a:gd name="connsiteX5" fmla="*/ 588169 w 648790"/>
              <a:gd name="connsiteY5" fmla="*/ 538054 h 539312"/>
              <a:gd name="connsiteX6" fmla="*/ 441970 w 648790"/>
              <a:gd name="connsiteY6" fmla="*/ 539312 h 539312"/>
              <a:gd name="connsiteX7" fmla="*/ 0 w 648790"/>
              <a:gd name="connsiteY7" fmla="*/ 535673 h 539312"/>
              <a:gd name="connsiteX0" fmla="*/ 1 w 653553"/>
              <a:gd name="connsiteY0" fmla="*/ 281502 h 508979"/>
              <a:gd name="connsiteX1" fmla="*/ 417935 w 653553"/>
              <a:gd name="connsiteY1" fmla="*/ 280299 h 508979"/>
              <a:gd name="connsiteX2" fmla="*/ 417935 w 653553"/>
              <a:gd name="connsiteY2" fmla="*/ 46945 h 508979"/>
              <a:gd name="connsiteX3" fmla="*/ 653553 w 653553"/>
              <a:gd name="connsiteY3" fmla="*/ 39801 h 508979"/>
              <a:gd name="connsiteX4" fmla="*/ 647700 w 653553"/>
              <a:gd name="connsiteY4" fmla="*/ 443427 h 508979"/>
              <a:gd name="connsiteX5" fmla="*/ 588169 w 653553"/>
              <a:gd name="connsiteY5" fmla="*/ 507721 h 508979"/>
              <a:gd name="connsiteX6" fmla="*/ 441970 w 653553"/>
              <a:gd name="connsiteY6" fmla="*/ 508979 h 508979"/>
              <a:gd name="connsiteX7" fmla="*/ 0 w 653553"/>
              <a:gd name="connsiteY7" fmla="*/ 505340 h 508979"/>
              <a:gd name="connsiteX0" fmla="*/ 1 w 653553"/>
              <a:gd name="connsiteY0" fmla="*/ 241701 h 469178"/>
              <a:gd name="connsiteX1" fmla="*/ 417935 w 653553"/>
              <a:gd name="connsiteY1" fmla="*/ 240498 h 469178"/>
              <a:gd name="connsiteX2" fmla="*/ 417935 w 653553"/>
              <a:gd name="connsiteY2" fmla="*/ 7144 h 469178"/>
              <a:gd name="connsiteX3" fmla="*/ 653553 w 653553"/>
              <a:gd name="connsiteY3" fmla="*/ 0 h 469178"/>
              <a:gd name="connsiteX4" fmla="*/ 647700 w 653553"/>
              <a:gd name="connsiteY4" fmla="*/ 403626 h 469178"/>
              <a:gd name="connsiteX5" fmla="*/ 588169 w 653553"/>
              <a:gd name="connsiteY5" fmla="*/ 467920 h 469178"/>
              <a:gd name="connsiteX6" fmla="*/ 441970 w 653553"/>
              <a:gd name="connsiteY6" fmla="*/ 469178 h 469178"/>
              <a:gd name="connsiteX7" fmla="*/ 0 w 653553"/>
              <a:gd name="connsiteY7" fmla="*/ 465539 h 469178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9320 h 466797"/>
              <a:gd name="connsiteX1" fmla="*/ 417935 w 651171"/>
              <a:gd name="connsiteY1" fmla="*/ 238117 h 466797"/>
              <a:gd name="connsiteX2" fmla="*/ 417935 w 651171"/>
              <a:gd name="connsiteY2" fmla="*/ 4763 h 466797"/>
              <a:gd name="connsiteX3" fmla="*/ 651171 w 651171"/>
              <a:gd name="connsiteY3" fmla="*/ 0 h 466797"/>
              <a:gd name="connsiteX4" fmla="*/ 647700 w 651171"/>
              <a:gd name="connsiteY4" fmla="*/ 401245 h 466797"/>
              <a:gd name="connsiteX5" fmla="*/ 588169 w 651171"/>
              <a:gd name="connsiteY5" fmla="*/ 465539 h 466797"/>
              <a:gd name="connsiteX6" fmla="*/ 441970 w 651171"/>
              <a:gd name="connsiteY6" fmla="*/ 466797 h 466797"/>
              <a:gd name="connsiteX7" fmla="*/ 0 w 651171"/>
              <a:gd name="connsiteY7" fmla="*/ 463158 h 466797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4762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8" fmla="*/ 1 w 651171"/>
              <a:gd name="connsiteY8" fmla="*/ 236939 h 464416"/>
              <a:gd name="connsiteX0" fmla="*/ 651171 w 742611"/>
              <a:gd name="connsiteY0" fmla="*/ 0 h 464416"/>
              <a:gd name="connsiteX1" fmla="*/ 647700 w 742611"/>
              <a:gd name="connsiteY1" fmla="*/ 398864 h 464416"/>
              <a:gd name="connsiteX2" fmla="*/ 588169 w 742611"/>
              <a:gd name="connsiteY2" fmla="*/ 463158 h 464416"/>
              <a:gd name="connsiteX3" fmla="*/ 441970 w 742611"/>
              <a:gd name="connsiteY3" fmla="*/ 464416 h 464416"/>
              <a:gd name="connsiteX4" fmla="*/ 0 w 742611"/>
              <a:gd name="connsiteY4" fmla="*/ 460777 h 464416"/>
              <a:gd name="connsiteX5" fmla="*/ 1 w 742611"/>
              <a:gd name="connsiteY5" fmla="*/ 236939 h 464416"/>
              <a:gd name="connsiteX6" fmla="*/ 417935 w 742611"/>
              <a:gd name="connsiteY6" fmla="*/ 235736 h 464416"/>
              <a:gd name="connsiteX7" fmla="*/ 417935 w 742611"/>
              <a:gd name="connsiteY7" fmla="*/ 2382 h 464416"/>
              <a:gd name="connsiteX8" fmla="*/ 742611 w 742611"/>
              <a:gd name="connsiteY8" fmla="*/ 91440 h 464416"/>
              <a:gd name="connsiteX0" fmla="*/ 651171 w 651171"/>
              <a:gd name="connsiteY0" fmla="*/ 0 h 464416"/>
              <a:gd name="connsiteX1" fmla="*/ 647700 w 651171"/>
              <a:gd name="connsiteY1" fmla="*/ 398864 h 464416"/>
              <a:gd name="connsiteX2" fmla="*/ 588169 w 651171"/>
              <a:gd name="connsiteY2" fmla="*/ 463158 h 464416"/>
              <a:gd name="connsiteX3" fmla="*/ 441970 w 651171"/>
              <a:gd name="connsiteY3" fmla="*/ 464416 h 464416"/>
              <a:gd name="connsiteX4" fmla="*/ 0 w 651171"/>
              <a:gd name="connsiteY4" fmla="*/ 460777 h 464416"/>
              <a:gd name="connsiteX5" fmla="*/ 1 w 651171"/>
              <a:gd name="connsiteY5" fmla="*/ 236939 h 464416"/>
              <a:gd name="connsiteX6" fmla="*/ 417935 w 651171"/>
              <a:gd name="connsiteY6" fmla="*/ 235736 h 464416"/>
              <a:gd name="connsiteX7" fmla="*/ 417935 w 651171"/>
              <a:gd name="connsiteY7" fmla="*/ 2382 h 4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71" h="464416">
                <a:moveTo>
                  <a:pt x="651171" y="0"/>
                </a:moveTo>
                <a:cubicBezTo>
                  <a:pt x="650808" y="86123"/>
                  <a:pt x="648063" y="312741"/>
                  <a:pt x="647700" y="398864"/>
                </a:cubicBezTo>
                <a:cubicBezTo>
                  <a:pt x="637596" y="452641"/>
                  <a:pt x="622457" y="452233"/>
                  <a:pt x="588169" y="463158"/>
                </a:cubicBezTo>
                <a:lnTo>
                  <a:pt x="441970" y="464416"/>
                </a:lnTo>
                <a:cubicBezTo>
                  <a:pt x="333838" y="463447"/>
                  <a:pt x="281054" y="460415"/>
                  <a:pt x="0" y="460777"/>
                </a:cubicBezTo>
                <a:cubicBezTo>
                  <a:pt x="0" y="386164"/>
                  <a:pt x="1" y="311552"/>
                  <a:pt x="1" y="236939"/>
                </a:cubicBezTo>
                <a:lnTo>
                  <a:pt x="417935" y="235736"/>
                </a:lnTo>
                <a:lnTo>
                  <a:pt x="417935" y="2382"/>
                </a:lnTo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1" y="5229200"/>
            <a:ext cx="33034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1" name="Стрелка углом вверх 36"/>
          <p:cNvSpPr/>
          <p:nvPr/>
        </p:nvSpPr>
        <p:spPr>
          <a:xfrm>
            <a:off x="6667500" y="4316413"/>
            <a:ext cx="947738" cy="695325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752872 w 1980000"/>
              <a:gd name="connsiteY9" fmla="*/ 575355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12" fmla="*/ 0 w 1980000"/>
              <a:gd name="connsiteY12" fmla="*/ 345145 h 576000"/>
              <a:gd name="connsiteX0" fmla="*/ 0 w 1980000"/>
              <a:gd name="connsiteY0" fmla="*/ 576000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0 w 1227128"/>
              <a:gd name="connsiteY10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0 w 1227128"/>
              <a:gd name="connsiteY11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178594 w 1227128"/>
              <a:gd name="connsiteY11" fmla="*/ 575355 h 576000"/>
              <a:gd name="connsiteX12" fmla="*/ 0 w 1227128"/>
              <a:gd name="connsiteY12" fmla="*/ 575355 h 576000"/>
              <a:gd name="connsiteX0" fmla="*/ 0 w 1227128"/>
              <a:gd name="connsiteY0" fmla="*/ 575355 h 576000"/>
              <a:gd name="connsiteX1" fmla="*/ 190500 w 1227128"/>
              <a:gd name="connsiteY1" fmla="*/ 344374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178594 w 1227128"/>
              <a:gd name="connsiteY10" fmla="*/ 575355 h 576000"/>
              <a:gd name="connsiteX11" fmla="*/ 0 w 1227128"/>
              <a:gd name="connsiteY11" fmla="*/ 575355 h 576000"/>
              <a:gd name="connsiteX0" fmla="*/ 0 w 1048534"/>
              <a:gd name="connsiteY0" fmla="*/ 575355 h 576000"/>
              <a:gd name="connsiteX1" fmla="*/ 11906 w 1048534"/>
              <a:gd name="connsiteY1" fmla="*/ 344374 h 576000"/>
              <a:gd name="connsiteX2" fmla="*/ 730821 w 1048534"/>
              <a:gd name="connsiteY2" fmla="*/ 345145 h 576000"/>
              <a:gd name="connsiteX3" fmla="*/ 730821 w 1048534"/>
              <a:gd name="connsiteY3" fmla="*/ 249903 h 576000"/>
              <a:gd name="connsiteX4" fmla="*/ 643963 w 1048534"/>
              <a:gd name="connsiteY4" fmla="*/ 249903 h 576000"/>
              <a:gd name="connsiteX5" fmla="*/ 846249 w 1048534"/>
              <a:gd name="connsiteY5" fmla="*/ 0 h 576000"/>
              <a:gd name="connsiteX6" fmla="*/ 1048534 w 1048534"/>
              <a:gd name="connsiteY6" fmla="*/ 249903 h 576000"/>
              <a:gd name="connsiteX7" fmla="*/ 961676 w 1048534"/>
              <a:gd name="connsiteY7" fmla="*/ 249903 h 576000"/>
              <a:gd name="connsiteX8" fmla="*/ 961676 w 1048534"/>
              <a:gd name="connsiteY8" fmla="*/ 576000 h 576000"/>
              <a:gd name="connsiteX9" fmla="*/ 754856 w 1048534"/>
              <a:gd name="connsiteY9" fmla="*/ 573825 h 576000"/>
              <a:gd name="connsiteX10" fmla="*/ 0 w 1048534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2670 w 1044060"/>
              <a:gd name="connsiteY0" fmla="*/ 575355 h 576000"/>
              <a:gd name="connsiteX1" fmla="*/ 288 w 1044060"/>
              <a:gd name="connsiteY1" fmla="*/ 344374 h 576000"/>
              <a:gd name="connsiteX2" fmla="*/ 726347 w 1044060"/>
              <a:gd name="connsiteY2" fmla="*/ 345145 h 576000"/>
              <a:gd name="connsiteX3" fmla="*/ 726347 w 1044060"/>
              <a:gd name="connsiteY3" fmla="*/ 249903 h 576000"/>
              <a:gd name="connsiteX4" fmla="*/ 639489 w 1044060"/>
              <a:gd name="connsiteY4" fmla="*/ 249903 h 576000"/>
              <a:gd name="connsiteX5" fmla="*/ 841775 w 1044060"/>
              <a:gd name="connsiteY5" fmla="*/ 0 h 576000"/>
              <a:gd name="connsiteX6" fmla="*/ 1044060 w 1044060"/>
              <a:gd name="connsiteY6" fmla="*/ 249903 h 576000"/>
              <a:gd name="connsiteX7" fmla="*/ 957202 w 1044060"/>
              <a:gd name="connsiteY7" fmla="*/ 249903 h 576000"/>
              <a:gd name="connsiteX8" fmla="*/ 957202 w 1044060"/>
              <a:gd name="connsiteY8" fmla="*/ 576000 h 576000"/>
              <a:gd name="connsiteX9" fmla="*/ 750382 w 1044060"/>
              <a:gd name="connsiteY9" fmla="*/ 573825 h 576000"/>
              <a:gd name="connsiteX10" fmla="*/ 2670 w 1044060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459 w 1037087"/>
              <a:gd name="connsiteY0" fmla="*/ 577736 h 577736"/>
              <a:gd name="connsiteX1" fmla="*/ 459 w 1037087"/>
              <a:gd name="connsiteY1" fmla="*/ 344374 h 577736"/>
              <a:gd name="connsiteX2" fmla="*/ 719374 w 1037087"/>
              <a:gd name="connsiteY2" fmla="*/ 345145 h 577736"/>
              <a:gd name="connsiteX3" fmla="*/ 719374 w 1037087"/>
              <a:gd name="connsiteY3" fmla="*/ 249903 h 577736"/>
              <a:gd name="connsiteX4" fmla="*/ 632516 w 1037087"/>
              <a:gd name="connsiteY4" fmla="*/ 249903 h 577736"/>
              <a:gd name="connsiteX5" fmla="*/ 834802 w 1037087"/>
              <a:gd name="connsiteY5" fmla="*/ 0 h 577736"/>
              <a:gd name="connsiteX6" fmla="*/ 1037087 w 1037087"/>
              <a:gd name="connsiteY6" fmla="*/ 249903 h 577736"/>
              <a:gd name="connsiteX7" fmla="*/ 950229 w 1037087"/>
              <a:gd name="connsiteY7" fmla="*/ 249903 h 577736"/>
              <a:gd name="connsiteX8" fmla="*/ 950229 w 1037087"/>
              <a:gd name="connsiteY8" fmla="*/ 576000 h 577736"/>
              <a:gd name="connsiteX9" fmla="*/ 743409 w 1037087"/>
              <a:gd name="connsiteY9" fmla="*/ 573825 h 577736"/>
              <a:gd name="connsiteX10" fmla="*/ 459 w 1037087"/>
              <a:gd name="connsiteY10" fmla="*/ 577736 h 577736"/>
              <a:gd name="connsiteX0" fmla="*/ 459 w 1037087"/>
              <a:gd name="connsiteY0" fmla="*/ 575354 h 576000"/>
              <a:gd name="connsiteX1" fmla="*/ 459 w 1037087"/>
              <a:gd name="connsiteY1" fmla="*/ 344374 h 576000"/>
              <a:gd name="connsiteX2" fmla="*/ 719374 w 1037087"/>
              <a:gd name="connsiteY2" fmla="*/ 345145 h 576000"/>
              <a:gd name="connsiteX3" fmla="*/ 719374 w 1037087"/>
              <a:gd name="connsiteY3" fmla="*/ 249903 h 576000"/>
              <a:gd name="connsiteX4" fmla="*/ 632516 w 1037087"/>
              <a:gd name="connsiteY4" fmla="*/ 249903 h 576000"/>
              <a:gd name="connsiteX5" fmla="*/ 834802 w 1037087"/>
              <a:gd name="connsiteY5" fmla="*/ 0 h 576000"/>
              <a:gd name="connsiteX6" fmla="*/ 1037087 w 1037087"/>
              <a:gd name="connsiteY6" fmla="*/ 249903 h 576000"/>
              <a:gd name="connsiteX7" fmla="*/ 950229 w 1037087"/>
              <a:gd name="connsiteY7" fmla="*/ 249903 h 576000"/>
              <a:gd name="connsiteX8" fmla="*/ 950229 w 1037087"/>
              <a:gd name="connsiteY8" fmla="*/ 576000 h 576000"/>
              <a:gd name="connsiteX9" fmla="*/ 743409 w 1037087"/>
              <a:gd name="connsiteY9" fmla="*/ 573825 h 576000"/>
              <a:gd name="connsiteX10" fmla="*/ 459 w 1037087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80969"/>
              <a:gd name="connsiteX1" fmla="*/ 2381 w 1039009"/>
              <a:gd name="connsiteY1" fmla="*/ 344374 h 580969"/>
              <a:gd name="connsiteX2" fmla="*/ 721296 w 1039009"/>
              <a:gd name="connsiteY2" fmla="*/ 345145 h 580969"/>
              <a:gd name="connsiteX3" fmla="*/ 721296 w 1039009"/>
              <a:gd name="connsiteY3" fmla="*/ 249903 h 580969"/>
              <a:gd name="connsiteX4" fmla="*/ 634438 w 1039009"/>
              <a:gd name="connsiteY4" fmla="*/ 249903 h 580969"/>
              <a:gd name="connsiteX5" fmla="*/ 836724 w 1039009"/>
              <a:gd name="connsiteY5" fmla="*/ 0 h 580969"/>
              <a:gd name="connsiteX6" fmla="*/ 1039009 w 1039009"/>
              <a:gd name="connsiteY6" fmla="*/ 249903 h 580969"/>
              <a:gd name="connsiteX7" fmla="*/ 952151 w 1039009"/>
              <a:gd name="connsiteY7" fmla="*/ 249903 h 580969"/>
              <a:gd name="connsiteX8" fmla="*/ 952151 w 1039009"/>
              <a:gd name="connsiteY8" fmla="*/ 576000 h 580969"/>
              <a:gd name="connsiteX9" fmla="*/ 745331 w 1039009"/>
              <a:gd name="connsiteY9" fmla="*/ 580969 h 580969"/>
              <a:gd name="connsiteX10" fmla="*/ 0 w 1039009"/>
              <a:gd name="connsiteY10" fmla="*/ 575354 h 580969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0 w 1039009"/>
              <a:gd name="connsiteY9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909637 w 1039009"/>
              <a:gd name="connsiteY9" fmla="*/ 572974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0119 w 1039009"/>
              <a:gd name="connsiteY8" fmla="*/ 530112 h 576000"/>
              <a:gd name="connsiteX9" fmla="*/ 952151 w 1039009"/>
              <a:gd name="connsiteY9" fmla="*/ 576000 h 576000"/>
              <a:gd name="connsiteX10" fmla="*/ 909637 w 1039009"/>
              <a:gd name="connsiteY10" fmla="*/ 572974 h 576000"/>
              <a:gd name="connsiteX11" fmla="*/ 0 w 1039009"/>
              <a:gd name="connsiteY11" fmla="*/ 575354 h 576000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957262 w 1039009"/>
              <a:gd name="connsiteY6" fmla="*/ 153874 h 575354"/>
              <a:gd name="connsiteX7" fmla="*/ 1039009 w 1039009"/>
              <a:gd name="connsiteY7" fmla="*/ 249903 h 575354"/>
              <a:gd name="connsiteX8" fmla="*/ 952151 w 1039009"/>
              <a:gd name="connsiteY8" fmla="*/ 249903 h 575354"/>
              <a:gd name="connsiteX9" fmla="*/ 950119 w 1039009"/>
              <a:gd name="connsiteY9" fmla="*/ 530112 h 575354"/>
              <a:gd name="connsiteX10" fmla="*/ 909637 w 1039009"/>
              <a:gd name="connsiteY10" fmla="*/ 572974 h 575354"/>
              <a:gd name="connsiteX11" fmla="*/ 0 w 1039009"/>
              <a:gd name="connsiteY11" fmla="*/ 575354 h 575354"/>
              <a:gd name="connsiteX0" fmla="*/ 0 w 957262"/>
              <a:gd name="connsiteY0" fmla="*/ 575354 h 575354"/>
              <a:gd name="connsiteX1" fmla="*/ 2381 w 957262"/>
              <a:gd name="connsiteY1" fmla="*/ 344374 h 575354"/>
              <a:gd name="connsiteX2" fmla="*/ 721296 w 957262"/>
              <a:gd name="connsiteY2" fmla="*/ 345145 h 575354"/>
              <a:gd name="connsiteX3" fmla="*/ 721296 w 957262"/>
              <a:gd name="connsiteY3" fmla="*/ 249903 h 575354"/>
              <a:gd name="connsiteX4" fmla="*/ 634438 w 957262"/>
              <a:gd name="connsiteY4" fmla="*/ 249903 h 575354"/>
              <a:gd name="connsiteX5" fmla="*/ 836724 w 957262"/>
              <a:gd name="connsiteY5" fmla="*/ 0 h 575354"/>
              <a:gd name="connsiteX6" fmla="*/ 957262 w 957262"/>
              <a:gd name="connsiteY6" fmla="*/ 153874 h 575354"/>
              <a:gd name="connsiteX7" fmla="*/ 952151 w 957262"/>
              <a:gd name="connsiteY7" fmla="*/ 249903 h 575354"/>
              <a:gd name="connsiteX8" fmla="*/ 950119 w 957262"/>
              <a:gd name="connsiteY8" fmla="*/ 530112 h 575354"/>
              <a:gd name="connsiteX9" fmla="*/ 909637 w 957262"/>
              <a:gd name="connsiteY9" fmla="*/ 572974 h 575354"/>
              <a:gd name="connsiteX10" fmla="*/ 0 w 957262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14376 w 952151"/>
              <a:gd name="connsiteY4" fmla="*/ 15149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21520 w 952151"/>
              <a:gd name="connsiteY4" fmla="*/ 153874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228601 w 952151"/>
              <a:gd name="connsiteY2" fmla="*/ 341993 h 575354"/>
              <a:gd name="connsiteX3" fmla="*/ 721296 w 952151"/>
              <a:gd name="connsiteY3" fmla="*/ 345145 h 575354"/>
              <a:gd name="connsiteX4" fmla="*/ 721296 w 952151"/>
              <a:gd name="connsiteY4" fmla="*/ 249903 h 575354"/>
              <a:gd name="connsiteX5" fmla="*/ 721520 w 952151"/>
              <a:gd name="connsiteY5" fmla="*/ 153874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11" fmla="*/ 320041 w 952151"/>
              <a:gd name="connsiteY11" fmla="*/ 433433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0" fmla="*/ 228601 w 952151"/>
              <a:gd name="connsiteY0" fmla="*/ 341993 h 575355"/>
              <a:gd name="connsiteX1" fmla="*/ 721296 w 952151"/>
              <a:gd name="connsiteY1" fmla="*/ 345145 h 575355"/>
              <a:gd name="connsiteX2" fmla="*/ 721296 w 952151"/>
              <a:gd name="connsiteY2" fmla="*/ 249903 h 575355"/>
              <a:gd name="connsiteX3" fmla="*/ 721520 w 952151"/>
              <a:gd name="connsiteY3" fmla="*/ 153874 h 575355"/>
              <a:gd name="connsiteX4" fmla="*/ 836724 w 952151"/>
              <a:gd name="connsiteY4" fmla="*/ 0 h 575355"/>
              <a:gd name="connsiteX5" fmla="*/ 947737 w 952151"/>
              <a:gd name="connsiteY5" fmla="*/ 153874 h 575355"/>
              <a:gd name="connsiteX6" fmla="*/ 952151 w 952151"/>
              <a:gd name="connsiteY6" fmla="*/ 249903 h 575355"/>
              <a:gd name="connsiteX7" fmla="*/ 950119 w 952151"/>
              <a:gd name="connsiteY7" fmla="*/ 530112 h 575355"/>
              <a:gd name="connsiteX8" fmla="*/ 909637 w 952151"/>
              <a:gd name="connsiteY8" fmla="*/ 572974 h 575355"/>
              <a:gd name="connsiteX9" fmla="*/ 66676 w 952151"/>
              <a:gd name="connsiteY9" fmla="*/ 575355 h 575355"/>
              <a:gd name="connsiteX10" fmla="*/ 0 w 952151"/>
              <a:gd name="connsiteY10" fmla="*/ 575354 h 575355"/>
              <a:gd name="connsiteX11" fmla="*/ 2381 w 952151"/>
              <a:gd name="connsiteY11" fmla="*/ 344374 h 575355"/>
              <a:gd name="connsiteX0" fmla="*/ 232888 w 956438"/>
              <a:gd name="connsiteY0" fmla="*/ 341993 h 575355"/>
              <a:gd name="connsiteX1" fmla="*/ 725583 w 956438"/>
              <a:gd name="connsiteY1" fmla="*/ 345145 h 575355"/>
              <a:gd name="connsiteX2" fmla="*/ 725583 w 956438"/>
              <a:gd name="connsiteY2" fmla="*/ 249903 h 575355"/>
              <a:gd name="connsiteX3" fmla="*/ 725807 w 956438"/>
              <a:gd name="connsiteY3" fmla="*/ 153874 h 575355"/>
              <a:gd name="connsiteX4" fmla="*/ 841011 w 956438"/>
              <a:gd name="connsiteY4" fmla="*/ 0 h 575355"/>
              <a:gd name="connsiteX5" fmla="*/ 952024 w 956438"/>
              <a:gd name="connsiteY5" fmla="*/ 153874 h 575355"/>
              <a:gd name="connsiteX6" fmla="*/ 956438 w 956438"/>
              <a:gd name="connsiteY6" fmla="*/ 249903 h 575355"/>
              <a:gd name="connsiteX7" fmla="*/ 954406 w 956438"/>
              <a:gd name="connsiteY7" fmla="*/ 530112 h 575355"/>
              <a:gd name="connsiteX8" fmla="*/ 913924 w 956438"/>
              <a:gd name="connsiteY8" fmla="*/ 572974 h 575355"/>
              <a:gd name="connsiteX9" fmla="*/ 70963 w 956438"/>
              <a:gd name="connsiteY9" fmla="*/ 575355 h 575355"/>
              <a:gd name="connsiteX10" fmla="*/ 4287 w 956438"/>
              <a:gd name="connsiteY10" fmla="*/ 575354 h 575355"/>
              <a:gd name="connsiteX11" fmla="*/ 6669 w 956438"/>
              <a:gd name="connsiteY11" fmla="*/ 506299 h 575355"/>
              <a:gd name="connsiteX12" fmla="*/ 6668 w 956438"/>
              <a:gd name="connsiteY12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291987 h 575355"/>
              <a:gd name="connsiteX0" fmla="*/ 226220 w 949770"/>
              <a:gd name="connsiteY0" fmla="*/ 188119 h 421481"/>
              <a:gd name="connsiteX1" fmla="*/ 718915 w 949770"/>
              <a:gd name="connsiteY1" fmla="*/ 191271 h 421481"/>
              <a:gd name="connsiteX2" fmla="*/ 718915 w 949770"/>
              <a:gd name="connsiteY2" fmla="*/ 96029 h 421481"/>
              <a:gd name="connsiteX3" fmla="*/ 719139 w 949770"/>
              <a:gd name="connsiteY3" fmla="*/ 0 h 421481"/>
              <a:gd name="connsiteX4" fmla="*/ 945356 w 949770"/>
              <a:gd name="connsiteY4" fmla="*/ 0 h 421481"/>
              <a:gd name="connsiteX5" fmla="*/ 949770 w 949770"/>
              <a:gd name="connsiteY5" fmla="*/ 96029 h 421481"/>
              <a:gd name="connsiteX6" fmla="*/ 947738 w 949770"/>
              <a:gd name="connsiteY6" fmla="*/ 376238 h 421481"/>
              <a:gd name="connsiteX7" fmla="*/ 907256 w 949770"/>
              <a:gd name="connsiteY7" fmla="*/ 419100 h 421481"/>
              <a:gd name="connsiteX8" fmla="*/ 64295 w 949770"/>
              <a:gd name="connsiteY8" fmla="*/ 421481 h 421481"/>
              <a:gd name="connsiteX9" fmla="*/ 1 w 949770"/>
              <a:gd name="connsiteY9" fmla="*/ 352425 h 421481"/>
              <a:gd name="connsiteX10" fmla="*/ 0 w 949770"/>
              <a:gd name="connsiteY10" fmla="*/ 138113 h 421481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5356 w 949770"/>
              <a:gd name="connsiteY4" fmla="*/ 1190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54881"/>
              <a:gd name="connsiteY0" fmla="*/ 307182 h 540544"/>
              <a:gd name="connsiteX1" fmla="*/ 718915 w 954881"/>
              <a:gd name="connsiteY1" fmla="*/ 310334 h 540544"/>
              <a:gd name="connsiteX2" fmla="*/ 718915 w 954881"/>
              <a:gd name="connsiteY2" fmla="*/ 215092 h 540544"/>
              <a:gd name="connsiteX3" fmla="*/ 719139 w 954881"/>
              <a:gd name="connsiteY3" fmla="*/ 0 h 540544"/>
              <a:gd name="connsiteX4" fmla="*/ 954881 w 954881"/>
              <a:gd name="connsiteY4" fmla="*/ 4763 h 540544"/>
              <a:gd name="connsiteX5" fmla="*/ 949770 w 954881"/>
              <a:gd name="connsiteY5" fmla="*/ 215092 h 540544"/>
              <a:gd name="connsiteX6" fmla="*/ 947738 w 954881"/>
              <a:gd name="connsiteY6" fmla="*/ 495301 h 540544"/>
              <a:gd name="connsiteX7" fmla="*/ 907256 w 954881"/>
              <a:gd name="connsiteY7" fmla="*/ 538163 h 540544"/>
              <a:gd name="connsiteX8" fmla="*/ 64295 w 954881"/>
              <a:gd name="connsiteY8" fmla="*/ 540544 h 540544"/>
              <a:gd name="connsiteX9" fmla="*/ 1 w 954881"/>
              <a:gd name="connsiteY9" fmla="*/ 471488 h 540544"/>
              <a:gd name="connsiteX10" fmla="*/ 0 w 954881"/>
              <a:gd name="connsiteY10" fmla="*/ 257176 h 540544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7737 w 949770"/>
              <a:gd name="connsiteY4" fmla="*/ 47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49770"/>
              <a:gd name="connsiteY0" fmla="*/ 461963 h 695325"/>
              <a:gd name="connsiteX1" fmla="*/ 711771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66798"/>
              <a:gd name="connsiteY0" fmla="*/ 461963 h 695325"/>
              <a:gd name="connsiteX1" fmla="*/ 711771 w 966798"/>
              <a:gd name="connsiteY1" fmla="*/ 465115 h 695325"/>
              <a:gd name="connsiteX2" fmla="*/ 711995 w 966798"/>
              <a:gd name="connsiteY2" fmla="*/ 0 h 695325"/>
              <a:gd name="connsiteX3" fmla="*/ 947737 w 966798"/>
              <a:gd name="connsiteY3" fmla="*/ 152401 h 695325"/>
              <a:gd name="connsiteX4" fmla="*/ 947738 w 966798"/>
              <a:gd name="connsiteY4" fmla="*/ 650082 h 695325"/>
              <a:gd name="connsiteX5" fmla="*/ 907256 w 966798"/>
              <a:gd name="connsiteY5" fmla="*/ 692944 h 695325"/>
              <a:gd name="connsiteX6" fmla="*/ 64295 w 966798"/>
              <a:gd name="connsiteY6" fmla="*/ 695325 h 695325"/>
              <a:gd name="connsiteX7" fmla="*/ 1 w 966798"/>
              <a:gd name="connsiteY7" fmla="*/ 626269 h 695325"/>
              <a:gd name="connsiteX8" fmla="*/ 0 w 966798"/>
              <a:gd name="connsiteY8" fmla="*/ 411957 h 695325"/>
              <a:gd name="connsiteX0" fmla="*/ 226220 w 952504"/>
              <a:gd name="connsiteY0" fmla="*/ 461963 h 695325"/>
              <a:gd name="connsiteX1" fmla="*/ 711771 w 952504"/>
              <a:gd name="connsiteY1" fmla="*/ 465115 h 695325"/>
              <a:gd name="connsiteX2" fmla="*/ 711995 w 952504"/>
              <a:gd name="connsiteY2" fmla="*/ 0 h 695325"/>
              <a:gd name="connsiteX3" fmla="*/ 947737 w 952504"/>
              <a:gd name="connsiteY3" fmla="*/ 152401 h 695325"/>
              <a:gd name="connsiteX4" fmla="*/ 947738 w 952504"/>
              <a:gd name="connsiteY4" fmla="*/ 650082 h 695325"/>
              <a:gd name="connsiteX5" fmla="*/ 907256 w 952504"/>
              <a:gd name="connsiteY5" fmla="*/ 692944 h 695325"/>
              <a:gd name="connsiteX6" fmla="*/ 64295 w 952504"/>
              <a:gd name="connsiteY6" fmla="*/ 695325 h 695325"/>
              <a:gd name="connsiteX7" fmla="*/ 1 w 952504"/>
              <a:gd name="connsiteY7" fmla="*/ 626269 h 695325"/>
              <a:gd name="connsiteX8" fmla="*/ 0 w 952504"/>
              <a:gd name="connsiteY8" fmla="*/ 411957 h 695325"/>
              <a:gd name="connsiteX0" fmla="*/ 226220 w 950881"/>
              <a:gd name="connsiteY0" fmla="*/ 461963 h 695325"/>
              <a:gd name="connsiteX1" fmla="*/ 711771 w 950881"/>
              <a:gd name="connsiteY1" fmla="*/ 465115 h 695325"/>
              <a:gd name="connsiteX2" fmla="*/ 711995 w 950881"/>
              <a:gd name="connsiteY2" fmla="*/ 0 h 695325"/>
              <a:gd name="connsiteX3" fmla="*/ 947737 w 950881"/>
              <a:gd name="connsiteY3" fmla="*/ 152401 h 695325"/>
              <a:gd name="connsiteX4" fmla="*/ 947738 w 950881"/>
              <a:gd name="connsiteY4" fmla="*/ 650082 h 695325"/>
              <a:gd name="connsiteX5" fmla="*/ 907256 w 950881"/>
              <a:gd name="connsiteY5" fmla="*/ 692944 h 695325"/>
              <a:gd name="connsiteX6" fmla="*/ 64295 w 950881"/>
              <a:gd name="connsiteY6" fmla="*/ 695325 h 695325"/>
              <a:gd name="connsiteX7" fmla="*/ 1 w 950881"/>
              <a:gd name="connsiteY7" fmla="*/ 626269 h 695325"/>
              <a:gd name="connsiteX8" fmla="*/ 0 w 950881"/>
              <a:gd name="connsiteY8" fmla="*/ 411957 h 695325"/>
              <a:gd name="connsiteX0" fmla="*/ 226220 w 950296"/>
              <a:gd name="connsiteY0" fmla="*/ 461963 h 695325"/>
              <a:gd name="connsiteX1" fmla="*/ 711771 w 950296"/>
              <a:gd name="connsiteY1" fmla="*/ 465115 h 695325"/>
              <a:gd name="connsiteX2" fmla="*/ 711995 w 950296"/>
              <a:gd name="connsiteY2" fmla="*/ 0 h 695325"/>
              <a:gd name="connsiteX3" fmla="*/ 947737 w 950296"/>
              <a:gd name="connsiteY3" fmla="*/ 152401 h 695325"/>
              <a:gd name="connsiteX4" fmla="*/ 947738 w 950296"/>
              <a:gd name="connsiteY4" fmla="*/ 650082 h 695325"/>
              <a:gd name="connsiteX5" fmla="*/ 907256 w 950296"/>
              <a:gd name="connsiteY5" fmla="*/ 692944 h 695325"/>
              <a:gd name="connsiteX6" fmla="*/ 64295 w 950296"/>
              <a:gd name="connsiteY6" fmla="*/ 695325 h 695325"/>
              <a:gd name="connsiteX7" fmla="*/ 1 w 950296"/>
              <a:gd name="connsiteY7" fmla="*/ 626269 h 695325"/>
              <a:gd name="connsiteX8" fmla="*/ 0 w 950296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19165 w 947738"/>
              <a:gd name="connsiteY3" fmla="*/ 130970 h 695325"/>
              <a:gd name="connsiteX4" fmla="*/ 947737 w 947738"/>
              <a:gd name="connsiteY4" fmla="*/ 152401 h 695325"/>
              <a:gd name="connsiteX5" fmla="*/ 947738 w 947738"/>
              <a:gd name="connsiteY5" fmla="*/ 650082 h 695325"/>
              <a:gd name="connsiteX6" fmla="*/ 907256 w 947738"/>
              <a:gd name="connsiteY6" fmla="*/ 692944 h 695325"/>
              <a:gd name="connsiteX7" fmla="*/ 64295 w 947738"/>
              <a:gd name="connsiteY7" fmla="*/ 695325 h 695325"/>
              <a:gd name="connsiteX8" fmla="*/ 1 w 947738"/>
              <a:gd name="connsiteY8" fmla="*/ 626269 h 695325"/>
              <a:gd name="connsiteX9" fmla="*/ 0 w 947738"/>
              <a:gd name="connsiteY9" fmla="*/ 411957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8" h="695325">
                <a:moveTo>
                  <a:pt x="226220" y="461963"/>
                </a:moveTo>
                <a:lnTo>
                  <a:pt x="711771" y="465115"/>
                </a:lnTo>
                <a:cubicBezTo>
                  <a:pt x="711846" y="310077"/>
                  <a:pt x="711920" y="155038"/>
                  <a:pt x="711995" y="0"/>
                </a:cubicBezTo>
                <a:lnTo>
                  <a:pt x="919165" y="130970"/>
                </a:lnTo>
                <a:lnTo>
                  <a:pt x="947737" y="152401"/>
                </a:lnTo>
                <a:cubicBezTo>
                  <a:pt x="946547" y="296467"/>
                  <a:pt x="947341" y="479030"/>
                  <a:pt x="947738" y="650082"/>
                </a:cubicBezTo>
                <a:cubicBezTo>
                  <a:pt x="938271" y="687258"/>
                  <a:pt x="946546" y="683023"/>
                  <a:pt x="907256" y="692944"/>
                </a:cubicBezTo>
                <a:lnTo>
                  <a:pt x="64295" y="695325"/>
                </a:lnTo>
                <a:cubicBezTo>
                  <a:pt x="-2380" y="693737"/>
                  <a:pt x="2382" y="682625"/>
                  <a:pt x="1" y="626269"/>
                </a:cubicBezTo>
                <a:cubicBezTo>
                  <a:pt x="398" y="587772"/>
                  <a:pt x="0" y="438944"/>
                  <a:pt x="0" y="411957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7380288" y="4149725"/>
            <a:ext cx="1619250" cy="431800"/>
          </a:xfrm>
          <a:custGeom>
            <a:avLst/>
            <a:gdLst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0 w 1620000"/>
              <a:gd name="connsiteY6" fmla="*/ 324036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324036 h 432048"/>
              <a:gd name="connsiteX8" fmla="*/ 0 w 1620000"/>
              <a:gd name="connsiteY8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91440 w 1620000"/>
              <a:gd name="connsiteY7" fmla="*/ 19945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00" h="432048">
                <a:moveTo>
                  <a:pt x="0" y="108012"/>
                </a:moveTo>
                <a:lnTo>
                  <a:pt x="1403976" y="108012"/>
                </a:lnTo>
                <a:lnTo>
                  <a:pt x="1403976" y="0"/>
                </a:lnTo>
                <a:lnTo>
                  <a:pt x="1620000" y="216024"/>
                </a:lnTo>
                <a:lnTo>
                  <a:pt x="1403976" y="432048"/>
                </a:lnTo>
                <a:lnTo>
                  <a:pt x="1403976" y="324036"/>
                </a:lnTo>
                <a:lnTo>
                  <a:pt x="237307" y="322908"/>
                </a:lnTo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углом вверх 36"/>
          <p:cNvSpPr/>
          <p:nvPr/>
        </p:nvSpPr>
        <p:spPr>
          <a:xfrm flipV="1">
            <a:off x="5724525" y="4005263"/>
            <a:ext cx="1893888" cy="47148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345145 h 576000"/>
              <a:gd name="connsiteX1" fmla="*/ 1655143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55143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147637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2381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714897 w 1893142"/>
              <a:gd name="connsiteY3" fmla="*/ 2112 h 473734"/>
              <a:gd name="connsiteX4" fmla="*/ 1893142 w 1893142"/>
              <a:gd name="connsiteY4" fmla="*/ 2381 h 473734"/>
              <a:gd name="connsiteX5" fmla="*/ 1893142 w 1893142"/>
              <a:gd name="connsiteY5" fmla="*/ 473734 h 473734"/>
              <a:gd name="connsiteX6" fmla="*/ 1686322 w 1893142"/>
              <a:gd name="connsiteY6" fmla="*/ 471559 h 473734"/>
              <a:gd name="connsiteX7" fmla="*/ 0 w 1893142"/>
              <a:gd name="connsiteY7" fmla="*/ 473734 h 473734"/>
              <a:gd name="connsiteX8" fmla="*/ 0 w 1893142"/>
              <a:gd name="connsiteY8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491"/>
              <a:gd name="connsiteY0" fmla="*/ 240767 h 471622"/>
              <a:gd name="connsiteX1" fmla="*/ 1655143 w 1893491"/>
              <a:gd name="connsiteY1" fmla="*/ 240767 h 471622"/>
              <a:gd name="connsiteX2" fmla="*/ 1652985 w 1893491"/>
              <a:gd name="connsiteY2" fmla="*/ 50006 h 471622"/>
              <a:gd name="connsiteX3" fmla="*/ 1714897 w 1893491"/>
              <a:gd name="connsiteY3" fmla="*/ 0 h 471622"/>
              <a:gd name="connsiteX4" fmla="*/ 1893142 w 1893491"/>
              <a:gd name="connsiteY4" fmla="*/ 269 h 471622"/>
              <a:gd name="connsiteX5" fmla="*/ 1893491 w 1893491"/>
              <a:gd name="connsiteY5" fmla="*/ 221456 h 471622"/>
              <a:gd name="connsiteX6" fmla="*/ 1893142 w 1893491"/>
              <a:gd name="connsiteY6" fmla="*/ 471622 h 471622"/>
              <a:gd name="connsiteX7" fmla="*/ 1686322 w 1893491"/>
              <a:gd name="connsiteY7" fmla="*/ 469447 h 471622"/>
              <a:gd name="connsiteX8" fmla="*/ 0 w 1893491"/>
              <a:gd name="connsiteY8" fmla="*/ 471622 h 471622"/>
              <a:gd name="connsiteX9" fmla="*/ 0 w 1893491"/>
              <a:gd name="connsiteY9" fmla="*/ 240767 h 471622"/>
              <a:gd name="connsiteX0" fmla="*/ 1893491 w 1984931"/>
              <a:gd name="connsiteY0" fmla="*/ 221456 h 471622"/>
              <a:gd name="connsiteX1" fmla="*/ 1893142 w 1984931"/>
              <a:gd name="connsiteY1" fmla="*/ 471622 h 471622"/>
              <a:gd name="connsiteX2" fmla="*/ 1686322 w 1984931"/>
              <a:gd name="connsiteY2" fmla="*/ 469447 h 471622"/>
              <a:gd name="connsiteX3" fmla="*/ 0 w 1984931"/>
              <a:gd name="connsiteY3" fmla="*/ 471622 h 471622"/>
              <a:gd name="connsiteX4" fmla="*/ 0 w 1984931"/>
              <a:gd name="connsiteY4" fmla="*/ 240767 h 471622"/>
              <a:gd name="connsiteX5" fmla="*/ 1655143 w 1984931"/>
              <a:gd name="connsiteY5" fmla="*/ 240767 h 471622"/>
              <a:gd name="connsiteX6" fmla="*/ 1652985 w 1984931"/>
              <a:gd name="connsiteY6" fmla="*/ 50006 h 471622"/>
              <a:gd name="connsiteX7" fmla="*/ 1714897 w 1984931"/>
              <a:gd name="connsiteY7" fmla="*/ 0 h 471622"/>
              <a:gd name="connsiteX8" fmla="*/ 1893142 w 1984931"/>
              <a:gd name="connsiteY8" fmla="*/ 269 h 471622"/>
              <a:gd name="connsiteX9" fmla="*/ 1984931 w 1984931"/>
              <a:gd name="connsiteY9" fmla="*/ 312896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5143 w 1893491"/>
              <a:gd name="connsiteY5" fmla="*/ 240767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0380 w 1893491"/>
              <a:gd name="connsiteY5" fmla="*/ 243149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491" h="471622">
                <a:moveTo>
                  <a:pt x="1893491" y="221456"/>
                </a:moveTo>
                <a:cubicBezTo>
                  <a:pt x="1893375" y="304845"/>
                  <a:pt x="1893258" y="388233"/>
                  <a:pt x="1893142" y="471622"/>
                </a:cubicBezTo>
                <a:lnTo>
                  <a:pt x="1686322" y="469447"/>
                </a:lnTo>
                <a:lnTo>
                  <a:pt x="0" y="471622"/>
                </a:lnTo>
                <a:lnTo>
                  <a:pt x="0" y="240767"/>
                </a:lnTo>
                <a:lnTo>
                  <a:pt x="1650380" y="243149"/>
                </a:lnTo>
                <a:cubicBezTo>
                  <a:pt x="1649652" y="139918"/>
                  <a:pt x="1652551" y="92515"/>
                  <a:pt x="1652985" y="50006"/>
                </a:cubicBezTo>
                <a:cubicBezTo>
                  <a:pt x="1662944" y="9878"/>
                  <a:pt x="1674871" y="8290"/>
                  <a:pt x="1714897" y="0"/>
                </a:cubicBezTo>
                <a:lnTo>
                  <a:pt x="1893142" y="26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4874" y="4159499"/>
            <a:ext cx="95164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33294" y="3758310"/>
            <a:ext cx="6923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1367" y="3758310"/>
            <a:ext cx="40800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33295" y="4281429"/>
            <a:ext cx="261336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7" name="Picture 1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83164" y="4212024"/>
            <a:ext cx="54650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75313" y="4149128"/>
            <a:ext cx="30368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00392" y="4293096"/>
            <a:ext cx="584856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32440" y="3861048"/>
            <a:ext cx="53431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1" name="Picture 18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80312" y="4581176"/>
            <a:ext cx="314604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25593" y="4653176"/>
            <a:ext cx="494352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63" name="Picture 21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8865" y="4725192"/>
            <a:ext cx="300288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02090" y="3645064"/>
            <a:ext cx="665143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5291138" y="3779837"/>
            <a:ext cx="325438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823619" y="5210969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5328444" y="4293394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5472113" y="5770562"/>
            <a:ext cx="323850" cy="466725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5904707" y="6380956"/>
            <a:ext cx="323850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624264" y="641736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571295" y="5155320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/>
            </a:extLst>
          </a:blip>
          <a:srcRect t="-2028"/>
          <a:stretch/>
        </p:blipFill>
        <p:spPr bwMode="auto">
          <a:xfrm>
            <a:off x="6264224" y="6417328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8475596" y="4833192"/>
            <a:ext cx="324000" cy="324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8150092" y="3856161"/>
            <a:ext cx="324000" cy="364927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80" name="Стрелка вправо 79"/>
          <p:cNvSpPr/>
          <p:nvPr/>
        </p:nvSpPr>
        <p:spPr>
          <a:xfrm>
            <a:off x="7215188" y="5084763"/>
            <a:ext cx="1871662" cy="431800"/>
          </a:xfrm>
          <a:prstGeom prst="rightArrow">
            <a:avLst/>
          </a:prstGeom>
          <a:solidFill>
            <a:srgbClr val="92D050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>
            <a:stCxn id="52" idx="1"/>
            <a:endCxn id="80" idx="1"/>
          </p:cNvCxnSpPr>
          <p:nvPr/>
        </p:nvCxnSpPr>
        <p:spPr>
          <a:xfrm flipV="1">
            <a:off x="6896100" y="5300663"/>
            <a:ext cx="319088" cy="4762"/>
          </a:xfrm>
          <a:prstGeom prst="line">
            <a:avLst/>
          </a:prstGeom>
          <a:ln w="762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3533" y="4725144"/>
            <a:ext cx="341580" cy="432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9994" name="Picture 10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535487"/>
          </a:xfrm>
        </p:spPr>
        <p:txBody>
          <a:bodyPr anchor="ctr">
            <a:normAutofit/>
          </a:bodyPr>
          <a:lstStyle/>
          <a:p>
            <a:pPr marL="88900" indent="358775">
              <a:spcBef>
                <a:spcPct val="0"/>
              </a:spcBef>
            </a:pPr>
            <a:r>
              <a:rPr lang="ru-RU" sz="2500" smtClean="0"/>
              <a:t>Средние века – тысяча лет истории человечества, это жизнь 40–50 поколений. Это исторические хроники, великие памятники архитектуры и искусства и даже  обычные вещи</a:t>
            </a:r>
            <a:r>
              <a:rPr lang="ru-RU" sz="2500" smtClean="0">
                <a:latin typeface="Arial" charset="0"/>
              </a:rPr>
              <a:t>.</a:t>
            </a:r>
          </a:p>
        </p:txBody>
      </p:sp>
      <p:sp>
        <p:nvSpPr>
          <p:cNvPr id="16387" name="Объект 4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535487"/>
          </a:xfrm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z="2700" smtClean="0"/>
              <a:t>«Средние» означает посредственные, неинтересные, тёмные и мрачные времена, они давно закончились и совсем не похожи на наши дни</a:t>
            </a:r>
            <a:r>
              <a:rPr lang="ru-RU" sz="2700" smtClean="0">
                <a:latin typeface="Arial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733256"/>
            <a:ext cx="8640000" cy="919401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</a:t>
            </a:r>
            <a:r>
              <a:rPr lang="ru-RU" sz="2400" dirty="0">
                <a:latin typeface="+mn-lt"/>
              </a:rPr>
              <a:t>главные мысли абзацев этого текста – в чём главное </a:t>
            </a:r>
            <a:r>
              <a:rPr lang="ru-RU" sz="2400" dirty="0">
                <a:latin typeface="+mn-lt"/>
              </a:rPr>
              <a:t>противоречие</a:t>
            </a:r>
            <a:r>
              <a:rPr lang="ru-RU" sz="2400" dirty="0">
                <a:latin typeface="+mn-lt"/>
              </a:rPr>
              <a:t>?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683600" y="5877304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ИЗУЧАТЬ ЭПОХУ СРЕДНЕВЕКОВЬЯ?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ОНА ПРИНЕСЛА В СОВРЕМЕННЫЙ МИР?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55189"/>
            <a:ext cx="8640000" cy="1379101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5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500">
                <a:latin typeface="Comic Sans MS" pitchFamily="66" charset="0"/>
              </a:rPr>
              <a:t>Впиши в схему ключевые слова: </a:t>
            </a:r>
            <a:r>
              <a:rPr lang="ru-RU" sz="2500" i="1">
                <a:latin typeface="Comic Sans MS" pitchFamily="66" charset="0"/>
              </a:rPr>
              <a:t>расслоение, первобытное общество, государство, города, письменность, цивилизация</a:t>
            </a:r>
            <a:r>
              <a:rPr lang="ru-RU" sz="2500">
                <a:latin typeface="Comic Sans MS" pitchFamily="66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2643188"/>
            <a:ext cx="8639175" cy="409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2703929"/>
            <a:ext cx="8640000" cy="1532334"/>
          </a:xfrm>
          <a:prstGeom prst="roundRect">
            <a:avLst/>
          </a:prstGeom>
          <a:blipFill>
            <a:blip r:embed="rId4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Укажи границу территории, где люди к концу эпохи Древнего мира взошли на ступень цивилизации.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2465566"/>
            <a:ext cx="8640000" cy="2009061"/>
          </a:xfrm>
          <a:prstGeom prst="roundRect">
            <a:avLst/>
          </a:prstGeom>
          <a:blipFill>
            <a:blip r:embed="rId4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Придумай и нанеси на карту два условных знака для доказательства того, что часть людей взошла на ступень цивилизации.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1998" y="980728"/>
          <a:ext cx="8640480" cy="5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720080"/>
                <a:gridCol w="5760640"/>
                <a:gridCol w="720080"/>
                <a:gridCol w="720078"/>
              </a:tblGrid>
              <a:tr h="416488"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 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Цивилизация 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общность людей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5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Возникновение  городов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Ступень развития общества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Несколько  народов и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Отношения</a:t>
                      </a:r>
                      <a:r>
                        <a:rPr lang="ru-RU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между людьми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ведения хозяйства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людей на общественные слои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983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о добре и зле, красивом и безобразном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Изобретение  письменности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 государством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Культурные  и религиозные традиции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2703929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стрелок распредели признаки разных значений понятия «цивилизация».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008063" y="1268413"/>
            <a:ext cx="611187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24750" y="1268413"/>
            <a:ext cx="611188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956961"/>
            <a:ext cx="864000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19138" indent="-719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ЭТАПЫ ИСТОРИИ ЧЕЛОВЕЧЕСТВА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789040"/>
            <a:ext cx="864000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19138" indent="-719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ПУТИ РАЗВИТИЯ ДРЕВНИХ ЦИВИЛИЗАЦИЙ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3438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dirty="0"/>
              <a:t>ЭТАПЫ ИСТОРИИ ЧЕЛОВЕЧЕСТВА</a:t>
            </a:r>
          </a:p>
        </p:txBody>
      </p:sp>
      <p:pic>
        <p:nvPicPr>
          <p:cNvPr id="2969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51999" y="2492251"/>
            <a:ext cx="8640000" cy="187285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Составь определения к словам «первобытное общество» и «цивилизация – ступень», заменив рисунки (символы) словосочетаниями из списка (с. 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12266</TotalTime>
  <Words>448</Words>
  <Application>Microsoft Office PowerPoint</Application>
  <PresentationFormat>Экран (4:3)</PresentationFormat>
  <Paragraphs>57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Telli</dc:creator>
  <cp:lastModifiedBy>Admin</cp:lastModifiedBy>
  <cp:revision>293</cp:revision>
  <dcterms:created xsi:type="dcterms:W3CDTF">2012-04-06T18:00:09Z</dcterms:created>
  <dcterms:modified xsi:type="dcterms:W3CDTF">2013-08-19T12:26:36Z</dcterms:modified>
</cp:coreProperties>
</file>