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5" r:id="rId2"/>
    <p:sldId id="307" r:id="rId3"/>
    <p:sldId id="267" r:id="rId4"/>
    <p:sldId id="322" r:id="rId5"/>
    <p:sldId id="323" r:id="rId6"/>
    <p:sldId id="309" r:id="rId7"/>
    <p:sldId id="290" r:id="rId8"/>
    <p:sldId id="325" r:id="rId9"/>
    <p:sldId id="317" r:id="rId10"/>
    <p:sldId id="329" r:id="rId11"/>
    <p:sldId id="313" r:id="rId12"/>
    <p:sldId id="319" r:id="rId13"/>
    <p:sldId id="32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8000"/>
    <a:srgbClr val="009900"/>
    <a:srgbClr val="FFECE0"/>
    <a:srgbClr val="FFECDE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76909" autoAdjust="0"/>
  </p:normalViewPr>
  <p:slideViewPr>
    <p:cSldViewPr>
      <p:cViewPr varScale="1">
        <p:scale>
          <a:sx n="50" d="100"/>
          <a:sy n="5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09D7F2-9ED1-46A2-8033-8AB4657C6ECE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B29ADE-61AA-454A-8009-56D15F9C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72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№38. Рим против варваров</a:t>
            </a:r>
          </a:p>
          <a:p>
            <a:pPr>
              <a:spcBef>
                <a:spcPct val="0"/>
              </a:spcBef>
            </a:pPr>
            <a:r>
              <a:rPr lang="ru-RU" smtClean="0"/>
              <a:t>Название презентации сохранено в виде рисунка. Использован шрифт </a:t>
            </a:r>
            <a:r>
              <a:rPr lang="en-US" smtClean="0"/>
              <a:t>DS Arabic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E2700-593B-47AE-87E6-E035CC4451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3F84CD-C6B8-46B5-90B6-34E3C1D151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99718A-1578-43F4-866A-0923E67823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5F8749-1CD5-4356-A747-79082B716E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(справа) выводит на слайд увеличенную копию документа. Щелчок по увеличенному документу сворачивает его.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A82064-B6AE-4D9C-AC76-88CBDEEA63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4ACB7-451A-4C19-8E73-1D5E33CB92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FE0CD-C595-451D-BA2E-6333BFE5C8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E2923-0566-4872-BB0F-F780981644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№38. Рим против варваров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17E808-CAB1-4413-8D68-3F3BBCFFC6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FE792-E529-42DA-AE7B-F3FDB51238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информацией о ценностях ислама. Работа со слайдом на усмотрение учителя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AA375-AB25-48A8-848D-5DD84E9EF8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</a:t>
            </a:r>
          </a:p>
          <a:p>
            <a:pPr>
              <a:spcBef>
                <a:spcPct val="0"/>
              </a:spcBef>
            </a:pPr>
            <a:r>
              <a:rPr lang="ru-RU" smtClean="0"/>
              <a:t>Щелчок по цифре открывает название положения ислама на арабском языке.</a:t>
            </a:r>
          </a:p>
          <a:p>
            <a:pPr>
              <a:spcBef>
                <a:spcPct val="0"/>
              </a:spcBef>
            </a:pPr>
            <a:r>
              <a:rPr lang="ru-RU" smtClean="0"/>
              <a:t>1. вера в Аллаха  2. пятикратная молитва 3. пожертвования в пользу бедных 4. пост 5. паломничество.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щелчке по арабскому названию  открывается изображение: Корана, 1.символа веры, 2.намаза, 4.завершения поста в мечети, 5. Паломников рядом с Каабой. Повторный щелчок на арабском тексте убирает рисунок.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Рисунки:</a:t>
            </a:r>
          </a:p>
          <a:p>
            <a:pPr>
              <a:spcBef>
                <a:spcPct val="0"/>
              </a:spcBef>
            </a:pPr>
            <a:r>
              <a:rPr lang="ru-RU" smtClean="0"/>
              <a:t>Коран - </a:t>
            </a:r>
            <a:r>
              <a:rPr lang="sq-AL" smtClean="0"/>
              <a:t>http://upload.wikimedia.org/wikipedia/commons/thumb/5/50/FirstSurahKoran.jpg/220px-FirstSurahKoran.jpg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Намаз – </a:t>
            </a:r>
            <a:r>
              <a:rPr lang="sq-AL" smtClean="0"/>
              <a:t>http://upload.wikimedia.org/wikipedia/commons/e/e5/Mosque.jpg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Пожертвование – </a:t>
            </a:r>
            <a:r>
              <a:rPr lang="sq-AL" smtClean="0"/>
              <a:t>http://muslim.or.id/wp-content/uploads/2012/06/zakat-300x246.jpg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Пост – </a:t>
            </a:r>
            <a:r>
              <a:rPr lang="sq-AL" smtClean="0"/>
              <a:t>http://upload.wikimedia.org/wikipedia/commons/thumb/d/dc/Fasting.JPG/800px-Fasting.JPG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Паломничество - </a:t>
            </a:r>
            <a:r>
              <a:rPr lang="sq-AL" smtClean="0"/>
              <a:t>http://upload.wikimedia.org/wikipedia/commons/thumb/f/f3/Kaaba_mirror_edit_jj.jpg/800px-Kaaba_mirror_edit_jj.jpg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18E1F-D6BF-4DF7-9799-BF8C47E277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BD0E-4BC2-4485-8F58-01ED162D007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0286-FF8B-4231-9794-5766ED888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00DF-B8BE-4D9E-A098-4884DE38E3C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19BE-2523-4090-8E92-DDBCAB3F3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230C-DF1F-4225-8F29-035A100AC992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68F4-DB91-4192-AA4C-9A729AF41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E3B6-0891-4554-8D6E-E74E364D9CC4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838A-62E5-47A9-883F-858FAE73C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B8DD-3A00-4A17-85EA-21B0867AF175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31ED-BCC4-4E6D-A515-9FCC04786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DA46-8B8F-418E-A998-F206BD50C3F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C5FD-FC1C-4F25-B3FE-397679FA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CCF4-71D0-4D17-A999-D96FC705CF8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893C-6627-43F2-B909-DA25C3EF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AFCF-1BA7-400C-9577-0483471BE57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3A95-81E4-4A51-B88B-D2C32813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1942-61AB-4DF7-B964-DA3F1ACB18D9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9534-AD37-440C-BE0F-7E301688E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60F5-F2F1-460A-B5AC-AA1480DA5060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75F7-101D-4E0F-A3B6-8E19D232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7361-A6E9-4EDB-82A6-BA020F98CC7A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CCA1-5C71-4935-BDE0-72A7E96F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3417B5-3BA2-4BE7-A237-184890137401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91F26D-F81B-46B0-AFA0-18BFB31C7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slide" Target="slide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278063"/>
            <a:ext cx="33909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8</a:t>
            </a:r>
            <a:endParaRPr lang="ru-RU" sz="1200">
              <a:solidFill>
                <a:srgbClr val="4000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0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971550" y="1773238"/>
            <a:ext cx="7200900" cy="123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Файл:Mosqu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7675" y="2205038"/>
            <a:ext cx="5759450" cy="43195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014" name="Picture 6" descr="Файл:Fas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205038"/>
            <a:ext cx="5759450" cy="43195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016" name="Picture 8" descr="Файл:Kaaba mirror edit j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205038"/>
            <a:ext cx="5759450" cy="43195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010" name="Picture 2" descr="Файл:FirstSurahKor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5338" y="1052513"/>
            <a:ext cx="3089275" cy="52562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Рисунок 18" descr="символ веры_1.png"/>
          <p:cNvPicPr>
            <a:picLocks noChangeAspect="1"/>
          </p:cNvPicPr>
          <p:nvPr/>
        </p:nvPicPr>
        <p:blipFill>
          <a:blip r:embed="rId7"/>
          <a:srcRect l="11659" t="7304" r="7579" b="6261"/>
          <a:stretch>
            <a:fillRect/>
          </a:stretch>
        </p:blipFill>
        <p:spPr bwMode="auto">
          <a:xfrm>
            <a:off x="3203575" y="2384425"/>
            <a:ext cx="5418138" cy="3240088"/>
          </a:xfrm>
          <a:prstGeom prst="rect">
            <a:avLst/>
          </a:prstGeom>
          <a:noFill/>
          <a:ln w="79375" cmpd="thickThin">
            <a:solidFill>
              <a:srgbClr val="008000">
                <a:alpha val="39999"/>
              </a:srgb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НОРМЫ ИСЛАМА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872" y="2304000"/>
            <a:ext cx="5725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726" y="3024000"/>
            <a:ext cx="5725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246" y="3744000"/>
            <a:ext cx="5725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26" y="4464000"/>
            <a:ext cx="5725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726" y="5184000"/>
            <a:ext cx="57259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1268413"/>
            <a:ext cx="307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Священная книга</a:t>
            </a:r>
          </a:p>
        </p:txBody>
      </p:sp>
      <p:pic>
        <p:nvPicPr>
          <p:cNvPr id="13" name="Рисунок 12" descr="символ веры.png"/>
          <p:cNvPicPr>
            <a:picLocks noChangeAspect="1"/>
          </p:cNvPicPr>
          <p:nvPr/>
        </p:nvPicPr>
        <p:blipFill>
          <a:blip r:embed="rId8"/>
          <a:srcRect l="16908" t="24495" r="15701" b="13608"/>
          <a:stretch>
            <a:fillRect/>
          </a:stretch>
        </p:blipFill>
        <p:spPr bwMode="auto">
          <a:xfrm>
            <a:off x="900113" y="2097088"/>
            <a:ext cx="20081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олитва.png"/>
          <p:cNvPicPr>
            <a:picLocks noChangeAspect="1"/>
          </p:cNvPicPr>
          <p:nvPr/>
        </p:nvPicPr>
        <p:blipFill>
          <a:blip r:embed="rId9"/>
          <a:srcRect l="18539" t="29938" r="17215" b="24495"/>
          <a:stretch>
            <a:fillRect/>
          </a:stretch>
        </p:blipFill>
        <p:spPr bwMode="auto">
          <a:xfrm>
            <a:off x="900113" y="2889250"/>
            <a:ext cx="17462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ожертвование.png"/>
          <p:cNvPicPr>
            <a:picLocks noChangeAspect="1"/>
          </p:cNvPicPr>
          <p:nvPr/>
        </p:nvPicPr>
        <p:blipFill>
          <a:blip r:embed="rId10"/>
          <a:srcRect l="21555" t="29938" r="20119" b="16330"/>
          <a:stretch>
            <a:fillRect/>
          </a:stretch>
        </p:blipFill>
        <p:spPr bwMode="auto">
          <a:xfrm>
            <a:off x="936625" y="3617913"/>
            <a:ext cx="1460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ост.png"/>
          <p:cNvPicPr>
            <a:picLocks noChangeAspect="1"/>
          </p:cNvPicPr>
          <p:nvPr/>
        </p:nvPicPr>
        <p:blipFill>
          <a:blip r:embed="rId11"/>
          <a:srcRect l="18921" t="27217" r="18921" b="8165"/>
          <a:stretch>
            <a:fillRect/>
          </a:stretch>
        </p:blipFill>
        <p:spPr bwMode="auto">
          <a:xfrm>
            <a:off x="900113" y="4287838"/>
            <a:ext cx="1655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аломничество.png">
            <a:hlinkClick r:id="rId12" action="ppaction://hlinksldjump" tooltip="ПАЛОМНИЧЕСТВО"/>
          </p:cNvPr>
          <p:cNvPicPr>
            <a:picLocks noChangeAspect="1"/>
          </p:cNvPicPr>
          <p:nvPr/>
        </p:nvPicPr>
        <p:blipFill>
          <a:blip r:embed="rId13"/>
          <a:srcRect l="22166" t="29938" r="22166" b="5443"/>
          <a:stretch>
            <a:fillRect/>
          </a:stretch>
        </p:blipFill>
        <p:spPr bwMode="auto">
          <a:xfrm>
            <a:off x="930275" y="5057775"/>
            <a:ext cx="12652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оран.png"/>
          <p:cNvPicPr>
            <a:picLocks noChangeAspect="1"/>
          </p:cNvPicPr>
          <p:nvPr/>
        </p:nvPicPr>
        <p:blipFill>
          <a:blip r:embed="rId14"/>
          <a:srcRect l="19136" t="20906" r="18266" b="13937"/>
          <a:stretch>
            <a:fillRect/>
          </a:stretch>
        </p:blipFill>
        <p:spPr bwMode="auto">
          <a:xfrm>
            <a:off x="3276600" y="908050"/>
            <a:ext cx="2590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825A5-2B7F-4B42-8C6B-BFE63DE0609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3250" y="2205038"/>
            <a:ext cx="5268913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1765" name="Picture 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VII ВЕКЕ АРАБСКИЕ ПЛЕМЕНА БЫЛИ ОБЪЕДИНЕНЫ В ГОСУДАРСТВО МУСУЛЬМАНСКОЙ ОБЩИНЫ ВО ГЛАВЕ С ПРОРОКОМ МУХАММЕДОМ – ОСНОВАТЕЛЕМ НОВОЙ РЕЛИГИИ – ИСЛАМА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лево 4"/>
          <p:cNvSpPr/>
          <p:nvPr/>
        </p:nvSpPr>
        <p:spPr>
          <a:xfrm>
            <a:off x="265113" y="3119438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000" y="997431"/>
            <a:ext cx="8640000" cy="919401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На ленте времени отметь дату переселения Мухаммеда из Мекки в Медину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2111375"/>
          <a:ext cx="86466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99"/>
                <a:gridCol w="850567"/>
                <a:gridCol w="709933"/>
                <a:gridCol w="709933"/>
                <a:gridCol w="709933"/>
                <a:gridCol w="709933"/>
                <a:gridCol w="813492"/>
                <a:gridCol w="709933"/>
                <a:gridCol w="709933"/>
                <a:gridCol w="709933"/>
                <a:gridCol w="709933"/>
                <a:gridCol w="7338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947" name="Group 107"/>
          <p:cNvGraphicFramePr>
            <a:graphicFrameLocks noGrp="1"/>
          </p:cNvGraphicFramePr>
          <p:nvPr/>
        </p:nvGraphicFramePr>
        <p:xfrm>
          <a:off x="252413" y="3840163"/>
          <a:ext cx="8640762" cy="74295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868362"/>
                <a:gridCol w="720725"/>
                <a:gridCol w="565150"/>
                <a:gridCol w="719138"/>
                <a:gridCol w="947737"/>
                <a:gridCol w="1008063"/>
                <a:gridCol w="719137"/>
                <a:gridCol w="576263"/>
                <a:gridCol w="720725"/>
                <a:gridCol w="3603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5068922"/>
            <a:ext cx="8640000" cy="1600438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200">
                <a:latin typeface="Comic Sans MS" pitchFamily="66" charset="0"/>
              </a:rPr>
              <a:t>По</a:t>
            </a:r>
            <a:r>
              <a:rPr lang="ru-RU" sz="2200"/>
              <a:t>д</a:t>
            </a:r>
            <a:r>
              <a:rPr lang="ru-RU" sz="2200">
                <a:latin typeface="Comic Sans MS" pitchFamily="66" charset="0"/>
              </a:rPr>
              <a:t>считай, сколько времени прошло от падения Западной Римской империи до начала мусульманской эры и от неё до образования империи Карла Великого. Результаты укажи на ленте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лево 4"/>
          <p:cNvSpPr/>
          <p:nvPr/>
        </p:nvSpPr>
        <p:spPr>
          <a:xfrm>
            <a:off x="265113" y="3479800"/>
            <a:ext cx="8632825" cy="684213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Укажи, какие изображения могли быть до начала мусульманской эры, какие только после неё. Дай название рисункам.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2471738"/>
          <a:ext cx="86466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99"/>
                <a:gridCol w="850567"/>
                <a:gridCol w="709933"/>
                <a:gridCol w="709933"/>
                <a:gridCol w="709933"/>
                <a:gridCol w="709933"/>
                <a:gridCol w="813492"/>
                <a:gridCol w="709933"/>
                <a:gridCol w="709933"/>
                <a:gridCol w="709933"/>
                <a:gridCol w="709933"/>
                <a:gridCol w="7338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992" name="Group 104"/>
          <p:cNvGraphicFramePr>
            <a:graphicFrameLocks noGrp="1"/>
          </p:cNvGraphicFramePr>
          <p:nvPr/>
        </p:nvGraphicFramePr>
        <p:xfrm>
          <a:off x="252413" y="4198938"/>
          <a:ext cx="8640762" cy="74295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96925"/>
                <a:gridCol w="639762"/>
                <a:gridCol w="717550"/>
                <a:gridCol w="719138"/>
                <a:gridCol w="874712"/>
                <a:gridCol w="936625"/>
                <a:gridCol w="720725"/>
                <a:gridCol w="574675"/>
                <a:gridCol w="720725"/>
                <a:gridCol w="5048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251520" y="5154008"/>
            <a:ext cx="1284076" cy="1440000"/>
          </a:xfrm>
          <a:prstGeom prst="roundRect">
            <a:avLst>
              <a:gd name="adj" fmla="val 1073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835900" y="5141754"/>
            <a:ext cx="1456180" cy="1440000"/>
          </a:xfrm>
          <a:prstGeom prst="roundRect">
            <a:avLst>
              <a:gd name="adj" fmla="val 906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2206899" y="5166931"/>
            <a:ext cx="1068957" cy="1440000"/>
          </a:xfrm>
          <a:prstGeom prst="roundRect">
            <a:avLst>
              <a:gd name="adj" fmla="val 1310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5804975" y="5150485"/>
            <a:ext cx="999273" cy="1440000"/>
          </a:xfrm>
          <a:prstGeom prst="roundRect">
            <a:avLst>
              <a:gd name="adj" fmla="val 1380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/>
          </a:blip>
          <a:srcRect/>
          <a:stretch/>
        </p:blipFill>
        <p:spPr bwMode="auto">
          <a:xfrm>
            <a:off x="7308304" y="5150485"/>
            <a:ext cx="1533208" cy="1440000"/>
          </a:xfrm>
          <a:prstGeom prst="roundRect">
            <a:avLst>
              <a:gd name="adj" fmla="val 1005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391025"/>
          </a:xfr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600" i="1" smtClean="0"/>
              <a:t>Из Библии и священных преданий христиан</a:t>
            </a:r>
          </a:p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endParaRPr lang="ru-RU" sz="1500" smtClean="0"/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1500" smtClean="0"/>
              <a:t>Господь Бог взял пыль земную и создал Адама. Бог вдохнул в человека душу, и он ожил. В конце истории – на землю явится Антихрист, который будет выдавать себя за посланника Бога – Христа. Когда же сам Христос второй раз придёт на землю, он победит Антихриста. Все люди воскреснут и предстанут перед Божиим судом. Грешники отправятся на вечные муки, а спасённые поселятся в Небесном граде, где «не будет более смерти».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391025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1600" i="1" smtClean="0"/>
              <a:t>Из Корана и священных преданий мусульман</a:t>
            </a:r>
          </a:p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endParaRPr lang="ru-RU" sz="1400" i="1" smtClean="0"/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1500" smtClean="0"/>
              <a:t>Первого человека – Адама – единый Бог (Аллах) создал «из звучащей глины» и вдохнул в него душу. В конце света сатана (шайтан) пришлёт на землю своего демона (джинна), который будет выдавать себя за посланника Бога – Иисуса (Ису). Однако когда с небес спустится истинный Иисус, он победит лжепосланника и начнёт Страшный суд – грешники будут навечно осуждены гореть в аду, а  праведники воскреснут для вечной жизни.».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2132896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78908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>
            <a:spLocks/>
          </p:cNvSpPr>
          <p:nvPr/>
        </p:nvSpPr>
        <p:spPr bwMode="auto">
          <a:xfrm>
            <a:off x="254000" y="981075"/>
            <a:ext cx="8640763" cy="4391025"/>
          </a:xfrm>
          <a:prstGeom prst="roundRect">
            <a:avLst>
              <a:gd name="adj" fmla="val 819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marL="88900"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Из Библии и священных преданий христиан</a:t>
            </a:r>
          </a:p>
          <a:p>
            <a:pPr marL="88900" algn="ctr">
              <a:buFont typeface="Comic Sans MS" pitchFamily="66" charset="0"/>
              <a:buNone/>
            </a:pPr>
            <a:endParaRPr lang="ru-RU" sz="2400">
              <a:latin typeface="Comic Sans MS" pitchFamily="66" charset="0"/>
            </a:endParaRPr>
          </a:p>
          <a:p>
            <a:pPr marL="88900">
              <a:buFont typeface="Comic Sans MS" pitchFamily="66" charset="0"/>
              <a:buNone/>
            </a:pPr>
            <a:r>
              <a:rPr lang="ru-RU" sz="2400">
                <a:latin typeface="Comic Sans MS" pitchFamily="66" charset="0"/>
              </a:rPr>
              <a:t>Господь Бог взял пыль земную и создал Адама. Бог вдохнул в человека душу, и он ожил. В конце истории – на землю явится Антихрист, который будет выдавать себя за посланника Бога – Христа. Когда же сам Христос второй раз придёт на землю, он победит Антихриста. Все люди воскреснут и предстанут перед Божиим судом. Грешники отправятся на вечные муки, а спасённые поселятся в Небесном граде, где «не будет более смерти».</a:t>
            </a:r>
          </a:p>
        </p:txBody>
      </p: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391025"/>
          </a:xfrm>
          <a:prstGeom prst="roundRect">
            <a:avLst>
              <a:gd name="adj" fmla="val 765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88900" algn="ctr">
              <a:buFont typeface="Comic Sans MS" pitchFamily="66" charset="0"/>
              <a:buNone/>
            </a:pPr>
            <a:r>
              <a:rPr lang="ru-RU" sz="2600" i="1">
                <a:latin typeface="Comic Sans MS" pitchFamily="66" charset="0"/>
              </a:rPr>
              <a:t>Из Корана и священных преданий мусульман</a:t>
            </a:r>
          </a:p>
          <a:p>
            <a:pPr marL="88900" algn="ctr">
              <a:buFont typeface="Comic Sans MS" pitchFamily="66" charset="0"/>
              <a:buNone/>
            </a:pPr>
            <a:endParaRPr lang="ru-RU" sz="2400" i="1">
              <a:latin typeface="Comic Sans MS" pitchFamily="66" charset="0"/>
            </a:endParaRPr>
          </a:p>
          <a:p>
            <a:pPr marL="88900">
              <a:buFont typeface="Comic Sans MS" pitchFamily="66" charset="0"/>
              <a:buNone/>
            </a:pPr>
            <a:r>
              <a:rPr lang="ru-RU" sz="2400">
                <a:latin typeface="Comic Sans MS" pitchFamily="66" charset="0"/>
              </a:rPr>
              <a:t>Первого человека – Адама – единый Бог (Аллах) создал «из звучащей глины» и вдохнул в него душу. В конце света сатана (шайтан) пришлёт на землю своего демона (джинна), который будет выдавать себя за посланника Бога – Иисуса (Ису). Однако когда с небес спустится истинный Иисус, он победит лжепосланника и начнёт Страшный суд – грешники будут навечно осуждены гореть в аду, а  праведники воскреснут для вечной жизни.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5481368"/>
            <a:ext cx="8640000" cy="1260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представления двух разных религий – ислама и христианства – о прошлом и будущем человечества.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625416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ИСЛАМ ОТЛИЧАЕТСЯ ОТ ХРИСТИАНСТВА??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2186847"/>
            <a:ext cx="8640000" cy="282630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</a:t>
            </a:r>
            <a:r>
              <a:rPr lang="ru-RU" sz="3200" dirty="0" smtClean="0">
                <a:solidFill>
                  <a:schemeClr val="tx1"/>
                </a:solidFill>
              </a:rPr>
              <a:t>ИНТЕРЕСНА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цифр укажи признаки первобытности (</a:t>
            </a:r>
            <a:r>
              <a:rPr lang="ru-RU" sz="2800" b="1">
                <a:solidFill>
                  <a:srgbClr val="0000CC"/>
                </a:solidFill>
                <a:latin typeface="Comic Sans MS" pitchFamily="66" charset="0"/>
              </a:rPr>
              <a:t>1</a:t>
            </a:r>
            <a:r>
              <a:rPr lang="ru-RU" sz="2800">
                <a:latin typeface="Comic Sans MS" pitchFamily="66" charset="0"/>
              </a:rPr>
              <a:t>) и цивилизации (</a:t>
            </a:r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)</a:t>
            </a:r>
            <a:r>
              <a:rPr lang="ru-RU" sz="280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/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252413" y="981075"/>
          <a:ext cx="8640762" cy="5608320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Христиан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ера людей в Бога или богов, в сверхъестественные силы, способные творить чудеса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верующих одной религии, объединённых общими основами веры, едиными правилами богослужения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Религия, основателем которой считается Богочеловек – Иисус Христос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Церковь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Р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елигия, возникшая в древнееврейском царстве Израиль как почитание единого Бога Яхве (Господа)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Иудаизм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какой-то определённой территории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19" y="2883217"/>
            <a:ext cx="8640000" cy="2009061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</a:t>
            </a:r>
            <a:r>
              <a:rPr lang="ru-RU" sz="2800"/>
              <a:t>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268413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05799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Народ пустынь и городов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68960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«Последний пророк Аллаха»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437112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Религия чистоты</a:t>
            </a: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Арабы в начале Средневековья – народ первобытный или цивилизованный? (Свой ответ подтверди фактами.)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НАРОД ПУСТЫНЬ И ГОРОДОВ</a:t>
            </a:r>
            <a:endParaRPr lang="ru-RU" sz="3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2413" y="2708275"/>
          <a:ext cx="648024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331188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dirty="0" smtClean="0"/>
                        <a:t>Хозяйство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dirty="0" smtClean="0"/>
                        <a:t>Общественное деление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dirty="0" smtClean="0"/>
                        <a:t>Власть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dirty="0" smtClean="0"/>
                        <a:t>Культура </a:t>
                      </a: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3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5722827" y="2708920"/>
            <a:ext cx="3169653" cy="3528000"/>
          </a:xfrm>
          <a:prstGeom prst="roundRect">
            <a:avLst>
              <a:gd name="adj" fmla="val 842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29650"/>
            <a:ext cx="8640000" cy="1430179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600" dirty="0">
                <a:latin typeface="+mn-lt"/>
              </a:rPr>
              <a:t>Какие, на твой взгляд, причины привели к возникновению мусульманской общины?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«ПОСЛЕДНИЙ ПРОРОК АЛЛАХА»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 l="3138" r="3138"/>
          <a:stretch/>
        </p:blipFill>
        <p:spPr bwMode="auto">
          <a:xfrm>
            <a:off x="539552" y="2556000"/>
            <a:ext cx="3276662" cy="3240000"/>
          </a:xfrm>
          <a:prstGeom prst="roundRect">
            <a:avLst>
              <a:gd name="adj" fmla="val 1031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292080" y="2556000"/>
            <a:ext cx="3276395" cy="3240000"/>
          </a:xfrm>
          <a:prstGeom prst="roundRect">
            <a:avLst>
              <a:gd name="adj" fmla="val 1048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07950" y="5957888"/>
            <a:ext cx="4486275" cy="777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Мухаммед (справа), ведомый</a:t>
            </a:r>
          </a:p>
          <a:p>
            <a:pPr algn="ctr"/>
            <a:r>
              <a:rPr lang="ru-RU" sz="2000">
                <a:latin typeface="Comic Sans MS" pitchFamily="66" charset="0"/>
              </a:rPr>
              <a:t>Джабраилом, возносится на небо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7163" y="6049963"/>
            <a:ext cx="3522662" cy="442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Мусульманская проповедь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853" y="980728"/>
            <a:ext cx="8863883" cy="1430179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На твой взгляд – человека XXI века – какие основы ислама наиболее важны и ценны для современного человечества?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РЕЛИГИЯ ЧИСТОТЫ</a:t>
            </a:r>
            <a:endParaRPr lang="ru-RU" dirty="0"/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53013" y="6030913"/>
            <a:ext cx="3335337" cy="782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Мухаммед с чёрным камнем Каабы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6075363"/>
            <a:ext cx="2282825" cy="441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Страница Корана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60517" y="2768134"/>
            <a:ext cx="2728663" cy="3060000"/>
          </a:xfrm>
          <a:prstGeom prst="roundRect">
            <a:avLst>
              <a:gd name="adj" fmla="val 1055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4837933" y="2776591"/>
            <a:ext cx="3874067" cy="3060000"/>
          </a:xfrm>
          <a:prstGeom prst="roundRect">
            <a:avLst>
              <a:gd name="adj" fmla="val 904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15499</TotalTime>
  <Words>1128</Words>
  <Application>Microsoft Office PowerPoint</Application>
  <PresentationFormat>Экран (4:3)</PresentationFormat>
  <Paragraphs>151</Paragraphs>
  <Slides>13</Slides>
  <Notes>12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НАРОД ПУСТЫНЬ И ГОРОДОВ</vt:lpstr>
      <vt:lpstr>«ПОСЛЕДНИЙ ПРОРОК АЛЛАХА»</vt:lpstr>
      <vt:lpstr>РЕЛИГИЯ ЧИСТОТЫ</vt:lpstr>
      <vt:lpstr>НОРМЫ ИСЛАМА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 ИСЛАМА</dc:title>
  <dc:creator>Telli</dc:creator>
  <cp:lastModifiedBy>Светлана</cp:lastModifiedBy>
  <cp:revision>472</cp:revision>
  <dcterms:created xsi:type="dcterms:W3CDTF">2012-04-06T18:00:09Z</dcterms:created>
  <dcterms:modified xsi:type="dcterms:W3CDTF">2013-10-03T14:50:44Z</dcterms:modified>
</cp:coreProperties>
</file>