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7" r:id="rId3"/>
    <p:sldId id="268" r:id="rId4"/>
    <p:sldId id="273" r:id="rId5"/>
    <p:sldId id="269" r:id="rId6"/>
    <p:sldId id="270" r:id="rId7"/>
    <p:sldId id="271" r:id="rId8"/>
    <p:sldId id="272" r:id="rId9"/>
    <p:sldId id="275" r:id="rId10"/>
    <p:sldId id="274" r:id="rId11"/>
    <p:sldId id="276" r:id="rId12"/>
    <p:sldId id="278" r:id="rId13"/>
    <p:sldId id="277" r:id="rId14"/>
    <p:sldId id="279" r:id="rId15"/>
    <p:sldId id="280" r:id="rId16"/>
    <p:sldId id="282" r:id="rId17"/>
    <p:sldId id="281" r:id="rId18"/>
    <p:sldId id="284" r:id="rId19"/>
    <p:sldId id="283" r:id="rId20"/>
    <p:sldId id="285" r:id="rId21"/>
    <p:sldId id="287" r:id="rId22"/>
    <p:sldId id="288" r:id="rId23"/>
    <p:sldId id="289" r:id="rId24"/>
    <p:sldId id="266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80000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0"/>
      </p:cViewPr>
      <p:guideLst>
        <p:guide orient="horz" pos="346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198D9A6-5FD6-43EB-B1F6-1C6F376643C8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44A081C-24F1-4A69-BB09-428299146F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26437-983B-4F66-A573-48AD520D942F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19EEF-DF5B-4AD7-9133-E89FE9EDE1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651F6-457D-4EB8-AA0D-5713B71E85D3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CB812-4300-418D-A389-58192216E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79995-B4AB-4E8F-BE5F-EF19A9775B59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04CC5-B45A-41AC-B343-C4EE538E29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969FA-EFDF-46A8-A7FD-1CFDC3B66F04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383B1-75B1-47A4-A1B0-C27D8472DC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A8AD1-F98D-4ABB-BE76-82C4927396D7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16E01-3E09-4BBD-A1E5-AA054C3803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C90C9-12C0-4E42-A523-560D320A4F95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107E6-1631-43EB-9193-88B2A5A83E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2B3B8-55C4-45BB-8BAA-3E98951DE8B3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D1DCA-9590-4EF9-B4BC-EF74DC36B4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651D4-925C-4C6D-98B9-06495A456622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6ED72-5549-4942-A81A-50975D5B2C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624C6-D79A-4EF4-A4D4-FE2EDDE57DA2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C3DBC-6F9A-40E8-907B-AB77F3260B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81587-84CA-40F9-9170-7B5FD8D95CF2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18B23-B2DA-446B-BFB5-1FC07C02AB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B4440-301C-45E3-BCBE-ACAF6963BB05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C3631-3C5A-4F55-AEBE-939B9216CB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B8F4E44-E438-4B28-A6AF-C04BE7BB0ED5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E6A9541-2489-4F73-A5EB-CF3BFD3774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tiff"/><Relationship Id="rId4" Type="http://schemas.openxmlformats.org/officeDocument/2006/relationships/image" Target="../media/image11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9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4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Многогранники.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Отпечатки многогранников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484438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IX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ГЕОМЕТРИЧЕСКИЕ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И КОМБИНАТОРНЫЕ ЗАДАЧИ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0375" y="4645025"/>
            <a:ext cx="8223250" cy="2159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557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Если поверхность объёмной геометрической фигуры состоит из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многоугольников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эти многоугольники называются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гранями объёмной геометрической фигуры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 сама такая объёмная геометрическая фигура называется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многогранником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446463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Стороны граней называются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рёбрами многогранника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вершины граней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вершинами многогранника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2457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Выпуклые многогранники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4329113"/>
            <a:ext cx="8639175" cy="22701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4581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 называется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выпуклым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при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проведении плоскости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через любую его грань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он весь оказывается расположен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 одну сторону от этой плоскости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3766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Все многогранники на чертеже,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кроме самого правого,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выпуклы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2560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многогранника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плоскости</a:t>
            </a:r>
          </a:p>
        </p:txBody>
      </p:sp>
      <p:sp>
        <p:nvSpPr>
          <p:cNvPr id="25604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Иногда говорят об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отпечатках многогранника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на плоскости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2840038"/>
            <a:ext cx="8642350" cy="31099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При этом имеют в виду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те геометрические фигуры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которые могут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появиться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если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выкрашенный многогранник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плотно прижать к плоскости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скажем, листу белой бумаги,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лежащей на поверхности стола.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2662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многогранника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плоскости</a:t>
            </a:r>
          </a:p>
        </p:txBody>
      </p:sp>
      <p:sp>
        <p:nvSpPr>
          <p:cNvPr id="26628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Отпечатком выпуклого многогранника</a:t>
            </a:r>
          </a:p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может быть: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1828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Точка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прижать многогранник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 плоскости его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вершиной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473450"/>
            <a:ext cx="8642350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Отрезок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прижать многогранник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 плоскости его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ребром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778375"/>
            <a:ext cx="8642350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Многоугольник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прижать многогранник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 плоскости его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гранью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27651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невыпуклого многогранника на плоскости</a:t>
            </a:r>
          </a:p>
        </p:txBody>
      </p:sp>
      <p:sp>
        <p:nvSpPr>
          <p:cNvPr id="27652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У невыпуклых многогранников отпечатки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могут быть устроены гораздо более сложно.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2259013"/>
            <a:ext cx="3600450" cy="3592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000" y="2259013"/>
            <a:ext cx="4964113" cy="1349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654425"/>
            <a:ext cx="3649663" cy="31670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2867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Чертежи многогранников</a:t>
            </a:r>
          </a:p>
        </p:txBody>
      </p:sp>
      <p:sp>
        <p:nvSpPr>
          <p:cNvPr id="28676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Очень важно научиться правильно выполнять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чертежи многогранников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214563"/>
            <a:ext cx="4951413" cy="35544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рассмотреть фотографию многогранника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или его рисунок, выполненный с натуры,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невозможно представить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как выглядит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невидимая нам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часть многогранника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4788" y="2214563"/>
            <a:ext cx="3608387" cy="45450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2969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Чертежи многогранников</a:t>
            </a:r>
          </a:p>
        </p:txBody>
      </p:sp>
      <p:sp>
        <p:nvSpPr>
          <p:cNvPr id="29700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 общепринятой договорённости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невидимые рёбра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многогранника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изображают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пунктиром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0938" y="2619375"/>
            <a:ext cx="3286125" cy="4140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06938" y="2619375"/>
            <a:ext cx="3251200" cy="4140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3072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Чертежи многогранников</a:t>
            </a:r>
          </a:p>
        </p:txBody>
      </p:sp>
      <p:sp>
        <p:nvSpPr>
          <p:cNvPr id="30724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2078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Теперь видно, что от нашего взгляда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были скрыты три грани –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два треугольника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один четырёхугольник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Кстати, многогранник, изображённый на чертеже слева, мог быть устроен и по-другому (чертёж справа).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429000"/>
            <a:ext cx="2655888" cy="33464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67075" y="3429000"/>
            <a:ext cx="2627313" cy="33448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3475" y="3429000"/>
            <a:ext cx="2679700" cy="33448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3174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Пирамида</a:t>
            </a:r>
          </a:p>
        </p:txBody>
      </p:sp>
      <p:sp>
        <p:nvSpPr>
          <p:cNvPr id="31748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Два самых распространённых вида многогранников –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пирамиды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призмы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206625"/>
            <a:ext cx="8642350" cy="37099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У пирамиды одна грань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(называемая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основанием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может быть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произвольным многоугольником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все остальные грани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(называемые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боковыми гранями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) –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треугольники с общей вершиной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причём у каждого такого треугольника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сторона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противолежащая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этой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общей вершине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является стороной основания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3277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Треугольная пирамида</a:t>
            </a:r>
          </a:p>
        </p:txBody>
      </p:sp>
      <p:sp>
        <p:nvSpPr>
          <p:cNvPr id="32772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6938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Называют пирамиду</a:t>
            </a:r>
          </a:p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по 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количеству сторон основания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3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треугольная пирамида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3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четырёхугольная пирамида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 и т.д.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019425"/>
            <a:ext cx="6030913" cy="37846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Треугольная пирамида является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простейшим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из всех возможных многогранников: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у неё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четыре грани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(являющиеся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треугольниками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),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шесть рёбер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четыре вершины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минимально возможное количество из всех многогранников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9050" y="3019425"/>
            <a:ext cx="2524125" cy="3149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Геометрические фигуры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подразделяются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плоские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объёмные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Объемные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геометрические фигуры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519488"/>
            <a:ext cx="8642350" cy="25542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каждой из объёмных геометрических фигур имеются как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внутренние точки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так 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точки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лежащие снаружи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Разделяет внутренние и наружные точки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граница геометрической фигуры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или её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поверхность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203450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Объёмные фигуры: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куб, прямоугольный параллелепипед,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пирамида, цилиндр, конус, шар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3379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Пирамиды</a:t>
            </a:r>
          </a:p>
        </p:txBody>
      </p:sp>
      <p:sp>
        <p:nvSpPr>
          <p:cNvPr id="33796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8001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Любая грань треугольной пирамиды</a:t>
            </a:r>
          </a:p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может быть взята в качестве основания.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844925"/>
            <a:ext cx="8640763" cy="2870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124075"/>
            <a:ext cx="8642350" cy="8001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Иногда треугольную пирамиду называют </a:t>
            </a:r>
            <a:r>
              <a:rPr lang="ru-RU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тетраэдром</a:t>
            </a:r>
            <a:r>
              <a:rPr lang="ru-RU" sz="23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(в переводе с греческого – четырёхгранник).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989263"/>
            <a:ext cx="8642350" cy="8001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Треугольная, четырёхугольная</a:t>
            </a:r>
          </a:p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и пятиугольная пирамиды: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3481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Призма</a:t>
            </a:r>
          </a:p>
        </p:txBody>
      </p:sp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4460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У призмы имеются 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два основания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1763713"/>
            <a:ext cx="8642350" cy="1154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Они являются</a:t>
            </a:r>
          </a:p>
          <a:p>
            <a:pPr algn="ctr"/>
            <a:r>
              <a:rPr lang="ru-RU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равными между собой многоугольниками</a:t>
            </a:r>
          </a:p>
          <a:p>
            <a:pPr algn="ctr"/>
            <a:r>
              <a:rPr lang="ru-RU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соответственно параллельными сторонами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979738"/>
            <a:ext cx="8642350" cy="1154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Соответственные вершины этих многоугольников</a:t>
            </a:r>
          </a:p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соединены </a:t>
            </a:r>
            <a:r>
              <a:rPr lang="ru-RU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боковыми рёбрами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. Боковые грани призмы являются 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прямоугольниками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3" y="4194175"/>
            <a:ext cx="8318500" cy="26098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3584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Призмы</a:t>
            </a:r>
          </a:p>
        </p:txBody>
      </p:sp>
      <p:sp>
        <p:nvSpPr>
          <p:cNvPr id="35844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570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Называют призму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по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количеству сторон основания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треугольная призма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четырёхугольная призма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и т.д.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3" y="4194175"/>
            <a:ext cx="8318500" cy="26098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903538"/>
            <a:ext cx="8642350" cy="1200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На чертеже изображены (слева направо)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треугольная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четырёхугольная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шестиугольная призмы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3686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Параллелепипед как призма</a:t>
            </a:r>
          </a:p>
        </p:txBody>
      </p:sp>
      <p:sp>
        <p:nvSpPr>
          <p:cNvPr id="36868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Параллелепипед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является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четырёхугольной призмой,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основания которой – прямоугольники.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573338"/>
            <a:ext cx="4321175" cy="23082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Любые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две противоположные грани параллелепипеда могут быть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взяты в качестве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его оснований.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6938" y="2574925"/>
            <a:ext cx="4184650" cy="4184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3789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3789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37894" name="TextBox 14"/>
          <p:cNvSpPr txBox="1">
            <a:spLocks noChangeArrowheads="1"/>
          </p:cNvSpPr>
          <p:nvPr/>
        </p:nvSpPr>
        <p:spPr bwMode="auto">
          <a:xfrm>
            <a:off x="250825" y="1733550"/>
            <a:ext cx="8640763" cy="3698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Какие плоские и какие объёмные геометрические фигуры вы знаете?</a:t>
            </a:r>
          </a:p>
        </p:txBody>
      </p:sp>
      <p:sp>
        <p:nvSpPr>
          <p:cNvPr id="37895" name="TextBox 14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37896" name="TextBox 14"/>
          <p:cNvSpPr txBox="1">
            <a:spLocks noChangeArrowheads="1"/>
          </p:cNvSpPr>
          <p:nvPr/>
        </p:nvSpPr>
        <p:spPr bwMode="auto">
          <a:xfrm>
            <a:off x="250825" y="2143125"/>
            <a:ext cx="8640763" cy="6477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Какая геометрическая фигура называется многогранником?</a:t>
            </a:r>
          </a:p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грани, рёбра и вершины многогранника? </a:t>
            </a:r>
          </a:p>
        </p:txBody>
      </p:sp>
      <p:sp>
        <p:nvSpPr>
          <p:cNvPr id="37897" name="TextBox 14"/>
          <p:cNvSpPr txBox="1">
            <a:spLocks noChangeArrowheads="1"/>
          </p:cNvSpPr>
          <p:nvPr/>
        </p:nvSpPr>
        <p:spPr bwMode="auto">
          <a:xfrm>
            <a:off x="250825" y="2822575"/>
            <a:ext cx="8640763" cy="368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Какой многогранник называется выпуклым?</a:t>
            </a:r>
          </a:p>
        </p:txBody>
      </p:sp>
      <p:sp>
        <p:nvSpPr>
          <p:cNvPr id="37898" name="TextBox 14"/>
          <p:cNvSpPr txBox="1">
            <a:spLocks noChangeArrowheads="1"/>
          </p:cNvSpPr>
          <p:nvPr/>
        </p:nvSpPr>
        <p:spPr bwMode="auto">
          <a:xfrm>
            <a:off x="252413" y="3230563"/>
            <a:ext cx="8639175" cy="6477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отпечаток многогранника на плоскости? Как может выглядеть отпечаток выпуклого многогранника на плоскости?</a:t>
            </a:r>
          </a:p>
        </p:txBody>
      </p:sp>
      <p:sp>
        <p:nvSpPr>
          <p:cNvPr id="37899" name="TextBox 14"/>
          <p:cNvSpPr txBox="1">
            <a:spLocks noChangeArrowheads="1"/>
          </p:cNvSpPr>
          <p:nvPr/>
        </p:nvSpPr>
        <p:spPr bwMode="auto">
          <a:xfrm>
            <a:off x="252413" y="3917950"/>
            <a:ext cx="8639175" cy="3698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Как обозначается невидимая часть многогранника на чертеже? </a:t>
            </a:r>
          </a:p>
        </p:txBody>
      </p:sp>
      <p:sp>
        <p:nvSpPr>
          <p:cNvPr id="37900" name="TextBox 14"/>
          <p:cNvSpPr txBox="1">
            <a:spLocks noChangeArrowheads="1"/>
          </p:cNvSpPr>
          <p:nvPr/>
        </p:nvSpPr>
        <p:spPr bwMode="auto">
          <a:xfrm>
            <a:off x="252413" y="4329113"/>
            <a:ext cx="8639175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Какая фигура называется пирамидой? Что называется основанием пирамиды? Что оно может представлять из себя?</a:t>
            </a:r>
          </a:p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боковые грани пирамиды? Что они собой представляют? Как называют пирамиду? Какая пирамида называется тетраэдром?</a:t>
            </a:r>
          </a:p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В чём ее особенности?</a:t>
            </a:r>
          </a:p>
        </p:txBody>
      </p:sp>
      <p:sp>
        <p:nvSpPr>
          <p:cNvPr id="37901" name="TextBox 14"/>
          <p:cNvSpPr txBox="1">
            <a:spLocks noChangeArrowheads="1"/>
          </p:cNvSpPr>
          <p:nvPr/>
        </p:nvSpPr>
        <p:spPr bwMode="auto">
          <a:xfrm>
            <a:off x="252413" y="5853113"/>
            <a:ext cx="8639175" cy="646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Какая фигура называется призмой? Что представляют собой основания призмы, её боковые грани? Как называют призму?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Куб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Объемные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геометрические фигуры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025" y="1989138"/>
            <a:ext cx="4679950" cy="4679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Прямоугольный параллелепипед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Объемные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геометрические фигуры</a:t>
            </a:r>
          </a:p>
        </p:txBody>
      </p:sp>
      <p:pic>
        <p:nvPicPr>
          <p:cNvPr id="17413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8250" y="7929563"/>
            <a:ext cx="666750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2025" y="1989138"/>
            <a:ext cx="4679950" cy="4679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Пирамида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Объемные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геометрические фигуры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025" y="1989138"/>
            <a:ext cx="4679950" cy="4679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Цилиндр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Объемные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геометрические фигуры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025" y="1989138"/>
            <a:ext cx="4679950" cy="4679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Конус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Объемные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геометрические фигуры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025" y="1989138"/>
            <a:ext cx="4679950" cy="4679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Шар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15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2150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Объемные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геометрические фигуры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025" y="1989138"/>
            <a:ext cx="4679950" cy="4679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У многих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объёмных геометрических фигур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граница состоит из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плоских фигур 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многоугольников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253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многогранников</a:t>
            </a:r>
          </a:p>
        </p:txBody>
      </p:sp>
      <p:sp>
        <p:nvSpPr>
          <p:cNvPr id="2253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Объемные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геометрические фигуры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275013"/>
            <a:ext cx="8640763" cy="22685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687</Words>
  <Application>Microsoft Office PowerPoint</Application>
  <PresentationFormat>Экран (4:3)</PresentationFormat>
  <Paragraphs>220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259</cp:revision>
  <dcterms:created xsi:type="dcterms:W3CDTF">2012-12-15T11:02:59Z</dcterms:created>
  <dcterms:modified xsi:type="dcterms:W3CDTF">2014-02-19T15:44:56Z</dcterms:modified>
</cp:coreProperties>
</file>