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5" r:id="rId4"/>
    <p:sldId id="271" r:id="rId5"/>
    <p:sldId id="272" r:id="rId6"/>
    <p:sldId id="266" r:id="rId7"/>
    <p:sldId id="270" r:id="rId8"/>
    <p:sldId id="280" r:id="rId9"/>
    <p:sldId id="269" r:id="rId10"/>
    <p:sldId id="281" r:id="rId11"/>
    <p:sldId id="274" r:id="rId12"/>
    <p:sldId id="278" r:id="rId13"/>
    <p:sldId id="273" r:id="rId14"/>
    <p:sldId id="267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00"/>
    <a:srgbClr val="FF9900"/>
    <a:srgbClr val="FF0000"/>
    <a:srgbClr val="990000"/>
    <a:srgbClr val="0000CC"/>
    <a:srgbClr val="FFDDBF"/>
    <a:srgbClr val="EBBB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7362" autoAdjust="0"/>
  </p:normalViewPr>
  <p:slideViewPr>
    <p:cSldViewPr>
      <p:cViewPr varScale="1">
        <p:scale>
          <a:sx n="106" d="100"/>
          <a:sy n="106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72"/>
    </p:cViewPr>
  </p:notesTextViewPr>
  <p:sorterViewPr>
    <p:cViewPr>
      <p:scale>
        <a:sx n="50" d="100"/>
        <a:sy n="50" d="100"/>
      </p:scale>
      <p:origin x="0" y="4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49E6ED-BEF5-4AB5-B557-8A57E71A7010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55AB55-1766-4384-B3C3-17D22E58B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 «Новый солдат» № 83 «Греческие гоплиты»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097F9B-121A-43ED-8ED4-438BDB4BA8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Возврат на предыдущий слайд по кнопке, Выход из презентации по щелчку.</a:t>
            </a:r>
          </a:p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При щелчке по рисунку возникает увеличенная копия скриншота из мультфильма «Лабиринт» СССР 1971 г.</a:t>
            </a:r>
          </a:p>
          <a:p>
            <a:pPr>
              <a:spcBef>
                <a:spcPct val="0"/>
              </a:spcBef>
            </a:pPr>
            <a:r>
              <a:rPr lang="ru-RU" smtClean="0"/>
              <a:t>Кнопка – возврат на предыдущий слайд. Щелчок за пределами рисунков – выход из презентации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59FDBB-A0FA-410E-ADA7-A10E03DBB4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055331-7B95-433C-9F38-8DF32F28D6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A0127-6D74-4E79-ADBD-ECD3940181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F6858-489B-40E2-BB63-6926E9EC3A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названию народа выводит на экран примерную область расселения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98231D-CB98-435B-976B-8AFB158779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появление линий, показывающих распространение волн после извержения вулкана и по щелчку исчезновение критской цивилизации и появляется область распространения микенской цивилизации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3EDEB5-0D00-4D9E-800E-CA01B701CB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картинки </a:t>
            </a:r>
            <a:r>
              <a:rPr lang="en-US" smtClean="0"/>
              <a:t>http://pics.livejournal.com/renatr/pic/00bde5tq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примерного района микенской цивилизации и возникновение реконструкции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968D15-D916-432F-AACC-BC5CDD79EE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E493B9-658A-4991-8C7B-09CF602F4A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«</a:t>
            </a:r>
            <a:r>
              <a:rPr lang="en-US" smtClean="0"/>
              <a:t>i</a:t>
            </a:r>
            <a:r>
              <a:rPr lang="ru-RU" smtClean="0"/>
              <a:t>»</a:t>
            </a:r>
            <a:r>
              <a:rPr lang="en-US" smtClean="0"/>
              <a:t> - </a:t>
            </a:r>
            <a:r>
              <a:rPr lang="ru-RU" smtClean="0"/>
              <a:t>гиперссылка на скрытый слайд с иллюстрациями мифа о Минотавре. Использованы скриншоты мультфильма «Лабиринт. Подвиг Тесея » СССР 1971 г.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ADD3A5-29B8-4C64-AF6B-A598826BC3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EDCA-93D0-4137-9C84-47965BA305D6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D52A-DC10-4D6F-9751-72EC75F4C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24C1-0EC6-475D-AD20-C2C4C1A16BB3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A120-1160-44D7-B622-D92B9B80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0299-FF30-4D01-8283-1274CCC98651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06A7-D6B8-49A8-B589-48FDD7A42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ACE1-007C-462D-B48C-F78392E857F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077D-6D16-4B5A-832E-1E4EEBBB6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FD1D-E0EA-4351-B7CD-C67485BF4D16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8C8E-4AF1-4BD7-A57F-32A4FAA1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17E1-A5F2-4715-AFA0-3634B0269A2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4C9BD-2B51-48A5-9300-54B07815A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F822-C3FC-4EBC-BDCC-9BED3AF3C8C7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A20F-8BDD-43F2-A266-3ADD96BCD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1D57-9F27-4E01-827F-574EB965CA37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F7D9-7164-400F-8F14-0D9242BEC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AE98-FDFD-4908-9A42-E42AFE71CC79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EAEC-9026-4ADF-B6E5-5D92E1C25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A9D0-4664-4080-B5DA-37234D6B548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3687-9923-432B-ADC9-B9A800413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5ED6-7D86-4CF3-88E7-9A9DBE2314DA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17B4-A66A-419E-8946-5F9398131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96E5EB-E5A8-4FEC-8B72-235FE2039B2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7E8D54-1B10-4657-9D34-9AA774FBC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3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6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773238"/>
            <a:ext cx="213042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ИСТОКИ ГРЕЧЕСКОЙ КУЛЬТУРЫ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6240463"/>
            <a:ext cx="61563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19.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7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7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/>
              <a:t>ГРЕКИ И КОРЕННЫЕ ЖИТЕЛИ ГРЕЦИИ</a:t>
            </a:r>
          </a:p>
        </p:txBody>
      </p:sp>
      <p:pic>
        <p:nvPicPr>
          <p:cNvPr id="27652" name="Picture 2" descr="gr_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803275"/>
            <a:ext cx="57785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588000" y="1268760"/>
            <a:ext cx="190148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АХЕЙЦЫ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000" y="2473732"/>
            <a:ext cx="225895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ИОНИЙЦЫ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88000" y="3913892"/>
            <a:ext cx="221567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ЭОЛИЙЦЫ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000" y="5138028"/>
            <a:ext cx="218200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ДОРИЙЦЫ</a:t>
            </a:r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2627864" y="3933056"/>
            <a:ext cx="720000" cy="720000"/>
          </a:xfrm>
          <a:prstGeom prst="ellipse">
            <a:avLst/>
          </a:prstGeom>
          <a:gradFill flip="none" rotWithShape="1">
            <a:gsLst>
              <a:gs pos="50000">
                <a:srgbClr val="FFCC99">
                  <a:alpha val="51000"/>
                </a:srgbClr>
              </a:gs>
              <a:gs pos="50000">
                <a:schemeClr val="tx1">
                  <a:lumMod val="60000"/>
                  <a:lumOff val="40000"/>
                  <a:alpha val="6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5508104" y="3393056"/>
            <a:ext cx="540000" cy="540000"/>
          </a:xfrm>
          <a:prstGeom prst="ellipse">
            <a:avLst/>
          </a:prstGeom>
          <a:gradFill flip="none" rotWithShape="1">
            <a:gsLst>
              <a:gs pos="50000">
                <a:srgbClr val="FFCC99">
                  <a:alpha val="51000"/>
                </a:srgbClr>
              </a:gs>
              <a:gs pos="50000">
                <a:srgbClr val="660066">
                  <a:alpha val="6666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5508104" y="2708920"/>
            <a:ext cx="540000" cy="540000"/>
          </a:xfrm>
          <a:prstGeom prst="ellipse">
            <a:avLst/>
          </a:prstGeom>
          <a:gradFill flip="none" rotWithShape="1">
            <a:gsLst>
              <a:gs pos="50000">
                <a:srgbClr val="FFCC99">
                  <a:alpha val="51000"/>
                </a:srgbClr>
              </a:gs>
              <a:gs pos="50000">
                <a:schemeClr val="accent4">
                  <a:lumMod val="75000"/>
                  <a:alpha val="6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1547664" y="1700808"/>
            <a:ext cx="1700808" cy="1700808"/>
          </a:xfrm>
          <a:prstGeom prst="ellipse">
            <a:avLst/>
          </a:prstGeom>
          <a:gradFill flip="none" rotWithShape="1">
            <a:gsLst>
              <a:gs pos="50000">
                <a:srgbClr val="FFCC99">
                  <a:alpha val="51000"/>
                </a:srgbClr>
              </a:gs>
              <a:gs pos="50000">
                <a:srgbClr val="0070C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52736"/>
            <a:ext cx="8640000" cy="10556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Используя сведения  § 19 учебника, заполните таблицу.</a:t>
            </a:r>
          </a:p>
        </p:txBody>
      </p:sp>
      <p:grpSp>
        <p:nvGrpSpPr>
          <p:cNvPr id="2970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3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3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spc="-150" dirty="0"/>
          </a:p>
        </p:txBody>
      </p:sp>
      <p:graphicFrame>
        <p:nvGraphicFramePr>
          <p:cNvPr id="29736" name="Group 40"/>
          <p:cNvGraphicFramePr>
            <a:graphicFrameLocks noGrp="1"/>
          </p:cNvGraphicFramePr>
          <p:nvPr/>
        </p:nvGraphicFramePr>
        <p:xfrm>
          <a:off x="252413" y="2560638"/>
          <a:ext cx="8639175" cy="3738562"/>
        </p:xfrm>
        <a:graphic>
          <a:graphicData uri="http://schemas.openxmlformats.org/drawingml/2006/table">
            <a:tbl>
              <a:tblPr/>
              <a:tblGrid>
                <a:gridCol w="2879725"/>
                <a:gridCol w="2879725"/>
                <a:gridCol w="28797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Признаки цивилизации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(жители острова Крит)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Сферы общества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Признаки цивилизации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(греки–ахейцы)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Управление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Деление общества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5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/>
              <a:t>ГРЕКИ И КОРЕННЫЕ ЖИТЕЛИ ГРЕЦИИ</a:t>
            </a:r>
          </a:p>
        </p:txBody>
      </p:sp>
      <p:pic>
        <p:nvPicPr>
          <p:cNvPr id="30724" name="Picture 2" descr="gr_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6238" y="754063"/>
            <a:ext cx="58674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олилиния 20"/>
          <p:cNvSpPr/>
          <p:nvPr/>
        </p:nvSpPr>
        <p:spPr>
          <a:xfrm>
            <a:off x="3816000" y="3838158"/>
            <a:ext cx="3682792" cy="2903210"/>
          </a:xfrm>
          <a:custGeom>
            <a:avLst/>
            <a:gdLst>
              <a:gd name="connsiteX0" fmla="*/ 756360 w 3422980"/>
              <a:gd name="connsiteY0" fmla="*/ 1193370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430895 w 3422980"/>
              <a:gd name="connsiteY6" fmla="*/ 1487837 h 3378631"/>
              <a:gd name="connsiteX7" fmla="*/ 322407 w 3422980"/>
              <a:gd name="connsiteY7" fmla="*/ 1627322 h 3378631"/>
              <a:gd name="connsiteX8" fmla="*/ 260414 w 3422980"/>
              <a:gd name="connsiteY8" fmla="*/ 1720312 h 3378631"/>
              <a:gd name="connsiteX9" fmla="*/ 182922 w 3422980"/>
              <a:gd name="connsiteY9" fmla="*/ 1844298 h 3378631"/>
              <a:gd name="connsiteX10" fmla="*/ 167424 w 3422980"/>
              <a:gd name="connsiteY10" fmla="*/ 1890793 h 3378631"/>
              <a:gd name="connsiteX11" fmla="*/ 136427 w 3422980"/>
              <a:gd name="connsiteY11" fmla="*/ 1937288 h 3378631"/>
              <a:gd name="connsiteX12" fmla="*/ 105431 w 3422980"/>
              <a:gd name="connsiteY12" fmla="*/ 1999281 h 3378631"/>
              <a:gd name="connsiteX13" fmla="*/ 89933 w 3422980"/>
              <a:gd name="connsiteY13" fmla="*/ 2076773 h 3378631"/>
              <a:gd name="connsiteX14" fmla="*/ 74434 w 3422980"/>
              <a:gd name="connsiteY14" fmla="*/ 2123268 h 3378631"/>
              <a:gd name="connsiteX15" fmla="*/ 120929 w 3422980"/>
              <a:gd name="connsiteY15" fmla="*/ 2665709 h 3378631"/>
              <a:gd name="connsiteX16" fmla="*/ 136427 w 3422980"/>
              <a:gd name="connsiteY16" fmla="*/ 2727702 h 3378631"/>
              <a:gd name="connsiteX17" fmla="*/ 229417 w 3422980"/>
              <a:gd name="connsiteY17" fmla="*/ 2836190 h 3378631"/>
              <a:gd name="connsiteX18" fmla="*/ 291411 w 3422980"/>
              <a:gd name="connsiteY18" fmla="*/ 2898183 h 3378631"/>
              <a:gd name="connsiteX19" fmla="*/ 322407 w 3422980"/>
              <a:gd name="connsiteY19" fmla="*/ 2944678 h 3378631"/>
              <a:gd name="connsiteX20" fmla="*/ 384400 w 3422980"/>
              <a:gd name="connsiteY20" fmla="*/ 2975675 h 3378631"/>
              <a:gd name="connsiteX21" fmla="*/ 446394 w 3422980"/>
              <a:gd name="connsiteY21" fmla="*/ 3022170 h 3378631"/>
              <a:gd name="connsiteX22" fmla="*/ 508387 w 3422980"/>
              <a:gd name="connsiteY22" fmla="*/ 3084163 h 3378631"/>
              <a:gd name="connsiteX23" fmla="*/ 585878 w 3422980"/>
              <a:gd name="connsiteY23" fmla="*/ 3115159 h 3378631"/>
              <a:gd name="connsiteX24" fmla="*/ 678868 w 3422980"/>
              <a:gd name="connsiteY24" fmla="*/ 3161654 h 3378631"/>
              <a:gd name="connsiteX25" fmla="*/ 725363 w 3422980"/>
              <a:gd name="connsiteY25" fmla="*/ 3192651 h 3378631"/>
              <a:gd name="connsiteX26" fmla="*/ 771858 w 3422980"/>
              <a:gd name="connsiteY26" fmla="*/ 3208149 h 3378631"/>
              <a:gd name="connsiteX27" fmla="*/ 802855 w 3422980"/>
              <a:gd name="connsiteY27" fmla="*/ 3254644 h 3378631"/>
              <a:gd name="connsiteX28" fmla="*/ 864848 w 3422980"/>
              <a:gd name="connsiteY28" fmla="*/ 3270142 h 3378631"/>
              <a:gd name="connsiteX29" fmla="*/ 942339 w 3422980"/>
              <a:gd name="connsiteY29" fmla="*/ 3301139 h 3378631"/>
              <a:gd name="connsiteX30" fmla="*/ 1004333 w 3422980"/>
              <a:gd name="connsiteY30" fmla="*/ 3332136 h 3378631"/>
              <a:gd name="connsiteX31" fmla="*/ 1143817 w 3422980"/>
              <a:gd name="connsiteY31" fmla="*/ 3363132 h 3378631"/>
              <a:gd name="connsiteX32" fmla="*/ 1190312 w 3422980"/>
              <a:gd name="connsiteY32" fmla="*/ 3378631 h 3378631"/>
              <a:gd name="connsiteX33" fmla="*/ 1593268 w 3422980"/>
              <a:gd name="connsiteY33" fmla="*/ 3363132 h 3378631"/>
              <a:gd name="connsiteX34" fmla="*/ 1918733 w 3422980"/>
              <a:gd name="connsiteY34" fmla="*/ 3347634 h 3378631"/>
              <a:gd name="connsiteX35" fmla="*/ 2368183 w 3422980"/>
              <a:gd name="connsiteY35" fmla="*/ 3332136 h 3378631"/>
              <a:gd name="connsiteX36" fmla="*/ 2414678 w 3422980"/>
              <a:gd name="connsiteY36" fmla="*/ 3301139 h 3378631"/>
              <a:gd name="connsiteX37" fmla="*/ 2461173 w 3422980"/>
              <a:gd name="connsiteY37" fmla="*/ 3285641 h 3378631"/>
              <a:gd name="connsiteX38" fmla="*/ 2538665 w 3422980"/>
              <a:gd name="connsiteY38" fmla="*/ 3223648 h 3378631"/>
              <a:gd name="connsiteX39" fmla="*/ 2569661 w 3422980"/>
              <a:gd name="connsiteY39" fmla="*/ 3177153 h 3378631"/>
              <a:gd name="connsiteX40" fmla="*/ 2616156 w 3422980"/>
              <a:gd name="connsiteY40" fmla="*/ 3146156 h 3378631"/>
              <a:gd name="connsiteX41" fmla="*/ 2678150 w 3422980"/>
              <a:gd name="connsiteY41" fmla="*/ 3084163 h 3378631"/>
              <a:gd name="connsiteX42" fmla="*/ 2724644 w 3422980"/>
              <a:gd name="connsiteY42" fmla="*/ 3053166 h 3378631"/>
              <a:gd name="connsiteX43" fmla="*/ 2740143 w 3422980"/>
              <a:gd name="connsiteY43" fmla="*/ 3006671 h 3378631"/>
              <a:gd name="connsiteX44" fmla="*/ 2786638 w 3422980"/>
              <a:gd name="connsiteY44" fmla="*/ 2913681 h 3378631"/>
              <a:gd name="connsiteX45" fmla="*/ 2802136 w 3422980"/>
              <a:gd name="connsiteY45" fmla="*/ 2820692 h 3378631"/>
              <a:gd name="connsiteX46" fmla="*/ 2817634 w 3422980"/>
              <a:gd name="connsiteY46" fmla="*/ 2774197 h 3378631"/>
              <a:gd name="connsiteX47" fmla="*/ 2833133 w 3422980"/>
              <a:gd name="connsiteY47" fmla="*/ 2681207 h 3378631"/>
              <a:gd name="connsiteX48" fmla="*/ 2848631 w 3422980"/>
              <a:gd name="connsiteY48" fmla="*/ 2603715 h 3378631"/>
              <a:gd name="connsiteX49" fmla="*/ 2879627 w 3422980"/>
              <a:gd name="connsiteY49" fmla="*/ 2417736 h 3378631"/>
              <a:gd name="connsiteX50" fmla="*/ 2926122 w 3422980"/>
              <a:gd name="connsiteY50" fmla="*/ 2262753 h 3378631"/>
              <a:gd name="connsiteX51" fmla="*/ 3003614 w 3422980"/>
              <a:gd name="connsiteY51" fmla="*/ 1968285 h 3378631"/>
              <a:gd name="connsiteX52" fmla="*/ 3019112 w 3422980"/>
              <a:gd name="connsiteY52" fmla="*/ 1875295 h 3378631"/>
              <a:gd name="connsiteX53" fmla="*/ 3081105 w 3422980"/>
              <a:gd name="connsiteY53" fmla="*/ 1720312 h 3378631"/>
              <a:gd name="connsiteX54" fmla="*/ 3127600 w 3422980"/>
              <a:gd name="connsiteY54" fmla="*/ 1580827 h 3378631"/>
              <a:gd name="connsiteX55" fmla="*/ 3143099 w 3422980"/>
              <a:gd name="connsiteY55" fmla="*/ 1534332 h 3378631"/>
              <a:gd name="connsiteX56" fmla="*/ 3158597 w 3422980"/>
              <a:gd name="connsiteY56" fmla="*/ 1472339 h 3378631"/>
              <a:gd name="connsiteX57" fmla="*/ 3189594 w 3422980"/>
              <a:gd name="connsiteY57" fmla="*/ 1425844 h 3378631"/>
              <a:gd name="connsiteX58" fmla="*/ 3236089 w 3422980"/>
              <a:gd name="connsiteY58" fmla="*/ 1286359 h 3378631"/>
              <a:gd name="connsiteX59" fmla="*/ 3282583 w 3422980"/>
              <a:gd name="connsiteY59" fmla="*/ 1131376 h 3378631"/>
              <a:gd name="connsiteX60" fmla="*/ 3329078 w 3422980"/>
              <a:gd name="connsiteY60" fmla="*/ 1022888 h 3378631"/>
              <a:gd name="connsiteX61" fmla="*/ 3375573 w 3422980"/>
              <a:gd name="connsiteY61" fmla="*/ 914400 h 3378631"/>
              <a:gd name="connsiteX62" fmla="*/ 3375573 w 3422980"/>
              <a:gd name="connsiteY62" fmla="*/ 92990 h 3378631"/>
              <a:gd name="connsiteX63" fmla="*/ 3360075 w 3422980"/>
              <a:gd name="connsiteY63" fmla="*/ 46495 h 3378631"/>
              <a:gd name="connsiteX64" fmla="*/ 3298082 w 3422980"/>
              <a:gd name="connsiteY64" fmla="*/ 30997 h 3378631"/>
              <a:gd name="connsiteX65" fmla="*/ 3220590 w 3422980"/>
              <a:gd name="connsiteY65" fmla="*/ 0 h 3378631"/>
              <a:gd name="connsiteX66" fmla="*/ 2709146 w 3422980"/>
              <a:gd name="connsiteY66" fmla="*/ 30997 h 3378631"/>
              <a:gd name="connsiteX67" fmla="*/ 2616156 w 3422980"/>
              <a:gd name="connsiteY67" fmla="*/ 61993 h 3378631"/>
              <a:gd name="connsiteX68" fmla="*/ 2569661 w 3422980"/>
              <a:gd name="connsiteY68" fmla="*/ 92990 h 3378631"/>
              <a:gd name="connsiteX69" fmla="*/ 2507668 w 3422980"/>
              <a:gd name="connsiteY69" fmla="*/ 185980 h 3378631"/>
              <a:gd name="connsiteX70" fmla="*/ 2461173 w 3422980"/>
              <a:gd name="connsiteY70" fmla="*/ 232475 h 3378631"/>
              <a:gd name="connsiteX71" fmla="*/ 2399180 w 3422980"/>
              <a:gd name="connsiteY71" fmla="*/ 309966 h 3378631"/>
              <a:gd name="connsiteX72" fmla="*/ 2368183 w 3422980"/>
              <a:gd name="connsiteY72" fmla="*/ 356461 h 3378631"/>
              <a:gd name="connsiteX73" fmla="*/ 2275194 w 3422980"/>
              <a:gd name="connsiteY73" fmla="*/ 449451 h 3378631"/>
              <a:gd name="connsiteX74" fmla="*/ 2228699 w 3422980"/>
              <a:gd name="connsiteY74" fmla="*/ 542441 h 3378631"/>
              <a:gd name="connsiteX75" fmla="*/ 2213200 w 3422980"/>
              <a:gd name="connsiteY75" fmla="*/ 588936 h 3378631"/>
              <a:gd name="connsiteX76" fmla="*/ 2166705 w 3422980"/>
              <a:gd name="connsiteY76" fmla="*/ 604434 h 3378631"/>
              <a:gd name="connsiteX77" fmla="*/ 2089214 w 3422980"/>
              <a:gd name="connsiteY77" fmla="*/ 712922 h 3378631"/>
              <a:gd name="connsiteX78" fmla="*/ 1996224 w 3422980"/>
              <a:gd name="connsiteY78" fmla="*/ 805912 h 3378631"/>
              <a:gd name="connsiteX79" fmla="*/ 1887736 w 3422980"/>
              <a:gd name="connsiteY79" fmla="*/ 867905 h 3378631"/>
              <a:gd name="connsiteX80" fmla="*/ 1794746 w 3422980"/>
              <a:gd name="connsiteY80" fmla="*/ 929898 h 3378631"/>
              <a:gd name="connsiteX81" fmla="*/ 1701756 w 3422980"/>
              <a:gd name="connsiteY81" fmla="*/ 960895 h 3378631"/>
              <a:gd name="connsiteX82" fmla="*/ 1655261 w 3422980"/>
              <a:gd name="connsiteY82" fmla="*/ 991892 h 3378631"/>
              <a:gd name="connsiteX83" fmla="*/ 1608766 w 3422980"/>
              <a:gd name="connsiteY83" fmla="*/ 1007390 h 3378631"/>
              <a:gd name="connsiteX84" fmla="*/ 973336 w 3422980"/>
              <a:gd name="connsiteY84" fmla="*/ 1022888 h 3378631"/>
              <a:gd name="connsiteX85" fmla="*/ 926841 w 3422980"/>
              <a:gd name="connsiteY85" fmla="*/ 1038387 h 3378631"/>
              <a:gd name="connsiteX86" fmla="*/ 895844 w 3422980"/>
              <a:gd name="connsiteY86" fmla="*/ 1084881 h 3378631"/>
              <a:gd name="connsiteX87" fmla="*/ 849350 w 3422980"/>
              <a:gd name="connsiteY87" fmla="*/ 1131376 h 3378631"/>
              <a:gd name="connsiteX88" fmla="*/ 756360 w 3422980"/>
              <a:gd name="connsiteY88" fmla="*/ 1177871 h 3378631"/>
              <a:gd name="connsiteX89" fmla="*/ 756360 w 3422980"/>
              <a:gd name="connsiteY89" fmla="*/ 1193370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430895 w 3422980"/>
              <a:gd name="connsiteY6" fmla="*/ 1487837 h 3378631"/>
              <a:gd name="connsiteX7" fmla="*/ 322407 w 3422980"/>
              <a:gd name="connsiteY7" fmla="*/ 1627322 h 3378631"/>
              <a:gd name="connsiteX8" fmla="*/ 260414 w 3422980"/>
              <a:gd name="connsiteY8" fmla="*/ 1720312 h 3378631"/>
              <a:gd name="connsiteX9" fmla="*/ 182922 w 3422980"/>
              <a:gd name="connsiteY9" fmla="*/ 1844298 h 3378631"/>
              <a:gd name="connsiteX10" fmla="*/ 167424 w 3422980"/>
              <a:gd name="connsiteY10" fmla="*/ 1890793 h 3378631"/>
              <a:gd name="connsiteX11" fmla="*/ 136427 w 3422980"/>
              <a:gd name="connsiteY11" fmla="*/ 1937288 h 3378631"/>
              <a:gd name="connsiteX12" fmla="*/ 105431 w 3422980"/>
              <a:gd name="connsiteY12" fmla="*/ 1999281 h 3378631"/>
              <a:gd name="connsiteX13" fmla="*/ 89933 w 3422980"/>
              <a:gd name="connsiteY13" fmla="*/ 2076773 h 3378631"/>
              <a:gd name="connsiteX14" fmla="*/ 74434 w 3422980"/>
              <a:gd name="connsiteY14" fmla="*/ 2123268 h 3378631"/>
              <a:gd name="connsiteX15" fmla="*/ 120929 w 3422980"/>
              <a:gd name="connsiteY15" fmla="*/ 2665709 h 3378631"/>
              <a:gd name="connsiteX16" fmla="*/ 136427 w 3422980"/>
              <a:gd name="connsiteY16" fmla="*/ 2727702 h 3378631"/>
              <a:gd name="connsiteX17" fmla="*/ 229417 w 3422980"/>
              <a:gd name="connsiteY17" fmla="*/ 2836190 h 3378631"/>
              <a:gd name="connsiteX18" fmla="*/ 291411 w 3422980"/>
              <a:gd name="connsiteY18" fmla="*/ 2898183 h 3378631"/>
              <a:gd name="connsiteX19" fmla="*/ 322407 w 3422980"/>
              <a:gd name="connsiteY19" fmla="*/ 2944678 h 3378631"/>
              <a:gd name="connsiteX20" fmla="*/ 384400 w 3422980"/>
              <a:gd name="connsiteY20" fmla="*/ 2975675 h 3378631"/>
              <a:gd name="connsiteX21" fmla="*/ 446394 w 3422980"/>
              <a:gd name="connsiteY21" fmla="*/ 3022170 h 3378631"/>
              <a:gd name="connsiteX22" fmla="*/ 508387 w 3422980"/>
              <a:gd name="connsiteY22" fmla="*/ 3084163 h 3378631"/>
              <a:gd name="connsiteX23" fmla="*/ 585878 w 3422980"/>
              <a:gd name="connsiteY23" fmla="*/ 3115159 h 3378631"/>
              <a:gd name="connsiteX24" fmla="*/ 678868 w 3422980"/>
              <a:gd name="connsiteY24" fmla="*/ 3161654 h 3378631"/>
              <a:gd name="connsiteX25" fmla="*/ 725363 w 3422980"/>
              <a:gd name="connsiteY25" fmla="*/ 3192651 h 3378631"/>
              <a:gd name="connsiteX26" fmla="*/ 771858 w 3422980"/>
              <a:gd name="connsiteY26" fmla="*/ 3208149 h 3378631"/>
              <a:gd name="connsiteX27" fmla="*/ 802855 w 3422980"/>
              <a:gd name="connsiteY27" fmla="*/ 3254644 h 3378631"/>
              <a:gd name="connsiteX28" fmla="*/ 864848 w 3422980"/>
              <a:gd name="connsiteY28" fmla="*/ 3270142 h 3378631"/>
              <a:gd name="connsiteX29" fmla="*/ 942339 w 3422980"/>
              <a:gd name="connsiteY29" fmla="*/ 3301139 h 3378631"/>
              <a:gd name="connsiteX30" fmla="*/ 1004333 w 3422980"/>
              <a:gd name="connsiteY30" fmla="*/ 3332136 h 3378631"/>
              <a:gd name="connsiteX31" fmla="*/ 1143817 w 3422980"/>
              <a:gd name="connsiteY31" fmla="*/ 3363132 h 3378631"/>
              <a:gd name="connsiteX32" fmla="*/ 1190312 w 3422980"/>
              <a:gd name="connsiteY32" fmla="*/ 3378631 h 3378631"/>
              <a:gd name="connsiteX33" fmla="*/ 1593268 w 3422980"/>
              <a:gd name="connsiteY33" fmla="*/ 3363132 h 3378631"/>
              <a:gd name="connsiteX34" fmla="*/ 1918733 w 3422980"/>
              <a:gd name="connsiteY34" fmla="*/ 3347634 h 3378631"/>
              <a:gd name="connsiteX35" fmla="*/ 2368183 w 3422980"/>
              <a:gd name="connsiteY35" fmla="*/ 3332136 h 3378631"/>
              <a:gd name="connsiteX36" fmla="*/ 2414678 w 3422980"/>
              <a:gd name="connsiteY36" fmla="*/ 3301139 h 3378631"/>
              <a:gd name="connsiteX37" fmla="*/ 2461173 w 3422980"/>
              <a:gd name="connsiteY37" fmla="*/ 3285641 h 3378631"/>
              <a:gd name="connsiteX38" fmla="*/ 2538665 w 3422980"/>
              <a:gd name="connsiteY38" fmla="*/ 3223648 h 3378631"/>
              <a:gd name="connsiteX39" fmla="*/ 2569661 w 3422980"/>
              <a:gd name="connsiteY39" fmla="*/ 3177153 h 3378631"/>
              <a:gd name="connsiteX40" fmla="*/ 2616156 w 3422980"/>
              <a:gd name="connsiteY40" fmla="*/ 3146156 h 3378631"/>
              <a:gd name="connsiteX41" fmla="*/ 2678150 w 3422980"/>
              <a:gd name="connsiteY41" fmla="*/ 3084163 h 3378631"/>
              <a:gd name="connsiteX42" fmla="*/ 2724644 w 3422980"/>
              <a:gd name="connsiteY42" fmla="*/ 3053166 h 3378631"/>
              <a:gd name="connsiteX43" fmla="*/ 2740143 w 3422980"/>
              <a:gd name="connsiteY43" fmla="*/ 3006671 h 3378631"/>
              <a:gd name="connsiteX44" fmla="*/ 2786638 w 3422980"/>
              <a:gd name="connsiteY44" fmla="*/ 2913681 h 3378631"/>
              <a:gd name="connsiteX45" fmla="*/ 2802136 w 3422980"/>
              <a:gd name="connsiteY45" fmla="*/ 2820692 h 3378631"/>
              <a:gd name="connsiteX46" fmla="*/ 2817634 w 3422980"/>
              <a:gd name="connsiteY46" fmla="*/ 2774197 h 3378631"/>
              <a:gd name="connsiteX47" fmla="*/ 2833133 w 3422980"/>
              <a:gd name="connsiteY47" fmla="*/ 2681207 h 3378631"/>
              <a:gd name="connsiteX48" fmla="*/ 2848631 w 3422980"/>
              <a:gd name="connsiteY48" fmla="*/ 2603715 h 3378631"/>
              <a:gd name="connsiteX49" fmla="*/ 2879627 w 3422980"/>
              <a:gd name="connsiteY49" fmla="*/ 2417736 h 3378631"/>
              <a:gd name="connsiteX50" fmla="*/ 2926122 w 3422980"/>
              <a:gd name="connsiteY50" fmla="*/ 2262753 h 3378631"/>
              <a:gd name="connsiteX51" fmla="*/ 3003614 w 3422980"/>
              <a:gd name="connsiteY51" fmla="*/ 1968285 h 3378631"/>
              <a:gd name="connsiteX52" fmla="*/ 3019112 w 3422980"/>
              <a:gd name="connsiteY52" fmla="*/ 1875295 h 3378631"/>
              <a:gd name="connsiteX53" fmla="*/ 3081105 w 3422980"/>
              <a:gd name="connsiteY53" fmla="*/ 1720312 h 3378631"/>
              <a:gd name="connsiteX54" fmla="*/ 3127600 w 3422980"/>
              <a:gd name="connsiteY54" fmla="*/ 1580827 h 3378631"/>
              <a:gd name="connsiteX55" fmla="*/ 3143099 w 3422980"/>
              <a:gd name="connsiteY55" fmla="*/ 1534332 h 3378631"/>
              <a:gd name="connsiteX56" fmla="*/ 3158597 w 3422980"/>
              <a:gd name="connsiteY56" fmla="*/ 1472339 h 3378631"/>
              <a:gd name="connsiteX57" fmla="*/ 3189594 w 3422980"/>
              <a:gd name="connsiteY57" fmla="*/ 1425844 h 3378631"/>
              <a:gd name="connsiteX58" fmla="*/ 3236089 w 3422980"/>
              <a:gd name="connsiteY58" fmla="*/ 1286359 h 3378631"/>
              <a:gd name="connsiteX59" fmla="*/ 3282583 w 3422980"/>
              <a:gd name="connsiteY59" fmla="*/ 1131376 h 3378631"/>
              <a:gd name="connsiteX60" fmla="*/ 3329078 w 3422980"/>
              <a:gd name="connsiteY60" fmla="*/ 1022888 h 3378631"/>
              <a:gd name="connsiteX61" fmla="*/ 3375573 w 3422980"/>
              <a:gd name="connsiteY61" fmla="*/ 914400 h 3378631"/>
              <a:gd name="connsiteX62" fmla="*/ 3375573 w 3422980"/>
              <a:gd name="connsiteY62" fmla="*/ 92990 h 3378631"/>
              <a:gd name="connsiteX63" fmla="*/ 3360075 w 3422980"/>
              <a:gd name="connsiteY63" fmla="*/ 46495 h 3378631"/>
              <a:gd name="connsiteX64" fmla="*/ 3298082 w 3422980"/>
              <a:gd name="connsiteY64" fmla="*/ 30997 h 3378631"/>
              <a:gd name="connsiteX65" fmla="*/ 3220590 w 3422980"/>
              <a:gd name="connsiteY65" fmla="*/ 0 h 3378631"/>
              <a:gd name="connsiteX66" fmla="*/ 2709146 w 3422980"/>
              <a:gd name="connsiteY66" fmla="*/ 30997 h 3378631"/>
              <a:gd name="connsiteX67" fmla="*/ 2616156 w 3422980"/>
              <a:gd name="connsiteY67" fmla="*/ 61993 h 3378631"/>
              <a:gd name="connsiteX68" fmla="*/ 2569661 w 3422980"/>
              <a:gd name="connsiteY68" fmla="*/ 92990 h 3378631"/>
              <a:gd name="connsiteX69" fmla="*/ 2507668 w 3422980"/>
              <a:gd name="connsiteY69" fmla="*/ 185980 h 3378631"/>
              <a:gd name="connsiteX70" fmla="*/ 2461173 w 3422980"/>
              <a:gd name="connsiteY70" fmla="*/ 232475 h 3378631"/>
              <a:gd name="connsiteX71" fmla="*/ 2399180 w 3422980"/>
              <a:gd name="connsiteY71" fmla="*/ 309966 h 3378631"/>
              <a:gd name="connsiteX72" fmla="*/ 2368183 w 3422980"/>
              <a:gd name="connsiteY72" fmla="*/ 356461 h 3378631"/>
              <a:gd name="connsiteX73" fmla="*/ 2275194 w 3422980"/>
              <a:gd name="connsiteY73" fmla="*/ 449451 h 3378631"/>
              <a:gd name="connsiteX74" fmla="*/ 2228699 w 3422980"/>
              <a:gd name="connsiteY74" fmla="*/ 542441 h 3378631"/>
              <a:gd name="connsiteX75" fmla="*/ 2213200 w 3422980"/>
              <a:gd name="connsiteY75" fmla="*/ 588936 h 3378631"/>
              <a:gd name="connsiteX76" fmla="*/ 2166705 w 3422980"/>
              <a:gd name="connsiteY76" fmla="*/ 604434 h 3378631"/>
              <a:gd name="connsiteX77" fmla="*/ 2089214 w 3422980"/>
              <a:gd name="connsiteY77" fmla="*/ 712922 h 3378631"/>
              <a:gd name="connsiteX78" fmla="*/ 1996224 w 3422980"/>
              <a:gd name="connsiteY78" fmla="*/ 805912 h 3378631"/>
              <a:gd name="connsiteX79" fmla="*/ 1887736 w 3422980"/>
              <a:gd name="connsiteY79" fmla="*/ 867905 h 3378631"/>
              <a:gd name="connsiteX80" fmla="*/ 1794746 w 3422980"/>
              <a:gd name="connsiteY80" fmla="*/ 929898 h 3378631"/>
              <a:gd name="connsiteX81" fmla="*/ 1701756 w 3422980"/>
              <a:gd name="connsiteY81" fmla="*/ 960895 h 3378631"/>
              <a:gd name="connsiteX82" fmla="*/ 1655261 w 3422980"/>
              <a:gd name="connsiteY82" fmla="*/ 991892 h 3378631"/>
              <a:gd name="connsiteX83" fmla="*/ 1608766 w 3422980"/>
              <a:gd name="connsiteY83" fmla="*/ 1007390 h 3378631"/>
              <a:gd name="connsiteX84" fmla="*/ 973336 w 3422980"/>
              <a:gd name="connsiteY84" fmla="*/ 1022888 h 3378631"/>
              <a:gd name="connsiteX85" fmla="*/ 926841 w 3422980"/>
              <a:gd name="connsiteY85" fmla="*/ 1038387 h 3378631"/>
              <a:gd name="connsiteX86" fmla="*/ 895844 w 3422980"/>
              <a:gd name="connsiteY86" fmla="*/ 1084881 h 3378631"/>
              <a:gd name="connsiteX87" fmla="*/ 849350 w 3422980"/>
              <a:gd name="connsiteY87" fmla="*/ 1131376 h 3378631"/>
              <a:gd name="connsiteX88" fmla="*/ 756360 w 3422980"/>
              <a:gd name="connsiteY88" fmla="*/ 1177871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430895 w 3422980"/>
              <a:gd name="connsiteY6" fmla="*/ 1487837 h 3378631"/>
              <a:gd name="connsiteX7" fmla="*/ 322407 w 3422980"/>
              <a:gd name="connsiteY7" fmla="*/ 1627322 h 3378631"/>
              <a:gd name="connsiteX8" fmla="*/ 260414 w 3422980"/>
              <a:gd name="connsiteY8" fmla="*/ 1720312 h 3378631"/>
              <a:gd name="connsiteX9" fmla="*/ 182922 w 3422980"/>
              <a:gd name="connsiteY9" fmla="*/ 1844298 h 3378631"/>
              <a:gd name="connsiteX10" fmla="*/ 167424 w 3422980"/>
              <a:gd name="connsiteY10" fmla="*/ 1890793 h 3378631"/>
              <a:gd name="connsiteX11" fmla="*/ 136427 w 3422980"/>
              <a:gd name="connsiteY11" fmla="*/ 1937288 h 3378631"/>
              <a:gd name="connsiteX12" fmla="*/ 105431 w 3422980"/>
              <a:gd name="connsiteY12" fmla="*/ 1999281 h 3378631"/>
              <a:gd name="connsiteX13" fmla="*/ 89933 w 3422980"/>
              <a:gd name="connsiteY13" fmla="*/ 2076773 h 3378631"/>
              <a:gd name="connsiteX14" fmla="*/ 74434 w 3422980"/>
              <a:gd name="connsiteY14" fmla="*/ 2123268 h 3378631"/>
              <a:gd name="connsiteX15" fmla="*/ 120929 w 3422980"/>
              <a:gd name="connsiteY15" fmla="*/ 2665709 h 3378631"/>
              <a:gd name="connsiteX16" fmla="*/ 136427 w 3422980"/>
              <a:gd name="connsiteY16" fmla="*/ 2727702 h 3378631"/>
              <a:gd name="connsiteX17" fmla="*/ 229417 w 3422980"/>
              <a:gd name="connsiteY17" fmla="*/ 2836190 h 3378631"/>
              <a:gd name="connsiteX18" fmla="*/ 291411 w 3422980"/>
              <a:gd name="connsiteY18" fmla="*/ 2898183 h 3378631"/>
              <a:gd name="connsiteX19" fmla="*/ 322407 w 3422980"/>
              <a:gd name="connsiteY19" fmla="*/ 2944678 h 3378631"/>
              <a:gd name="connsiteX20" fmla="*/ 384400 w 3422980"/>
              <a:gd name="connsiteY20" fmla="*/ 2975675 h 3378631"/>
              <a:gd name="connsiteX21" fmla="*/ 446394 w 3422980"/>
              <a:gd name="connsiteY21" fmla="*/ 3022170 h 3378631"/>
              <a:gd name="connsiteX22" fmla="*/ 508387 w 3422980"/>
              <a:gd name="connsiteY22" fmla="*/ 3084163 h 3378631"/>
              <a:gd name="connsiteX23" fmla="*/ 585878 w 3422980"/>
              <a:gd name="connsiteY23" fmla="*/ 3115159 h 3378631"/>
              <a:gd name="connsiteX24" fmla="*/ 678868 w 3422980"/>
              <a:gd name="connsiteY24" fmla="*/ 3161654 h 3378631"/>
              <a:gd name="connsiteX25" fmla="*/ 725363 w 3422980"/>
              <a:gd name="connsiteY25" fmla="*/ 3192651 h 3378631"/>
              <a:gd name="connsiteX26" fmla="*/ 771858 w 3422980"/>
              <a:gd name="connsiteY26" fmla="*/ 3208149 h 3378631"/>
              <a:gd name="connsiteX27" fmla="*/ 802855 w 3422980"/>
              <a:gd name="connsiteY27" fmla="*/ 3254644 h 3378631"/>
              <a:gd name="connsiteX28" fmla="*/ 864848 w 3422980"/>
              <a:gd name="connsiteY28" fmla="*/ 3270142 h 3378631"/>
              <a:gd name="connsiteX29" fmla="*/ 942339 w 3422980"/>
              <a:gd name="connsiteY29" fmla="*/ 3301139 h 3378631"/>
              <a:gd name="connsiteX30" fmla="*/ 1004333 w 3422980"/>
              <a:gd name="connsiteY30" fmla="*/ 3332136 h 3378631"/>
              <a:gd name="connsiteX31" fmla="*/ 1143817 w 3422980"/>
              <a:gd name="connsiteY31" fmla="*/ 3363132 h 3378631"/>
              <a:gd name="connsiteX32" fmla="*/ 1190312 w 3422980"/>
              <a:gd name="connsiteY32" fmla="*/ 3378631 h 3378631"/>
              <a:gd name="connsiteX33" fmla="*/ 1593268 w 3422980"/>
              <a:gd name="connsiteY33" fmla="*/ 3363132 h 3378631"/>
              <a:gd name="connsiteX34" fmla="*/ 1918733 w 3422980"/>
              <a:gd name="connsiteY34" fmla="*/ 3347634 h 3378631"/>
              <a:gd name="connsiteX35" fmla="*/ 2368183 w 3422980"/>
              <a:gd name="connsiteY35" fmla="*/ 3332136 h 3378631"/>
              <a:gd name="connsiteX36" fmla="*/ 2414678 w 3422980"/>
              <a:gd name="connsiteY36" fmla="*/ 3301139 h 3378631"/>
              <a:gd name="connsiteX37" fmla="*/ 2461173 w 3422980"/>
              <a:gd name="connsiteY37" fmla="*/ 3285641 h 3378631"/>
              <a:gd name="connsiteX38" fmla="*/ 2538665 w 3422980"/>
              <a:gd name="connsiteY38" fmla="*/ 3223648 h 3378631"/>
              <a:gd name="connsiteX39" fmla="*/ 2569661 w 3422980"/>
              <a:gd name="connsiteY39" fmla="*/ 3177153 h 3378631"/>
              <a:gd name="connsiteX40" fmla="*/ 2616156 w 3422980"/>
              <a:gd name="connsiteY40" fmla="*/ 3146156 h 3378631"/>
              <a:gd name="connsiteX41" fmla="*/ 2678150 w 3422980"/>
              <a:gd name="connsiteY41" fmla="*/ 3084163 h 3378631"/>
              <a:gd name="connsiteX42" fmla="*/ 2724644 w 3422980"/>
              <a:gd name="connsiteY42" fmla="*/ 3053166 h 3378631"/>
              <a:gd name="connsiteX43" fmla="*/ 2740143 w 3422980"/>
              <a:gd name="connsiteY43" fmla="*/ 3006671 h 3378631"/>
              <a:gd name="connsiteX44" fmla="*/ 2786638 w 3422980"/>
              <a:gd name="connsiteY44" fmla="*/ 2913681 h 3378631"/>
              <a:gd name="connsiteX45" fmla="*/ 2802136 w 3422980"/>
              <a:gd name="connsiteY45" fmla="*/ 2820692 h 3378631"/>
              <a:gd name="connsiteX46" fmla="*/ 2817634 w 3422980"/>
              <a:gd name="connsiteY46" fmla="*/ 2774197 h 3378631"/>
              <a:gd name="connsiteX47" fmla="*/ 2833133 w 3422980"/>
              <a:gd name="connsiteY47" fmla="*/ 2681207 h 3378631"/>
              <a:gd name="connsiteX48" fmla="*/ 2848631 w 3422980"/>
              <a:gd name="connsiteY48" fmla="*/ 2603715 h 3378631"/>
              <a:gd name="connsiteX49" fmla="*/ 2879627 w 3422980"/>
              <a:gd name="connsiteY49" fmla="*/ 2417736 h 3378631"/>
              <a:gd name="connsiteX50" fmla="*/ 2926122 w 3422980"/>
              <a:gd name="connsiteY50" fmla="*/ 2262753 h 3378631"/>
              <a:gd name="connsiteX51" fmla="*/ 3003614 w 3422980"/>
              <a:gd name="connsiteY51" fmla="*/ 1968285 h 3378631"/>
              <a:gd name="connsiteX52" fmla="*/ 3019112 w 3422980"/>
              <a:gd name="connsiteY52" fmla="*/ 1875295 h 3378631"/>
              <a:gd name="connsiteX53" fmla="*/ 3081105 w 3422980"/>
              <a:gd name="connsiteY53" fmla="*/ 1720312 h 3378631"/>
              <a:gd name="connsiteX54" fmla="*/ 3127600 w 3422980"/>
              <a:gd name="connsiteY54" fmla="*/ 1580827 h 3378631"/>
              <a:gd name="connsiteX55" fmla="*/ 3143099 w 3422980"/>
              <a:gd name="connsiteY55" fmla="*/ 1534332 h 3378631"/>
              <a:gd name="connsiteX56" fmla="*/ 3158597 w 3422980"/>
              <a:gd name="connsiteY56" fmla="*/ 1472339 h 3378631"/>
              <a:gd name="connsiteX57" fmla="*/ 3189594 w 3422980"/>
              <a:gd name="connsiteY57" fmla="*/ 1425844 h 3378631"/>
              <a:gd name="connsiteX58" fmla="*/ 3236089 w 3422980"/>
              <a:gd name="connsiteY58" fmla="*/ 1286359 h 3378631"/>
              <a:gd name="connsiteX59" fmla="*/ 3282583 w 3422980"/>
              <a:gd name="connsiteY59" fmla="*/ 1131376 h 3378631"/>
              <a:gd name="connsiteX60" fmla="*/ 3329078 w 3422980"/>
              <a:gd name="connsiteY60" fmla="*/ 1022888 h 3378631"/>
              <a:gd name="connsiteX61" fmla="*/ 3375573 w 3422980"/>
              <a:gd name="connsiteY61" fmla="*/ 914400 h 3378631"/>
              <a:gd name="connsiteX62" fmla="*/ 3375573 w 3422980"/>
              <a:gd name="connsiteY62" fmla="*/ 92990 h 3378631"/>
              <a:gd name="connsiteX63" fmla="*/ 3360075 w 3422980"/>
              <a:gd name="connsiteY63" fmla="*/ 46495 h 3378631"/>
              <a:gd name="connsiteX64" fmla="*/ 3298082 w 3422980"/>
              <a:gd name="connsiteY64" fmla="*/ 30997 h 3378631"/>
              <a:gd name="connsiteX65" fmla="*/ 3220590 w 3422980"/>
              <a:gd name="connsiteY65" fmla="*/ 0 h 3378631"/>
              <a:gd name="connsiteX66" fmla="*/ 2709146 w 3422980"/>
              <a:gd name="connsiteY66" fmla="*/ 30997 h 3378631"/>
              <a:gd name="connsiteX67" fmla="*/ 2616156 w 3422980"/>
              <a:gd name="connsiteY67" fmla="*/ 61993 h 3378631"/>
              <a:gd name="connsiteX68" fmla="*/ 2569661 w 3422980"/>
              <a:gd name="connsiteY68" fmla="*/ 92990 h 3378631"/>
              <a:gd name="connsiteX69" fmla="*/ 2507668 w 3422980"/>
              <a:gd name="connsiteY69" fmla="*/ 185980 h 3378631"/>
              <a:gd name="connsiteX70" fmla="*/ 2461173 w 3422980"/>
              <a:gd name="connsiteY70" fmla="*/ 232475 h 3378631"/>
              <a:gd name="connsiteX71" fmla="*/ 2399180 w 3422980"/>
              <a:gd name="connsiteY71" fmla="*/ 309966 h 3378631"/>
              <a:gd name="connsiteX72" fmla="*/ 2368183 w 3422980"/>
              <a:gd name="connsiteY72" fmla="*/ 356461 h 3378631"/>
              <a:gd name="connsiteX73" fmla="*/ 2275194 w 3422980"/>
              <a:gd name="connsiteY73" fmla="*/ 449451 h 3378631"/>
              <a:gd name="connsiteX74" fmla="*/ 2228699 w 3422980"/>
              <a:gd name="connsiteY74" fmla="*/ 542441 h 3378631"/>
              <a:gd name="connsiteX75" fmla="*/ 2213200 w 3422980"/>
              <a:gd name="connsiteY75" fmla="*/ 588936 h 3378631"/>
              <a:gd name="connsiteX76" fmla="*/ 2166705 w 3422980"/>
              <a:gd name="connsiteY76" fmla="*/ 604434 h 3378631"/>
              <a:gd name="connsiteX77" fmla="*/ 2089214 w 3422980"/>
              <a:gd name="connsiteY77" fmla="*/ 712922 h 3378631"/>
              <a:gd name="connsiteX78" fmla="*/ 1996224 w 3422980"/>
              <a:gd name="connsiteY78" fmla="*/ 805912 h 3378631"/>
              <a:gd name="connsiteX79" fmla="*/ 1887736 w 3422980"/>
              <a:gd name="connsiteY79" fmla="*/ 867905 h 3378631"/>
              <a:gd name="connsiteX80" fmla="*/ 1794746 w 3422980"/>
              <a:gd name="connsiteY80" fmla="*/ 929898 h 3378631"/>
              <a:gd name="connsiteX81" fmla="*/ 1701756 w 3422980"/>
              <a:gd name="connsiteY81" fmla="*/ 960895 h 3378631"/>
              <a:gd name="connsiteX82" fmla="*/ 1655261 w 3422980"/>
              <a:gd name="connsiteY82" fmla="*/ 991892 h 3378631"/>
              <a:gd name="connsiteX83" fmla="*/ 1608766 w 3422980"/>
              <a:gd name="connsiteY83" fmla="*/ 1007390 h 3378631"/>
              <a:gd name="connsiteX84" fmla="*/ 973336 w 3422980"/>
              <a:gd name="connsiteY84" fmla="*/ 1022888 h 3378631"/>
              <a:gd name="connsiteX85" fmla="*/ 926841 w 3422980"/>
              <a:gd name="connsiteY85" fmla="*/ 1038387 h 3378631"/>
              <a:gd name="connsiteX86" fmla="*/ 849350 w 3422980"/>
              <a:gd name="connsiteY86" fmla="*/ 1131376 h 3378631"/>
              <a:gd name="connsiteX87" fmla="*/ 756360 w 3422980"/>
              <a:gd name="connsiteY87" fmla="*/ 1177871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430895 w 3422980"/>
              <a:gd name="connsiteY6" fmla="*/ 1487837 h 3378631"/>
              <a:gd name="connsiteX7" fmla="*/ 322407 w 3422980"/>
              <a:gd name="connsiteY7" fmla="*/ 1627322 h 3378631"/>
              <a:gd name="connsiteX8" fmla="*/ 260414 w 3422980"/>
              <a:gd name="connsiteY8" fmla="*/ 1720312 h 3378631"/>
              <a:gd name="connsiteX9" fmla="*/ 182922 w 3422980"/>
              <a:gd name="connsiteY9" fmla="*/ 1844298 h 3378631"/>
              <a:gd name="connsiteX10" fmla="*/ 167424 w 3422980"/>
              <a:gd name="connsiteY10" fmla="*/ 1890793 h 3378631"/>
              <a:gd name="connsiteX11" fmla="*/ 136427 w 3422980"/>
              <a:gd name="connsiteY11" fmla="*/ 1937288 h 3378631"/>
              <a:gd name="connsiteX12" fmla="*/ 105431 w 3422980"/>
              <a:gd name="connsiteY12" fmla="*/ 1999281 h 3378631"/>
              <a:gd name="connsiteX13" fmla="*/ 89933 w 3422980"/>
              <a:gd name="connsiteY13" fmla="*/ 2076773 h 3378631"/>
              <a:gd name="connsiteX14" fmla="*/ 74434 w 3422980"/>
              <a:gd name="connsiteY14" fmla="*/ 2123268 h 3378631"/>
              <a:gd name="connsiteX15" fmla="*/ 120929 w 3422980"/>
              <a:gd name="connsiteY15" fmla="*/ 2665709 h 3378631"/>
              <a:gd name="connsiteX16" fmla="*/ 136427 w 3422980"/>
              <a:gd name="connsiteY16" fmla="*/ 2727702 h 3378631"/>
              <a:gd name="connsiteX17" fmla="*/ 229417 w 3422980"/>
              <a:gd name="connsiteY17" fmla="*/ 2836190 h 3378631"/>
              <a:gd name="connsiteX18" fmla="*/ 291411 w 3422980"/>
              <a:gd name="connsiteY18" fmla="*/ 2898183 h 3378631"/>
              <a:gd name="connsiteX19" fmla="*/ 322407 w 3422980"/>
              <a:gd name="connsiteY19" fmla="*/ 2944678 h 3378631"/>
              <a:gd name="connsiteX20" fmla="*/ 384400 w 3422980"/>
              <a:gd name="connsiteY20" fmla="*/ 2975675 h 3378631"/>
              <a:gd name="connsiteX21" fmla="*/ 446394 w 3422980"/>
              <a:gd name="connsiteY21" fmla="*/ 3022170 h 3378631"/>
              <a:gd name="connsiteX22" fmla="*/ 508387 w 3422980"/>
              <a:gd name="connsiteY22" fmla="*/ 3084163 h 3378631"/>
              <a:gd name="connsiteX23" fmla="*/ 585878 w 3422980"/>
              <a:gd name="connsiteY23" fmla="*/ 3115159 h 3378631"/>
              <a:gd name="connsiteX24" fmla="*/ 678868 w 3422980"/>
              <a:gd name="connsiteY24" fmla="*/ 3161654 h 3378631"/>
              <a:gd name="connsiteX25" fmla="*/ 725363 w 3422980"/>
              <a:gd name="connsiteY25" fmla="*/ 3192651 h 3378631"/>
              <a:gd name="connsiteX26" fmla="*/ 771858 w 3422980"/>
              <a:gd name="connsiteY26" fmla="*/ 3208149 h 3378631"/>
              <a:gd name="connsiteX27" fmla="*/ 802855 w 3422980"/>
              <a:gd name="connsiteY27" fmla="*/ 3254644 h 3378631"/>
              <a:gd name="connsiteX28" fmla="*/ 864848 w 3422980"/>
              <a:gd name="connsiteY28" fmla="*/ 3270142 h 3378631"/>
              <a:gd name="connsiteX29" fmla="*/ 942339 w 3422980"/>
              <a:gd name="connsiteY29" fmla="*/ 3301139 h 3378631"/>
              <a:gd name="connsiteX30" fmla="*/ 1004333 w 3422980"/>
              <a:gd name="connsiteY30" fmla="*/ 3332136 h 3378631"/>
              <a:gd name="connsiteX31" fmla="*/ 1143817 w 3422980"/>
              <a:gd name="connsiteY31" fmla="*/ 3363132 h 3378631"/>
              <a:gd name="connsiteX32" fmla="*/ 1190312 w 3422980"/>
              <a:gd name="connsiteY32" fmla="*/ 3378631 h 3378631"/>
              <a:gd name="connsiteX33" fmla="*/ 1593268 w 3422980"/>
              <a:gd name="connsiteY33" fmla="*/ 3363132 h 3378631"/>
              <a:gd name="connsiteX34" fmla="*/ 1918733 w 3422980"/>
              <a:gd name="connsiteY34" fmla="*/ 3347634 h 3378631"/>
              <a:gd name="connsiteX35" fmla="*/ 2368183 w 3422980"/>
              <a:gd name="connsiteY35" fmla="*/ 3332136 h 3378631"/>
              <a:gd name="connsiteX36" fmla="*/ 2414678 w 3422980"/>
              <a:gd name="connsiteY36" fmla="*/ 3301139 h 3378631"/>
              <a:gd name="connsiteX37" fmla="*/ 2461173 w 3422980"/>
              <a:gd name="connsiteY37" fmla="*/ 3285641 h 3378631"/>
              <a:gd name="connsiteX38" fmla="*/ 2538665 w 3422980"/>
              <a:gd name="connsiteY38" fmla="*/ 3223648 h 3378631"/>
              <a:gd name="connsiteX39" fmla="*/ 2569661 w 3422980"/>
              <a:gd name="connsiteY39" fmla="*/ 3177153 h 3378631"/>
              <a:gd name="connsiteX40" fmla="*/ 2616156 w 3422980"/>
              <a:gd name="connsiteY40" fmla="*/ 3146156 h 3378631"/>
              <a:gd name="connsiteX41" fmla="*/ 2678150 w 3422980"/>
              <a:gd name="connsiteY41" fmla="*/ 3084163 h 3378631"/>
              <a:gd name="connsiteX42" fmla="*/ 2724644 w 3422980"/>
              <a:gd name="connsiteY42" fmla="*/ 3053166 h 3378631"/>
              <a:gd name="connsiteX43" fmla="*/ 2740143 w 3422980"/>
              <a:gd name="connsiteY43" fmla="*/ 3006671 h 3378631"/>
              <a:gd name="connsiteX44" fmla="*/ 2786638 w 3422980"/>
              <a:gd name="connsiteY44" fmla="*/ 2913681 h 3378631"/>
              <a:gd name="connsiteX45" fmla="*/ 2802136 w 3422980"/>
              <a:gd name="connsiteY45" fmla="*/ 2820692 h 3378631"/>
              <a:gd name="connsiteX46" fmla="*/ 2817634 w 3422980"/>
              <a:gd name="connsiteY46" fmla="*/ 2774197 h 3378631"/>
              <a:gd name="connsiteX47" fmla="*/ 2833133 w 3422980"/>
              <a:gd name="connsiteY47" fmla="*/ 2681207 h 3378631"/>
              <a:gd name="connsiteX48" fmla="*/ 2848631 w 3422980"/>
              <a:gd name="connsiteY48" fmla="*/ 2603715 h 3378631"/>
              <a:gd name="connsiteX49" fmla="*/ 2879627 w 3422980"/>
              <a:gd name="connsiteY49" fmla="*/ 2417736 h 3378631"/>
              <a:gd name="connsiteX50" fmla="*/ 2926122 w 3422980"/>
              <a:gd name="connsiteY50" fmla="*/ 2262753 h 3378631"/>
              <a:gd name="connsiteX51" fmla="*/ 3003614 w 3422980"/>
              <a:gd name="connsiteY51" fmla="*/ 1968285 h 3378631"/>
              <a:gd name="connsiteX52" fmla="*/ 3019112 w 3422980"/>
              <a:gd name="connsiteY52" fmla="*/ 1875295 h 3378631"/>
              <a:gd name="connsiteX53" fmla="*/ 3081105 w 3422980"/>
              <a:gd name="connsiteY53" fmla="*/ 1720312 h 3378631"/>
              <a:gd name="connsiteX54" fmla="*/ 3127600 w 3422980"/>
              <a:gd name="connsiteY54" fmla="*/ 1580827 h 3378631"/>
              <a:gd name="connsiteX55" fmla="*/ 3143099 w 3422980"/>
              <a:gd name="connsiteY55" fmla="*/ 1534332 h 3378631"/>
              <a:gd name="connsiteX56" fmla="*/ 3158597 w 3422980"/>
              <a:gd name="connsiteY56" fmla="*/ 1472339 h 3378631"/>
              <a:gd name="connsiteX57" fmla="*/ 3189594 w 3422980"/>
              <a:gd name="connsiteY57" fmla="*/ 1425844 h 3378631"/>
              <a:gd name="connsiteX58" fmla="*/ 3236089 w 3422980"/>
              <a:gd name="connsiteY58" fmla="*/ 1286359 h 3378631"/>
              <a:gd name="connsiteX59" fmla="*/ 3282583 w 3422980"/>
              <a:gd name="connsiteY59" fmla="*/ 1131376 h 3378631"/>
              <a:gd name="connsiteX60" fmla="*/ 3329078 w 3422980"/>
              <a:gd name="connsiteY60" fmla="*/ 1022888 h 3378631"/>
              <a:gd name="connsiteX61" fmla="*/ 3375573 w 3422980"/>
              <a:gd name="connsiteY61" fmla="*/ 914400 h 3378631"/>
              <a:gd name="connsiteX62" fmla="*/ 3375573 w 3422980"/>
              <a:gd name="connsiteY62" fmla="*/ 92990 h 3378631"/>
              <a:gd name="connsiteX63" fmla="*/ 3360075 w 3422980"/>
              <a:gd name="connsiteY63" fmla="*/ 46495 h 3378631"/>
              <a:gd name="connsiteX64" fmla="*/ 3298082 w 3422980"/>
              <a:gd name="connsiteY64" fmla="*/ 30997 h 3378631"/>
              <a:gd name="connsiteX65" fmla="*/ 3220590 w 3422980"/>
              <a:gd name="connsiteY65" fmla="*/ 0 h 3378631"/>
              <a:gd name="connsiteX66" fmla="*/ 2709146 w 3422980"/>
              <a:gd name="connsiteY66" fmla="*/ 30997 h 3378631"/>
              <a:gd name="connsiteX67" fmla="*/ 2616156 w 3422980"/>
              <a:gd name="connsiteY67" fmla="*/ 61993 h 3378631"/>
              <a:gd name="connsiteX68" fmla="*/ 2569661 w 3422980"/>
              <a:gd name="connsiteY68" fmla="*/ 92990 h 3378631"/>
              <a:gd name="connsiteX69" fmla="*/ 2507668 w 3422980"/>
              <a:gd name="connsiteY69" fmla="*/ 185980 h 3378631"/>
              <a:gd name="connsiteX70" fmla="*/ 2461173 w 3422980"/>
              <a:gd name="connsiteY70" fmla="*/ 232475 h 3378631"/>
              <a:gd name="connsiteX71" fmla="*/ 2399180 w 3422980"/>
              <a:gd name="connsiteY71" fmla="*/ 309966 h 3378631"/>
              <a:gd name="connsiteX72" fmla="*/ 2368183 w 3422980"/>
              <a:gd name="connsiteY72" fmla="*/ 356461 h 3378631"/>
              <a:gd name="connsiteX73" fmla="*/ 2275194 w 3422980"/>
              <a:gd name="connsiteY73" fmla="*/ 449451 h 3378631"/>
              <a:gd name="connsiteX74" fmla="*/ 2228699 w 3422980"/>
              <a:gd name="connsiteY74" fmla="*/ 542441 h 3378631"/>
              <a:gd name="connsiteX75" fmla="*/ 2213200 w 3422980"/>
              <a:gd name="connsiteY75" fmla="*/ 588936 h 3378631"/>
              <a:gd name="connsiteX76" fmla="*/ 2166705 w 3422980"/>
              <a:gd name="connsiteY76" fmla="*/ 604434 h 3378631"/>
              <a:gd name="connsiteX77" fmla="*/ 2089214 w 3422980"/>
              <a:gd name="connsiteY77" fmla="*/ 712922 h 3378631"/>
              <a:gd name="connsiteX78" fmla="*/ 1996224 w 3422980"/>
              <a:gd name="connsiteY78" fmla="*/ 805912 h 3378631"/>
              <a:gd name="connsiteX79" fmla="*/ 1887736 w 3422980"/>
              <a:gd name="connsiteY79" fmla="*/ 867905 h 3378631"/>
              <a:gd name="connsiteX80" fmla="*/ 1794746 w 3422980"/>
              <a:gd name="connsiteY80" fmla="*/ 929898 h 3378631"/>
              <a:gd name="connsiteX81" fmla="*/ 1701756 w 3422980"/>
              <a:gd name="connsiteY81" fmla="*/ 960895 h 3378631"/>
              <a:gd name="connsiteX82" fmla="*/ 1655261 w 3422980"/>
              <a:gd name="connsiteY82" fmla="*/ 991892 h 3378631"/>
              <a:gd name="connsiteX83" fmla="*/ 1608766 w 3422980"/>
              <a:gd name="connsiteY83" fmla="*/ 1007390 h 3378631"/>
              <a:gd name="connsiteX84" fmla="*/ 973336 w 3422980"/>
              <a:gd name="connsiteY84" fmla="*/ 1022888 h 3378631"/>
              <a:gd name="connsiteX85" fmla="*/ 849350 w 3422980"/>
              <a:gd name="connsiteY85" fmla="*/ 1131376 h 3378631"/>
              <a:gd name="connsiteX86" fmla="*/ 756360 w 3422980"/>
              <a:gd name="connsiteY86" fmla="*/ 1177871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322407 w 3422980"/>
              <a:gd name="connsiteY6" fmla="*/ 1627322 h 3378631"/>
              <a:gd name="connsiteX7" fmla="*/ 260414 w 3422980"/>
              <a:gd name="connsiteY7" fmla="*/ 1720312 h 3378631"/>
              <a:gd name="connsiteX8" fmla="*/ 182922 w 3422980"/>
              <a:gd name="connsiteY8" fmla="*/ 1844298 h 3378631"/>
              <a:gd name="connsiteX9" fmla="*/ 167424 w 3422980"/>
              <a:gd name="connsiteY9" fmla="*/ 1890793 h 3378631"/>
              <a:gd name="connsiteX10" fmla="*/ 136427 w 3422980"/>
              <a:gd name="connsiteY10" fmla="*/ 1937288 h 3378631"/>
              <a:gd name="connsiteX11" fmla="*/ 105431 w 3422980"/>
              <a:gd name="connsiteY11" fmla="*/ 1999281 h 3378631"/>
              <a:gd name="connsiteX12" fmla="*/ 89933 w 3422980"/>
              <a:gd name="connsiteY12" fmla="*/ 2076773 h 3378631"/>
              <a:gd name="connsiteX13" fmla="*/ 74434 w 3422980"/>
              <a:gd name="connsiteY13" fmla="*/ 2123268 h 3378631"/>
              <a:gd name="connsiteX14" fmla="*/ 120929 w 3422980"/>
              <a:gd name="connsiteY14" fmla="*/ 2665709 h 3378631"/>
              <a:gd name="connsiteX15" fmla="*/ 136427 w 3422980"/>
              <a:gd name="connsiteY15" fmla="*/ 2727702 h 3378631"/>
              <a:gd name="connsiteX16" fmla="*/ 229417 w 3422980"/>
              <a:gd name="connsiteY16" fmla="*/ 2836190 h 3378631"/>
              <a:gd name="connsiteX17" fmla="*/ 291411 w 3422980"/>
              <a:gd name="connsiteY17" fmla="*/ 2898183 h 3378631"/>
              <a:gd name="connsiteX18" fmla="*/ 322407 w 3422980"/>
              <a:gd name="connsiteY18" fmla="*/ 2944678 h 3378631"/>
              <a:gd name="connsiteX19" fmla="*/ 384400 w 3422980"/>
              <a:gd name="connsiteY19" fmla="*/ 2975675 h 3378631"/>
              <a:gd name="connsiteX20" fmla="*/ 446394 w 3422980"/>
              <a:gd name="connsiteY20" fmla="*/ 3022170 h 3378631"/>
              <a:gd name="connsiteX21" fmla="*/ 508387 w 3422980"/>
              <a:gd name="connsiteY21" fmla="*/ 3084163 h 3378631"/>
              <a:gd name="connsiteX22" fmla="*/ 585878 w 3422980"/>
              <a:gd name="connsiteY22" fmla="*/ 3115159 h 3378631"/>
              <a:gd name="connsiteX23" fmla="*/ 678868 w 3422980"/>
              <a:gd name="connsiteY23" fmla="*/ 3161654 h 3378631"/>
              <a:gd name="connsiteX24" fmla="*/ 725363 w 3422980"/>
              <a:gd name="connsiteY24" fmla="*/ 3192651 h 3378631"/>
              <a:gd name="connsiteX25" fmla="*/ 771858 w 3422980"/>
              <a:gd name="connsiteY25" fmla="*/ 3208149 h 3378631"/>
              <a:gd name="connsiteX26" fmla="*/ 802855 w 3422980"/>
              <a:gd name="connsiteY26" fmla="*/ 3254644 h 3378631"/>
              <a:gd name="connsiteX27" fmla="*/ 864848 w 3422980"/>
              <a:gd name="connsiteY27" fmla="*/ 3270142 h 3378631"/>
              <a:gd name="connsiteX28" fmla="*/ 942339 w 3422980"/>
              <a:gd name="connsiteY28" fmla="*/ 3301139 h 3378631"/>
              <a:gd name="connsiteX29" fmla="*/ 1004333 w 3422980"/>
              <a:gd name="connsiteY29" fmla="*/ 3332136 h 3378631"/>
              <a:gd name="connsiteX30" fmla="*/ 1143817 w 3422980"/>
              <a:gd name="connsiteY30" fmla="*/ 3363132 h 3378631"/>
              <a:gd name="connsiteX31" fmla="*/ 1190312 w 3422980"/>
              <a:gd name="connsiteY31" fmla="*/ 3378631 h 3378631"/>
              <a:gd name="connsiteX32" fmla="*/ 1593268 w 3422980"/>
              <a:gd name="connsiteY32" fmla="*/ 3363132 h 3378631"/>
              <a:gd name="connsiteX33" fmla="*/ 1918733 w 3422980"/>
              <a:gd name="connsiteY33" fmla="*/ 3347634 h 3378631"/>
              <a:gd name="connsiteX34" fmla="*/ 2368183 w 3422980"/>
              <a:gd name="connsiteY34" fmla="*/ 3332136 h 3378631"/>
              <a:gd name="connsiteX35" fmla="*/ 2414678 w 3422980"/>
              <a:gd name="connsiteY35" fmla="*/ 3301139 h 3378631"/>
              <a:gd name="connsiteX36" fmla="*/ 2461173 w 3422980"/>
              <a:gd name="connsiteY36" fmla="*/ 3285641 h 3378631"/>
              <a:gd name="connsiteX37" fmla="*/ 2538665 w 3422980"/>
              <a:gd name="connsiteY37" fmla="*/ 3223648 h 3378631"/>
              <a:gd name="connsiteX38" fmla="*/ 2569661 w 3422980"/>
              <a:gd name="connsiteY38" fmla="*/ 3177153 h 3378631"/>
              <a:gd name="connsiteX39" fmla="*/ 2616156 w 3422980"/>
              <a:gd name="connsiteY39" fmla="*/ 3146156 h 3378631"/>
              <a:gd name="connsiteX40" fmla="*/ 2678150 w 3422980"/>
              <a:gd name="connsiteY40" fmla="*/ 3084163 h 3378631"/>
              <a:gd name="connsiteX41" fmla="*/ 2724644 w 3422980"/>
              <a:gd name="connsiteY41" fmla="*/ 3053166 h 3378631"/>
              <a:gd name="connsiteX42" fmla="*/ 2740143 w 3422980"/>
              <a:gd name="connsiteY42" fmla="*/ 3006671 h 3378631"/>
              <a:gd name="connsiteX43" fmla="*/ 2786638 w 3422980"/>
              <a:gd name="connsiteY43" fmla="*/ 2913681 h 3378631"/>
              <a:gd name="connsiteX44" fmla="*/ 2802136 w 3422980"/>
              <a:gd name="connsiteY44" fmla="*/ 2820692 h 3378631"/>
              <a:gd name="connsiteX45" fmla="*/ 2817634 w 3422980"/>
              <a:gd name="connsiteY45" fmla="*/ 2774197 h 3378631"/>
              <a:gd name="connsiteX46" fmla="*/ 2833133 w 3422980"/>
              <a:gd name="connsiteY46" fmla="*/ 2681207 h 3378631"/>
              <a:gd name="connsiteX47" fmla="*/ 2848631 w 3422980"/>
              <a:gd name="connsiteY47" fmla="*/ 2603715 h 3378631"/>
              <a:gd name="connsiteX48" fmla="*/ 2879627 w 3422980"/>
              <a:gd name="connsiteY48" fmla="*/ 2417736 h 3378631"/>
              <a:gd name="connsiteX49" fmla="*/ 2926122 w 3422980"/>
              <a:gd name="connsiteY49" fmla="*/ 2262753 h 3378631"/>
              <a:gd name="connsiteX50" fmla="*/ 3003614 w 3422980"/>
              <a:gd name="connsiteY50" fmla="*/ 1968285 h 3378631"/>
              <a:gd name="connsiteX51" fmla="*/ 3019112 w 3422980"/>
              <a:gd name="connsiteY51" fmla="*/ 1875295 h 3378631"/>
              <a:gd name="connsiteX52" fmla="*/ 3081105 w 3422980"/>
              <a:gd name="connsiteY52" fmla="*/ 1720312 h 3378631"/>
              <a:gd name="connsiteX53" fmla="*/ 3127600 w 3422980"/>
              <a:gd name="connsiteY53" fmla="*/ 1580827 h 3378631"/>
              <a:gd name="connsiteX54" fmla="*/ 3143099 w 3422980"/>
              <a:gd name="connsiteY54" fmla="*/ 1534332 h 3378631"/>
              <a:gd name="connsiteX55" fmla="*/ 3158597 w 3422980"/>
              <a:gd name="connsiteY55" fmla="*/ 1472339 h 3378631"/>
              <a:gd name="connsiteX56" fmla="*/ 3189594 w 3422980"/>
              <a:gd name="connsiteY56" fmla="*/ 1425844 h 3378631"/>
              <a:gd name="connsiteX57" fmla="*/ 3236089 w 3422980"/>
              <a:gd name="connsiteY57" fmla="*/ 1286359 h 3378631"/>
              <a:gd name="connsiteX58" fmla="*/ 3282583 w 3422980"/>
              <a:gd name="connsiteY58" fmla="*/ 1131376 h 3378631"/>
              <a:gd name="connsiteX59" fmla="*/ 3329078 w 3422980"/>
              <a:gd name="connsiteY59" fmla="*/ 1022888 h 3378631"/>
              <a:gd name="connsiteX60" fmla="*/ 3375573 w 3422980"/>
              <a:gd name="connsiteY60" fmla="*/ 914400 h 3378631"/>
              <a:gd name="connsiteX61" fmla="*/ 3375573 w 3422980"/>
              <a:gd name="connsiteY61" fmla="*/ 92990 h 3378631"/>
              <a:gd name="connsiteX62" fmla="*/ 3360075 w 3422980"/>
              <a:gd name="connsiteY62" fmla="*/ 46495 h 3378631"/>
              <a:gd name="connsiteX63" fmla="*/ 3298082 w 3422980"/>
              <a:gd name="connsiteY63" fmla="*/ 30997 h 3378631"/>
              <a:gd name="connsiteX64" fmla="*/ 3220590 w 3422980"/>
              <a:gd name="connsiteY64" fmla="*/ 0 h 3378631"/>
              <a:gd name="connsiteX65" fmla="*/ 2709146 w 3422980"/>
              <a:gd name="connsiteY65" fmla="*/ 30997 h 3378631"/>
              <a:gd name="connsiteX66" fmla="*/ 2616156 w 3422980"/>
              <a:gd name="connsiteY66" fmla="*/ 61993 h 3378631"/>
              <a:gd name="connsiteX67" fmla="*/ 2569661 w 3422980"/>
              <a:gd name="connsiteY67" fmla="*/ 92990 h 3378631"/>
              <a:gd name="connsiteX68" fmla="*/ 2507668 w 3422980"/>
              <a:gd name="connsiteY68" fmla="*/ 185980 h 3378631"/>
              <a:gd name="connsiteX69" fmla="*/ 2461173 w 3422980"/>
              <a:gd name="connsiteY69" fmla="*/ 232475 h 3378631"/>
              <a:gd name="connsiteX70" fmla="*/ 2399180 w 3422980"/>
              <a:gd name="connsiteY70" fmla="*/ 309966 h 3378631"/>
              <a:gd name="connsiteX71" fmla="*/ 2368183 w 3422980"/>
              <a:gd name="connsiteY71" fmla="*/ 356461 h 3378631"/>
              <a:gd name="connsiteX72" fmla="*/ 2275194 w 3422980"/>
              <a:gd name="connsiteY72" fmla="*/ 449451 h 3378631"/>
              <a:gd name="connsiteX73" fmla="*/ 2228699 w 3422980"/>
              <a:gd name="connsiteY73" fmla="*/ 542441 h 3378631"/>
              <a:gd name="connsiteX74" fmla="*/ 2213200 w 3422980"/>
              <a:gd name="connsiteY74" fmla="*/ 588936 h 3378631"/>
              <a:gd name="connsiteX75" fmla="*/ 2166705 w 3422980"/>
              <a:gd name="connsiteY75" fmla="*/ 604434 h 3378631"/>
              <a:gd name="connsiteX76" fmla="*/ 2089214 w 3422980"/>
              <a:gd name="connsiteY76" fmla="*/ 712922 h 3378631"/>
              <a:gd name="connsiteX77" fmla="*/ 1996224 w 3422980"/>
              <a:gd name="connsiteY77" fmla="*/ 805912 h 3378631"/>
              <a:gd name="connsiteX78" fmla="*/ 1887736 w 3422980"/>
              <a:gd name="connsiteY78" fmla="*/ 867905 h 3378631"/>
              <a:gd name="connsiteX79" fmla="*/ 1794746 w 3422980"/>
              <a:gd name="connsiteY79" fmla="*/ 929898 h 3378631"/>
              <a:gd name="connsiteX80" fmla="*/ 1701756 w 3422980"/>
              <a:gd name="connsiteY80" fmla="*/ 960895 h 3378631"/>
              <a:gd name="connsiteX81" fmla="*/ 1655261 w 3422980"/>
              <a:gd name="connsiteY81" fmla="*/ 991892 h 3378631"/>
              <a:gd name="connsiteX82" fmla="*/ 1608766 w 3422980"/>
              <a:gd name="connsiteY82" fmla="*/ 1007390 h 3378631"/>
              <a:gd name="connsiteX83" fmla="*/ 973336 w 3422980"/>
              <a:gd name="connsiteY83" fmla="*/ 1022888 h 3378631"/>
              <a:gd name="connsiteX84" fmla="*/ 849350 w 3422980"/>
              <a:gd name="connsiteY84" fmla="*/ 1131376 h 3378631"/>
              <a:gd name="connsiteX85" fmla="*/ 756360 w 3422980"/>
              <a:gd name="connsiteY85" fmla="*/ 1177871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523885 w 3422980"/>
              <a:gd name="connsiteY3" fmla="*/ 1425844 h 3378631"/>
              <a:gd name="connsiteX4" fmla="*/ 477390 w 3422980"/>
              <a:gd name="connsiteY4" fmla="*/ 1441342 h 3378631"/>
              <a:gd name="connsiteX5" fmla="*/ 322407 w 3422980"/>
              <a:gd name="connsiteY5" fmla="*/ 1627322 h 3378631"/>
              <a:gd name="connsiteX6" fmla="*/ 260414 w 3422980"/>
              <a:gd name="connsiteY6" fmla="*/ 1720312 h 3378631"/>
              <a:gd name="connsiteX7" fmla="*/ 182922 w 3422980"/>
              <a:gd name="connsiteY7" fmla="*/ 1844298 h 3378631"/>
              <a:gd name="connsiteX8" fmla="*/ 167424 w 3422980"/>
              <a:gd name="connsiteY8" fmla="*/ 1890793 h 3378631"/>
              <a:gd name="connsiteX9" fmla="*/ 136427 w 3422980"/>
              <a:gd name="connsiteY9" fmla="*/ 1937288 h 3378631"/>
              <a:gd name="connsiteX10" fmla="*/ 105431 w 3422980"/>
              <a:gd name="connsiteY10" fmla="*/ 1999281 h 3378631"/>
              <a:gd name="connsiteX11" fmla="*/ 89933 w 3422980"/>
              <a:gd name="connsiteY11" fmla="*/ 2076773 h 3378631"/>
              <a:gd name="connsiteX12" fmla="*/ 74434 w 3422980"/>
              <a:gd name="connsiteY12" fmla="*/ 2123268 h 3378631"/>
              <a:gd name="connsiteX13" fmla="*/ 120929 w 3422980"/>
              <a:gd name="connsiteY13" fmla="*/ 2665709 h 3378631"/>
              <a:gd name="connsiteX14" fmla="*/ 136427 w 3422980"/>
              <a:gd name="connsiteY14" fmla="*/ 2727702 h 3378631"/>
              <a:gd name="connsiteX15" fmla="*/ 229417 w 3422980"/>
              <a:gd name="connsiteY15" fmla="*/ 2836190 h 3378631"/>
              <a:gd name="connsiteX16" fmla="*/ 291411 w 3422980"/>
              <a:gd name="connsiteY16" fmla="*/ 2898183 h 3378631"/>
              <a:gd name="connsiteX17" fmla="*/ 322407 w 3422980"/>
              <a:gd name="connsiteY17" fmla="*/ 2944678 h 3378631"/>
              <a:gd name="connsiteX18" fmla="*/ 384400 w 3422980"/>
              <a:gd name="connsiteY18" fmla="*/ 2975675 h 3378631"/>
              <a:gd name="connsiteX19" fmla="*/ 446394 w 3422980"/>
              <a:gd name="connsiteY19" fmla="*/ 3022170 h 3378631"/>
              <a:gd name="connsiteX20" fmla="*/ 508387 w 3422980"/>
              <a:gd name="connsiteY20" fmla="*/ 3084163 h 3378631"/>
              <a:gd name="connsiteX21" fmla="*/ 585878 w 3422980"/>
              <a:gd name="connsiteY21" fmla="*/ 3115159 h 3378631"/>
              <a:gd name="connsiteX22" fmla="*/ 678868 w 3422980"/>
              <a:gd name="connsiteY22" fmla="*/ 3161654 h 3378631"/>
              <a:gd name="connsiteX23" fmla="*/ 725363 w 3422980"/>
              <a:gd name="connsiteY23" fmla="*/ 3192651 h 3378631"/>
              <a:gd name="connsiteX24" fmla="*/ 771858 w 3422980"/>
              <a:gd name="connsiteY24" fmla="*/ 3208149 h 3378631"/>
              <a:gd name="connsiteX25" fmla="*/ 802855 w 3422980"/>
              <a:gd name="connsiteY25" fmla="*/ 3254644 h 3378631"/>
              <a:gd name="connsiteX26" fmla="*/ 864848 w 3422980"/>
              <a:gd name="connsiteY26" fmla="*/ 3270142 h 3378631"/>
              <a:gd name="connsiteX27" fmla="*/ 942339 w 3422980"/>
              <a:gd name="connsiteY27" fmla="*/ 3301139 h 3378631"/>
              <a:gd name="connsiteX28" fmla="*/ 1004333 w 3422980"/>
              <a:gd name="connsiteY28" fmla="*/ 3332136 h 3378631"/>
              <a:gd name="connsiteX29" fmla="*/ 1143817 w 3422980"/>
              <a:gd name="connsiteY29" fmla="*/ 3363132 h 3378631"/>
              <a:gd name="connsiteX30" fmla="*/ 1190312 w 3422980"/>
              <a:gd name="connsiteY30" fmla="*/ 3378631 h 3378631"/>
              <a:gd name="connsiteX31" fmla="*/ 1593268 w 3422980"/>
              <a:gd name="connsiteY31" fmla="*/ 3363132 h 3378631"/>
              <a:gd name="connsiteX32" fmla="*/ 1918733 w 3422980"/>
              <a:gd name="connsiteY32" fmla="*/ 3347634 h 3378631"/>
              <a:gd name="connsiteX33" fmla="*/ 2368183 w 3422980"/>
              <a:gd name="connsiteY33" fmla="*/ 3332136 h 3378631"/>
              <a:gd name="connsiteX34" fmla="*/ 2414678 w 3422980"/>
              <a:gd name="connsiteY34" fmla="*/ 3301139 h 3378631"/>
              <a:gd name="connsiteX35" fmla="*/ 2461173 w 3422980"/>
              <a:gd name="connsiteY35" fmla="*/ 3285641 h 3378631"/>
              <a:gd name="connsiteX36" fmla="*/ 2538665 w 3422980"/>
              <a:gd name="connsiteY36" fmla="*/ 3223648 h 3378631"/>
              <a:gd name="connsiteX37" fmla="*/ 2569661 w 3422980"/>
              <a:gd name="connsiteY37" fmla="*/ 3177153 h 3378631"/>
              <a:gd name="connsiteX38" fmla="*/ 2616156 w 3422980"/>
              <a:gd name="connsiteY38" fmla="*/ 3146156 h 3378631"/>
              <a:gd name="connsiteX39" fmla="*/ 2678150 w 3422980"/>
              <a:gd name="connsiteY39" fmla="*/ 3084163 h 3378631"/>
              <a:gd name="connsiteX40" fmla="*/ 2724644 w 3422980"/>
              <a:gd name="connsiteY40" fmla="*/ 3053166 h 3378631"/>
              <a:gd name="connsiteX41" fmla="*/ 2740143 w 3422980"/>
              <a:gd name="connsiteY41" fmla="*/ 3006671 h 3378631"/>
              <a:gd name="connsiteX42" fmla="*/ 2786638 w 3422980"/>
              <a:gd name="connsiteY42" fmla="*/ 2913681 h 3378631"/>
              <a:gd name="connsiteX43" fmla="*/ 2802136 w 3422980"/>
              <a:gd name="connsiteY43" fmla="*/ 2820692 h 3378631"/>
              <a:gd name="connsiteX44" fmla="*/ 2817634 w 3422980"/>
              <a:gd name="connsiteY44" fmla="*/ 2774197 h 3378631"/>
              <a:gd name="connsiteX45" fmla="*/ 2833133 w 3422980"/>
              <a:gd name="connsiteY45" fmla="*/ 2681207 h 3378631"/>
              <a:gd name="connsiteX46" fmla="*/ 2848631 w 3422980"/>
              <a:gd name="connsiteY46" fmla="*/ 2603715 h 3378631"/>
              <a:gd name="connsiteX47" fmla="*/ 2879627 w 3422980"/>
              <a:gd name="connsiteY47" fmla="*/ 2417736 h 3378631"/>
              <a:gd name="connsiteX48" fmla="*/ 2926122 w 3422980"/>
              <a:gd name="connsiteY48" fmla="*/ 2262753 h 3378631"/>
              <a:gd name="connsiteX49" fmla="*/ 3003614 w 3422980"/>
              <a:gd name="connsiteY49" fmla="*/ 1968285 h 3378631"/>
              <a:gd name="connsiteX50" fmla="*/ 3019112 w 3422980"/>
              <a:gd name="connsiteY50" fmla="*/ 1875295 h 3378631"/>
              <a:gd name="connsiteX51" fmla="*/ 3081105 w 3422980"/>
              <a:gd name="connsiteY51" fmla="*/ 1720312 h 3378631"/>
              <a:gd name="connsiteX52" fmla="*/ 3127600 w 3422980"/>
              <a:gd name="connsiteY52" fmla="*/ 1580827 h 3378631"/>
              <a:gd name="connsiteX53" fmla="*/ 3143099 w 3422980"/>
              <a:gd name="connsiteY53" fmla="*/ 1534332 h 3378631"/>
              <a:gd name="connsiteX54" fmla="*/ 3158597 w 3422980"/>
              <a:gd name="connsiteY54" fmla="*/ 1472339 h 3378631"/>
              <a:gd name="connsiteX55" fmla="*/ 3189594 w 3422980"/>
              <a:gd name="connsiteY55" fmla="*/ 1425844 h 3378631"/>
              <a:gd name="connsiteX56" fmla="*/ 3236089 w 3422980"/>
              <a:gd name="connsiteY56" fmla="*/ 1286359 h 3378631"/>
              <a:gd name="connsiteX57" fmla="*/ 3282583 w 3422980"/>
              <a:gd name="connsiteY57" fmla="*/ 1131376 h 3378631"/>
              <a:gd name="connsiteX58" fmla="*/ 3329078 w 3422980"/>
              <a:gd name="connsiteY58" fmla="*/ 1022888 h 3378631"/>
              <a:gd name="connsiteX59" fmla="*/ 3375573 w 3422980"/>
              <a:gd name="connsiteY59" fmla="*/ 914400 h 3378631"/>
              <a:gd name="connsiteX60" fmla="*/ 3375573 w 3422980"/>
              <a:gd name="connsiteY60" fmla="*/ 92990 h 3378631"/>
              <a:gd name="connsiteX61" fmla="*/ 3360075 w 3422980"/>
              <a:gd name="connsiteY61" fmla="*/ 46495 h 3378631"/>
              <a:gd name="connsiteX62" fmla="*/ 3298082 w 3422980"/>
              <a:gd name="connsiteY62" fmla="*/ 30997 h 3378631"/>
              <a:gd name="connsiteX63" fmla="*/ 3220590 w 3422980"/>
              <a:gd name="connsiteY63" fmla="*/ 0 h 3378631"/>
              <a:gd name="connsiteX64" fmla="*/ 2709146 w 3422980"/>
              <a:gd name="connsiteY64" fmla="*/ 30997 h 3378631"/>
              <a:gd name="connsiteX65" fmla="*/ 2616156 w 3422980"/>
              <a:gd name="connsiteY65" fmla="*/ 61993 h 3378631"/>
              <a:gd name="connsiteX66" fmla="*/ 2569661 w 3422980"/>
              <a:gd name="connsiteY66" fmla="*/ 92990 h 3378631"/>
              <a:gd name="connsiteX67" fmla="*/ 2507668 w 3422980"/>
              <a:gd name="connsiteY67" fmla="*/ 185980 h 3378631"/>
              <a:gd name="connsiteX68" fmla="*/ 2461173 w 3422980"/>
              <a:gd name="connsiteY68" fmla="*/ 232475 h 3378631"/>
              <a:gd name="connsiteX69" fmla="*/ 2399180 w 3422980"/>
              <a:gd name="connsiteY69" fmla="*/ 309966 h 3378631"/>
              <a:gd name="connsiteX70" fmla="*/ 2368183 w 3422980"/>
              <a:gd name="connsiteY70" fmla="*/ 356461 h 3378631"/>
              <a:gd name="connsiteX71" fmla="*/ 2275194 w 3422980"/>
              <a:gd name="connsiteY71" fmla="*/ 449451 h 3378631"/>
              <a:gd name="connsiteX72" fmla="*/ 2228699 w 3422980"/>
              <a:gd name="connsiteY72" fmla="*/ 542441 h 3378631"/>
              <a:gd name="connsiteX73" fmla="*/ 2213200 w 3422980"/>
              <a:gd name="connsiteY73" fmla="*/ 588936 h 3378631"/>
              <a:gd name="connsiteX74" fmla="*/ 2166705 w 3422980"/>
              <a:gd name="connsiteY74" fmla="*/ 604434 h 3378631"/>
              <a:gd name="connsiteX75" fmla="*/ 2089214 w 3422980"/>
              <a:gd name="connsiteY75" fmla="*/ 712922 h 3378631"/>
              <a:gd name="connsiteX76" fmla="*/ 1996224 w 3422980"/>
              <a:gd name="connsiteY76" fmla="*/ 805912 h 3378631"/>
              <a:gd name="connsiteX77" fmla="*/ 1887736 w 3422980"/>
              <a:gd name="connsiteY77" fmla="*/ 867905 h 3378631"/>
              <a:gd name="connsiteX78" fmla="*/ 1794746 w 3422980"/>
              <a:gd name="connsiteY78" fmla="*/ 929898 h 3378631"/>
              <a:gd name="connsiteX79" fmla="*/ 1701756 w 3422980"/>
              <a:gd name="connsiteY79" fmla="*/ 960895 h 3378631"/>
              <a:gd name="connsiteX80" fmla="*/ 1655261 w 3422980"/>
              <a:gd name="connsiteY80" fmla="*/ 991892 h 3378631"/>
              <a:gd name="connsiteX81" fmla="*/ 1608766 w 3422980"/>
              <a:gd name="connsiteY81" fmla="*/ 1007390 h 3378631"/>
              <a:gd name="connsiteX82" fmla="*/ 973336 w 3422980"/>
              <a:gd name="connsiteY82" fmla="*/ 1022888 h 3378631"/>
              <a:gd name="connsiteX83" fmla="*/ 849350 w 3422980"/>
              <a:gd name="connsiteY83" fmla="*/ 1131376 h 3378631"/>
              <a:gd name="connsiteX84" fmla="*/ 756360 w 3422980"/>
              <a:gd name="connsiteY84" fmla="*/ 1177871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523885 w 3422980"/>
              <a:gd name="connsiteY3" fmla="*/ 1425844 h 3378631"/>
              <a:gd name="connsiteX4" fmla="*/ 477390 w 3422980"/>
              <a:gd name="connsiteY4" fmla="*/ 1441342 h 3378631"/>
              <a:gd name="connsiteX5" fmla="*/ 322407 w 3422980"/>
              <a:gd name="connsiteY5" fmla="*/ 1627322 h 3378631"/>
              <a:gd name="connsiteX6" fmla="*/ 260414 w 3422980"/>
              <a:gd name="connsiteY6" fmla="*/ 1720312 h 3378631"/>
              <a:gd name="connsiteX7" fmla="*/ 182922 w 3422980"/>
              <a:gd name="connsiteY7" fmla="*/ 1844298 h 3378631"/>
              <a:gd name="connsiteX8" fmla="*/ 167424 w 3422980"/>
              <a:gd name="connsiteY8" fmla="*/ 1890793 h 3378631"/>
              <a:gd name="connsiteX9" fmla="*/ 136427 w 3422980"/>
              <a:gd name="connsiteY9" fmla="*/ 1937288 h 3378631"/>
              <a:gd name="connsiteX10" fmla="*/ 105431 w 3422980"/>
              <a:gd name="connsiteY10" fmla="*/ 1999281 h 3378631"/>
              <a:gd name="connsiteX11" fmla="*/ 89933 w 3422980"/>
              <a:gd name="connsiteY11" fmla="*/ 2076773 h 3378631"/>
              <a:gd name="connsiteX12" fmla="*/ 74434 w 3422980"/>
              <a:gd name="connsiteY12" fmla="*/ 2123268 h 3378631"/>
              <a:gd name="connsiteX13" fmla="*/ 120929 w 3422980"/>
              <a:gd name="connsiteY13" fmla="*/ 2665709 h 3378631"/>
              <a:gd name="connsiteX14" fmla="*/ 136427 w 3422980"/>
              <a:gd name="connsiteY14" fmla="*/ 2727702 h 3378631"/>
              <a:gd name="connsiteX15" fmla="*/ 229417 w 3422980"/>
              <a:gd name="connsiteY15" fmla="*/ 2836190 h 3378631"/>
              <a:gd name="connsiteX16" fmla="*/ 291411 w 3422980"/>
              <a:gd name="connsiteY16" fmla="*/ 2898183 h 3378631"/>
              <a:gd name="connsiteX17" fmla="*/ 322407 w 3422980"/>
              <a:gd name="connsiteY17" fmla="*/ 2944678 h 3378631"/>
              <a:gd name="connsiteX18" fmla="*/ 384400 w 3422980"/>
              <a:gd name="connsiteY18" fmla="*/ 2975675 h 3378631"/>
              <a:gd name="connsiteX19" fmla="*/ 446394 w 3422980"/>
              <a:gd name="connsiteY19" fmla="*/ 3022170 h 3378631"/>
              <a:gd name="connsiteX20" fmla="*/ 508387 w 3422980"/>
              <a:gd name="connsiteY20" fmla="*/ 3084163 h 3378631"/>
              <a:gd name="connsiteX21" fmla="*/ 585878 w 3422980"/>
              <a:gd name="connsiteY21" fmla="*/ 3115159 h 3378631"/>
              <a:gd name="connsiteX22" fmla="*/ 678868 w 3422980"/>
              <a:gd name="connsiteY22" fmla="*/ 3161654 h 3378631"/>
              <a:gd name="connsiteX23" fmla="*/ 725363 w 3422980"/>
              <a:gd name="connsiteY23" fmla="*/ 3192651 h 3378631"/>
              <a:gd name="connsiteX24" fmla="*/ 771858 w 3422980"/>
              <a:gd name="connsiteY24" fmla="*/ 3208149 h 3378631"/>
              <a:gd name="connsiteX25" fmla="*/ 802855 w 3422980"/>
              <a:gd name="connsiteY25" fmla="*/ 3254644 h 3378631"/>
              <a:gd name="connsiteX26" fmla="*/ 864848 w 3422980"/>
              <a:gd name="connsiteY26" fmla="*/ 3270142 h 3378631"/>
              <a:gd name="connsiteX27" fmla="*/ 942339 w 3422980"/>
              <a:gd name="connsiteY27" fmla="*/ 3301139 h 3378631"/>
              <a:gd name="connsiteX28" fmla="*/ 1004333 w 3422980"/>
              <a:gd name="connsiteY28" fmla="*/ 3332136 h 3378631"/>
              <a:gd name="connsiteX29" fmla="*/ 1143817 w 3422980"/>
              <a:gd name="connsiteY29" fmla="*/ 3363132 h 3378631"/>
              <a:gd name="connsiteX30" fmla="*/ 1190312 w 3422980"/>
              <a:gd name="connsiteY30" fmla="*/ 3378631 h 3378631"/>
              <a:gd name="connsiteX31" fmla="*/ 1593268 w 3422980"/>
              <a:gd name="connsiteY31" fmla="*/ 3363132 h 3378631"/>
              <a:gd name="connsiteX32" fmla="*/ 1918733 w 3422980"/>
              <a:gd name="connsiteY32" fmla="*/ 3347634 h 3378631"/>
              <a:gd name="connsiteX33" fmla="*/ 2368183 w 3422980"/>
              <a:gd name="connsiteY33" fmla="*/ 3332136 h 3378631"/>
              <a:gd name="connsiteX34" fmla="*/ 2414678 w 3422980"/>
              <a:gd name="connsiteY34" fmla="*/ 3301139 h 3378631"/>
              <a:gd name="connsiteX35" fmla="*/ 2461173 w 3422980"/>
              <a:gd name="connsiteY35" fmla="*/ 3285641 h 3378631"/>
              <a:gd name="connsiteX36" fmla="*/ 2538665 w 3422980"/>
              <a:gd name="connsiteY36" fmla="*/ 3223648 h 3378631"/>
              <a:gd name="connsiteX37" fmla="*/ 2569661 w 3422980"/>
              <a:gd name="connsiteY37" fmla="*/ 3177153 h 3378631"/>
              <a:gd name="connsiteX38" fmla="*/ 2616156 w 3422980"/>
              <a:gd name="connsiteY38" fmla="*/ 3146156 h 3378631"/>
              <a:gd name="connsiteX39" fmla="*/ 2678150 w 3422980"/>
              <a:gd name="connsiteY39" fmla="*/ 3084163 h 3378631"/>
              <a:gd name="connsiteX40" fmla="*/ 2724644 w 3422980"/>
              <a:gd name="connsiteY40" fmla="*/ 3053166 h 3378631"/>
              <a:gd name="connsiteX41" fmla="*/ 2740143 w 3422980"/>
              <a:gd name="connsiteY41" fmla="*/ 3006671 h 3378631"/>
              <a:gd name="connsiteX42" fmla="*/ 2786638 w 3422980"/>
              <a:gd name="connsiteY42" fmla="*/ 2913681 h 3378631"/>
              <a:gd name="connsiteX43" fmla="*/ 2802136 w 3422980"/>
              <a:gd name="connsiteY43" fmla="*/ 2820692 h 3378631"/>
              <a:gd name="connsiteX44" fmla="*/ 2817634 w 3422980"/>
              <a:gd name="connsiteY44" fmla="*/ 2774197 h 3378631"/>
              <a:gd name="connsiteX45" fmla="*/ 2833133 w 3422980"/>
              <a:gd name="connsiteY45" fmla="*/ 2681207 h 3378631"/>
              <a:gd name="connsiteX46" fmla="*/ 2848631 w 3422980"/>
              <a:gd name="connsiteY46" fmla="*/ 2603715 h 3378631"/>
              <a:gd name="connsiteX47" fmla="*/ 2879627 w 3422980"/>
              <a:gd name="connsiteY47" fmla="*/ 2417736 h 3378631"/>
              <a:gd name="connsiteX48" fmla="*/ 2926122 w 3422980"/>
              <a:gd name="connsiteY48" fmla="*/ 2262753 h 3378631"/>
              <a:gd name="connsiteX49" fmla="*/ 3003614 w 3422980"/>
              <a:gd name="connsiteY49" fmla="*/ 1968285 h 3378631"/>
              <a:gd name="connsiteX50" fmla="*/ 3019112 w 3422980"/>
              <a:gd name="connsiteY50" fmla="*/ 1875295 h 3378631"/>
              <a:gd name="connsiteX51" fmla="*/ 3081105 w 3422980"/>
              <a:gd name="connsiteY51" fmla="*/ 1720312 h 3378631"/>
              <a:gd name="connsiteX52" fmla="*/ 3127600 w 3422980"/>
              <a:gd name="connsiteY52" fmla="*/ 1580827 h 3378631"/>
              <a:gd name="connsiteX53" fmla="*/ 3143099 w 3422980"/>
              <a:gd name="connsiteY53" fmla="*/ 1534332 h 3378631"/>
              <a:gd name="connsiteX54" fmla="*/ 3158597 w 3422980"/>
              <a:gd name="connsiteY54" fmla="*/ 1472339 h 3378631"/>
              <a:gd name="connsiteX55" fmla="*/ 3189594 w 3422980"/>
              <a:gd name="connsiteY55" fmla="*/ 1425844 h 3378631"/>
              <a:gd name="connsiteX56" fmla="*/ 3236089 w 3422980"/>
              <a:gd name="connsiteY56" fmla="*/ 1286359 h 3378631"/>
              <a:gd name="connsiteX57" fmla="*/ 3282583 w 3422980"/>
              <a:gd name="connsiteY57" fmla="*/ 1131376 h 3378631"/>
              <a:gd name="connsiteX58" fmla="*/ 3329078 w 3422980"/>
              <a:gd name="connsiteY58" fmla="*/ 1022888 h 3378631"/>
              <a:gd name="connsiteX59" fmla="*/ 3375573 w 3422980"/>
              <a:gd name="connsiteY59" fmla="*/ 914400 h 3378631"/>
              <a:gd name="connsiteX60" fmla="*/ 3375573 w 3422980"/>
              <a:gd name="connsiteY60" fmla="*/ 92990 h 3378631"/>
              <a:gd name="connsiteX61" fmla="*/ 3360075 w 3422980"/>
              <a:gd name="connsiteY61" fmla="*/ 46495 h 3378631"/>
              <a:gd name="connsiteX62" fmla="*/ 3298082 w 3422980"/>
              <a:gd name="connsiteY62" fmla="*/ 30997 h 3378631"/>
              <a:gd name="connsiteX63" fmla="*/ 3220590 w 3422980"/>
              <a:gd name="connsiteY63" fmla="*/ 0 h 3378631"/>
              <a:gd name="connsiteX64" fmla="*/ 2709146 w 3422980"/>
              <a:gd name="connsiteY64" fmla="*/ 30997 h 3378631"/>
              <a:gd name="connsiteX65" fmla="*/ 2616156 w 3422980"/>
              <a:gd name="connsiteY65" fmla="*/ 61993 h 3378631"/>
              <a:gd name="connsiteX66" fmla="*/ 2569661 w 3422980"/>
              <a:gd name="connsiteY66" fmla="*/ 92990 h 3378631"/>
              <a:gd name="connsiteX67" fmla="*/ 2507668 w 3422980"/>
              <a:gd name="connsiteY67" fmla="*/ 185980 h 3378631"/>
              <a:gd name="connsiteX68" fmla="*/ 2461173 w 3422980"/>
              <a:gd name="connsiteY68" fmla="*/ 232475 h 3378631"/>
              <a:gd name="connsiteX69" fmla="*/ 2399180 w 3422980"/>
              <a:gd name="connsiteY69" fmla="*/ 309966 h 3378631"/>
              <a:gd name="connsiteX70" fmla="*/ 2368183 w 3422980"/>
              <a:gd name="connsiteY70" fmla="*/ 356461 h 3378631"/>
              <a:gd name="connsiteX71" fmla="*/ 2275194 w 3422980"/>
              <a:gd name="connsiteY71" fmla="*/ 449451 h 3378631"/>
              <a:gd name="connsiteX72" fmla="*/ 2228699 w 3422980"/>
              <a:gd name="connsiteY72" fmla="*/ 542441 h 3378631"/>
              <a:gd name="connsiteX73" fmla="*/ 2213200 w 3422980"/>
              <a:gd name="connsiteY73" fmla="*/ 588936 h 3378631"/>
              <a:gd name="connsiteX74" fmla="*/ 2166705 w 3422980"/>
              <a:gd name="connsiteY74" fmla="*/ 604434 h 3378631"/>
              <a:gd name="connsiteX75" fmla="*/ 2089214 w 3422980"/>
              <a:gd name="connsiteY75" fmla="*/ 712922 h 3378631"/>
              <a:gd name="connsiteX76" fmla="*/ 1996224 w 3422980"/>
              <a:gd name="connsiteY76" fmla="*/ 805912 h 3378631"/>
              <a:gd name="connsiteX77" fmla="*/ 1887736 w 3422980"/>
              <a:gd name="connsiteY77" fmla="*/ 867905 h 3378631"/>
              <a:gd name="connsiteX78" fmla="*/ 1794746 w 3422980"/>
              <a:gd name="connsiteY78" fmla="*/ 929898 h 3378631"/>
              <a:gd name="connsiteX79" fmla="*/ 1701756 w 3422980"/>
              <a:gd name="connsiteY79" fmla="*/ 960895 h 3378631"/>
              <a:gd name="connsiteX80" fmla="*/ 1655261 w 3422980"/>
              <a:gd name="connsiteY80" fmla="*/ 991892 h 3378631"/>
              <a:gd name="connsiteX81" fmla="*/ 1608766 w 3422980"/>
              <a:gd name="connsiteY81" fmla="*/ 1007390 h 3378631"/>
              <a:gd name="connsiteX82" fmla="*/ 973336 w 3422980"/>
              <a:gd name="connsiteY82" fmla="*/ 1022888 h 3378631"/>
              <a:gd name="connsiteX83" fmla="*/ 849350 w 3422980"/>
              <a:gd name="connsiteY83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523885 w 3422980"/>
              <a:gd name="connsiteY3" fmla="*/ 1425844 h 3378631"/>
              <a:gd name="connsiteX4" fmla="*/ 322407 w 3422980"/>
              <a:gd name="connsiteY4" fmla="*/ 1627322 h 3378631"/>
              <a:gd name="connsiteX5" fmla="*/ 260414 w 3422980"/>
              <a:gd name="connsiteY5" fmla="*/ 1720312 h 3378631"/>
              <a:gd name="connsiteX6" fmla="*/ 182922 w 3422980"/>
              <a:gd name="connsiteY6" fmla="*/ 1844298 h 3378631"/>
              <a:gd name="connsiteX7" fmla="*/ 167424 w 3422980"/>
              <a:gd name="connsiteY7" fmla="*/ 1890793 h 3378631"/>
              <a:gd name="connsiteX8" fmla="*/ 136427 w 3422980"/>
              <a:gd name="connsiteY8" fmla="*/ 1937288 h 3378631"/>
              <a:gd name="connsiteX9" fmla="*/ 105431 w 3422980"/>
              <a:gd name="connsiteY9" fmla="*/ 1999281 h 3378631"/>
              <a:gd name="connsiteX10" fmla="*/ 89933 w 3422980"/>
              <a:gd name="connsiteY10" fmla="*/ 2076773 h 3378631"/>
              <a:gd name="connsiteX11" fmla="*/ 74434 w 3422980"/>
              <a:gd name="connsiteY11" fmla="*/ 2123268 h 3378631"/>
              <a:gd name="connsiteX12" fmla="*/ 120929 w 3422980"/>
              <a:gd name="connsiteY12" fmla="*/ 2665709 h 3378631"/>
              <a:gd name="connsiteX13" fmla="*/ 136427 w 3422980"/>
              <a:gd name="connsiteY13" fmla="*/ 2727702 h 3378631"/>
              <a:gd name="connsiteX14" fmla="*/ 229417 w 3422980"/>
              <a:gd name="connsiteY14" fmla="*/ 2836190 h 3378631"/>
              <a:gd name="connsiteX15" fmla="*/ 291411 w 3422980"/>
              <a:gd name="connsiteY15" fmla="*/ 2898183 h 3378631"/>
              <a:gd name="connsiteX16" fmla="*/ 322407 w 3422980"/>
              <a:gd name="connsiteY16" fmla="*/ 2944678 h 3378631"/>
              <a:gd name="connsiteX17" fmla="*/ 384400 w 3422980"/>
              <a:gd name="connsiteY17" fmla="*/ 2975675 h 3378631"/>
              <a:gd name="connsiteX18" fmla="*/ 446394 w 3422980"/>
              <a:gd name="connsiteY18" fmla="*/ 3022170 h 3378631"/>
              <a:gd name="connsiteX19" fmla="*/ 508387 w 3422980"/>
              <a:gd name="connsiteY19" fmla="*/ 3084163 h 3378631"/>
              <a:gd name="connsiteX20" fmla="*/ 585878 w 3422980"/>
              <a:gd name="connsiteY20" fmla="*/ 3115159 h 3378631"/>
              <a:gd name="connsiteX21" fmla="*/ 678868 w 3422980"/>
              <a:gd name="connsiteY21" fmla="*/ 3161654 h 3378631"/>
              <a:gd name="connsiteX22" fmla="*/ 725363 w 3422980"/>
              <a:gd name="connsiteY22" fmla="*/ 3192651 h 3378631"/>
              <a:gd name="connsiteX23" fmla="*/ 771858 w 3422980"/>
              <a:gd name="connsiteY23" fmla="*/ 3208149 h 3378631"/>
              <a:gd name="connsiteX24" fmla="*/ 802855 w 3422980"/>
              <a:gd name="connsiteY24" fmla="*/ 3254644 h 3378631"/>
              <a:gd name="connsiteX25" fmla="*/ 864848 w 3422980"/>
              <a:gd name="connsiteY25" fmla="*/ 3270142 h 3378631"/>
              <a:gd name="connsiteX26" fmla="*/ 942339 w 3422980"/>
              <a:gd name="connsiteY26" fmla="*/ 3301139 h 3378631"/>
              <a:gd name="connsiteX27" fmla="*/ 1004333 w 3422980"/>
              <a:gd name="connsiteY27" fmla="*/ 3332136 h 3378631"/>
              <a:gd name="connsiteX28" fmla="*/ 1143817 w 3422980"/>
              <a:gd name="connsiteY28" fmla="*/ 3363132 h 3378631"/>
              <a:gd name="connsiteX29" fmla="*/ 1190312 w 3422980"/>
              <a:gd name="connsiteY29" fmla="*/ 3378631 h 3378631"/>
              <a:gd name="connsiteX30" fmla="*/ 1593268 w 3422980"/>
              <a:gd name="connsiteY30" fmla="*/ 3363132 h 3378631"/>
              <a:gd name="connsiteX31" fmla="*/ 1918733 w 3422980"/>
              <a:gd name="connsiteY31" fmla="*/ 3347634 h 3378631"/>
              <a:gd name="connsiteX32" fmla="*/ 2368183 w 3422980"/>
              <a:gd name="connsiteY32" fmla="*/ 3332136 h 3378631"/>
              <a:gd name="connsiteX33" fmla="*/ 2414678 w 3422980"/>
              <a:gd name="connsiteY33" fmla="*/ 3301139 h 3378631"/>
              <a:gd name="connsiteX34" fmla="*/ 2461173 w 3422980"/>
              <a:gd name="connsiteY34" fmla="*/ 3285641 h 3378631"/>
              <a:gd name="connsiteX35" fmla="*/ 2538665 w 3422980"/>
              <a:gd name="connsiteY35" fmla="*/ 3223648 h 3378631"/>
              <a:gd name="connsiteX36" fmla="*/ 2569661 w 3422980"/>
              <a:gd name="connsiteY36" fmla="*/ 3177153 h 3378631"/>
              <a:gd name="connsiteX37" fmla="*/ 2616156 w 3422980"/>
              <a:gd name="connsiteY37" fmla="*/ 3146156 h 3378631"/>
              <a:gd name="connsiteX38" fmla="*/ 2678150 w 3422980"/>
              <a:gd name="connsiteY38" fmla="*/ 3084163 h 3378631"/>
              <a:gd name="connsiteX39" fmla="*/ 2724644 w 3422980"/>
              <a:gd name="connsiteY39" fmla="*/ 3053166 h 3378631"/>
              <a:gd name="connsiteX40" fmla="*/ 2740143 w 3422980"/>
              <a:gd name="connsiteY40" fmla="*/ 3006671 h 3378631"/>
              <a:gd name="connsiteX41" fmla="*/ 2786638 w 3422980"/>
              <a:gd name="connsiteY41" fmla="*/ 2913681 h 3378631"/>
              <a:gd name="connsiteX42" fmla="*/ 2802136 w 3422980"/>
              <a:gd name="connsiteY42" fmla="*/ 2820692 h 3378631"/>
              <a:gd name="connsiteX43" fmla="*/ 2817634 w 3422980"/>
              <a:gd name="connsiteY43" fmla="*/ 2774197 h 3378631"/>
              <a:gd name="connsiteX44" fmla="*/ 2833133 w 3422980"/>
              <a:gd name="connsiteY44" fmla="*/ 2681207 h 3378631"/>
              <a:gd name="connsiteX45" fmla="*/ 2848631 w 3422980"/>
              <a:gd name="connsiteY45" fmla="*/ 2603715 h 3378631"/>
              <a:gd name="connsiteX46" fmla="*/ 2879627 w 3422980"/>
              <a:gd name="connsiteY46" fmla="*/ 2417736 h 3378631"/>
              <a:gd name="connsiteX47" fmla="*/ 2926122 w 3422980"/>
              <a:gd name="connsiteY47" fmla="*/ 2262753 h 3378631"/>
              <a:gd name="connsiteX48" fmla="*/ 3003614 w 3422980"/>
              <a:gd name="connsiteY48" fmla="*/ 1968285 h 3378631"/>
              <a:gd name="connsiteX49" fmla="*/ 3019112 w 3422980"/>
              <a:gd name="connsiteY49" fmla="*/ 1875295 h 3378631"/>
              <a:gd name="connsiteX50" fmla="*/ 3081105 w 3422980"/>
              <a:gd name="connsiteY50" fmla="*/ 1720312 h 3378631"/>
              <a:gd name="connsiteX51" fmla="*/ 3127600 w 3422980"/>
              <a:gd name="connsiteY51" fmla="*/ 1580827 h 3378631"/>
              <a:gd name="connsiteX52" fmla="*/ 3143099 w 3422980"/>
              <a:gd name="connsiteY52" fmla="*/ 1534332 h 3378631"/>
              <a:gd name="connsiteX53" fmla="*/ 3158597 w 3422980"/>
              <a:gd name="connsiteY53" fmla="*/ 1472339 h 3378631"/>
              <a:gd name="connsiteX54" fmla="*/ 3189594 w 3422980"/>
              <a:gd name="connsiteY54" fmla="*/ 1425844 h 3378631"/>
              <a:gd name="connsiteX55" fmla="*/ 3236089 w 3422980"/>
              <a:gd name="connsiteY55" fmla="*/ 1286359 h 3378631"/>
              <a:gd name="connsiteX56" fmla="*/ 3282583 w 3422980"/>
              <a:gd name="connsiteY56" fmla="*/ 1131376 h 3378631"/>
              <a:gd name="connsiteX57" fmla="*/ 3329078 w 3422980"/>
              <a:gd name="connsiteY57" fmla="*/ 1022888 h 3378631"/>
              <a:gd name="connsiteX58" fmla="*/ 3375573 w 3422980"/>
              <a:gd name="connsiteY58" fmla="*/ 914400 h 3378631"/>
              <a:gd name="connsiteX59" fmla="*/ 3375573 w 3422980"/>
              <a:gd name="connsiteY59" fmla="*/ 92990 h 3378631"/>
              <a:gd name="connsiteX60" fmla="*/ 3360075 w 3422980"/>
              <a:gd name="connsiteY60" fmla="*/ 46495 h 3378631"/>
              <a:gd name="connsiteX61" fmla="*/ 3298082 w 3422980"/>
              <a:gd name="connsiteY61" fmla="*/ 30997 h 3378631"/>
              <a:gd name="connsiteX62" fmla="*/ 3220590 w 3422980"/>
              <a:gd name="connsiteY62" fmla="*/ 0 h 3378631"/>
              <a:gd name="connsiteX63" fmla="*/ 2709146 w 3422980"/>
              <a:gd name="connsiteY63" fmla="*/ 30997 h 3378631"/>
              <a:gd name="connsiteX64" fmla="*/ 2616156 w 3422980"/>
              <a:gd name="connsiteY64" fmla="*/ 61993 h 3378631"/>
              <a:gd name="connsiteX65" fmla="*/ 2569661 w 3422980"/>
              <a:gd name="connsiteY65" fmla="*/ 92990 h 3378631"/>
              <a:gd name="connsiteX66" fmla="*/ 2507668 w 3422980"/>
              <a:gd name="connsiteY66" fmla="*/ 185980 h 3378631"/>
              <a:gd name="connsiteX67" fmla="*/ 2461173 w 3422980"/>
              <a:gd name="connsiteY67" fmla="*/ 232475 h 3378631"/>
              <a:gd name="connsiteX68" fmla="*/ 2399180 w 3422980"/>
              <a:gd name="connsiteY68" fmla="*/ 309966 h 3378631"/>
              <a:gd name="connsiteX69" fmla="*/ 2368183 w 3422980"/>
              <a:gd name="connsiteY69" fmla="*/ 356461 h 3378631"/>
              <a:gd name="connsiteX70" fmla="*/ 2275194 w 3422980"/>
              <a:gd name="connsiteY70" fmla="*/ 449451 h 3378631"/>
              <a:gd name="connsiteX71" fmla="*/ 2228699 w 3422980"/>
              <a:gd name="connsiteY71" fmla="*/ 542441 h 3378631"/>
              <a:gd name="connsiteX72" fmla="*/ 2213200 w 3422980"/>
              <a:gd name="connsiteY72" fmla="*/ 588936 h 3378631"/>
              <a:gd name="connsiteX73" fmla="*/ 2166705 w 3422980"/>
              <a:gd name="connsiteY73" fmla="*/ 604434 h 3378631"/>
              <a:gd name="connsiteX74" fmla="*/ 2089214 w 3422980"/>
              <a:gd name="connsiteY74" fmla="*/ 712922 h 3378631"/>
              <a:gd name="connsiteX75" fmla="*/ 1996224 w 3422980"/>
              <a:gd name="connsiteY75" fmla="*/ 805912 h 3378631"/>
              <a:gd name="connsiteX76" fmla="*/ 1887736 w 3422980"/>
              <a:gd name="connsiteY76" fmla="*/ 867905 h 3378631"/>
              <a:gd name="connsiteX77" fmla="*/ 1794746 w 3422980"/>
              <a:gd name="connsiteY77" fmla="*/ 929898 h 3378631"/>
              <a:gd name="connsiteX78" fmla="*/ 1701756 w 3422980"/>
              <a:gd name="connsiteY78" fmla="*/ 960895 h 3378631"/>
              <a:gd name="connsiteX79" fmla="*/ 1655261 w 3422980"/>
              <a:gd name="connsiteY79" fmla="*/ 991892 h 3378631"/>
              <a:gd name="connsiteX80" fmla="*/ 1608766 w 3422980"/>
              <a:gd name="connsiteY80" fmla="*/ 1007390 h 3378631"/>
              <a:gd name="connsiteX81" fmla="*/ 973336 w 3422980"/>
              <a:gd name="connsiteY81" fmla="*/ 1022888 h 3378631"/>
              <a:gd name="connsiteX82" fmla="*/ 849350 w 3422980"/>
              <a:gd name="connsiteY82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167424 w 3422980"/>
              <a:gd name="connsiteY6" fmla="*/ 1890793 h 3378631"/>
              <a:gd name="connsiteX7" fmla="*/ 136427 w 3422980"/>
              <a:gd name="connsiteY7" fmla="*/ 1937288 h 3378631"/>
              <a:gd name="connsiteX8" fmla="*/ 105431 w 3422980"/>
              <a:gd name="connsiteY8" fmla="*/ 1999281 h 3378631"/>
              <a:gd name="connsiteX9" fmla="*/ 89933 w 3422980"/>
              <a:gd name="connsiteY9" fmla="*/ 2076773 h 3378631"/>
              <a:gd name="connsiteX10" fmla="*/ 74434 w 3422980"/>
              <a:gd name="connsiteY10" fmla="*/ 2123268 h 3378631"/>
              <a:gd name="connsiteX11" fmla="*/ 120929 w 3422980"/>
              <a:gd name="connsiteY11" fmla="*/ 2665709 h 3378631"/>
              <a:gd name="connsiteX12" fmla="*/ 136427 w 3422980"/>
              <a:gd name="connsiteY12" fmla="*/ 2727702 h 3378631"/>
              <a:gd name="connsiteX13" fmla="*/ 229417 w 3422980"/>
              <a:gd name="connsiteY13" fmla="*/ 2836190 h 3378631"/>
              <a:gd name="connsiteX14" fmla="*/ 291411 w 3422980"/>
              <a:gd name="connsiteY14" fmla="*/ 2898183 h 3378631"/>
              <a:gd name="connsiteX15" fmla="*/ 322407 w 3422980"/>
              <a:gd name="connsiteY15" fmla="*/ 2944678 h 3378631"/>
              <a:gd name="connsiteX16" fmla="*/ 384400 w 3422980"/>
              <a:gd name="connsiteY16" fmla="*/ 2975675 h 3378631"/>
              <a:gd name="connsiteX17" fmla="*/ 446394 w 3422980"/>
              <a:gd name="connsiteY17" fmla="*/ 3022170 h 3378631"/>
              <a:gd name="connsiteX18" fmla="*/ 508387 w 3422980"/>
              <a:gd name="connsiteY18" fmla="*/ 3084163 h 3378631"/>
              <a:gd name="connsiteX19" fmla="*/ 585878 w 3422980"/>
              <a:gd name="connsiteY19" fmla="*/ 3115159 h 3378631"/>
              <a:gd name="connsiteX20" fmla="*/ 678868 w 3422980"/>
              <a:gd name="connsiteY20" fmla="*/ 3161654 h 3378631"/>
              <a:gd name="connsiteX21" fmla="*/ 725363 w 3422980"/>
              <a:gd name="connsiteY21" fmla="*/ 3192651 h 3378631"/>
              <a:gd name="connsiteX22" fmla="*/ 771858 w 3422980"/>
              <a:gd name="connsiteY22" fmla="*/ 3208149 h 3378631"/>
              <a:gd name="connsiteX23" fmla="*/ 802855 w 3422980"/>
              <a:gd name="connsiteY23" fmla="*/ 3254644 h 3378631"/>
              <a:gd name="connsiteX24" fmla="*/ 864848 w 3422980"/>
              <a:gd name="connsiteY24" fmla="*/ 3270142 h 3378631"/>
              <a:gd name="connsiteX25" fmla="*/ 942339 w 3422980"/>
              <a:gd name="connsiteY25" fmla="*/ 3301139 h 3378631"/>
              <a:gd name="connsiteX26" fmla="*/ 1004333 w 3422980"/>
              <a:gd name="connsiteY26" fmla="*/ 3332136 h 3378631"/>
              <a:gd name="connsiteX27" fmla="*/ 1143817 w 3422980"/>
              <a:gd name="connsiteY27" fmla="*/ 3363132 h 3378631"/>
              <a:gd name="connsiteX28" fmla="*/ 1190312 w 3422980"/>
              <a:gd name="connsiteY28" fmla="*/ 3378631 h 3378631"/>
              <a:gd name="connsiteX29" fmla="*/ 1593268 w 3422980"/>
              <a:gd name="connsiteY29" fmla="*/ 3363132 h 3378631"/>
              <a:gd name="connsiteX30" fmla="*/ 1918733 w 3422980"/>
              <a:gd name="connsiteY30" fmla="*/ 3347634 h 3378631"/>
              <a:gd name="connsiteX31" fmla="*/ 2368183 w 3422980"/>
              <a:gd name="connsiteY31" fmla="*/ 3332136 h 3378631"/>
              <a:gd name="connsiteX32" fmla="*/ 2414678 w 3422980"/>
              <a:gd name="connsiteY32" fmla="*/ 3301139 h 3378631"/>
              <a:gd name="connsiteX33" fmla="*/ 2461173 w 3422980"/>
              <a:gd name="connsiteY33" fmla="*/ 3285641 h 3378631"/>
              <a:gd name="connsiteX34" fmla="*/ 2538665 w 3422980"/>
              <a:gd name="connsiteY34" fmla="*/ 3223648 h 3378631"/>
              <a:gd name="connsiteX35" fmla="*/ 2569661 w 3422980"/>
              <a:gd name="connsiteY35" fmla="*/ 3177153 h 3378631"/>
              <a:gd name="connsiteX36" fmla="*/ 2616156 w 3422980"/>
              <a:gd name="connsiteY36" fmla="*/ 3146156 h 3378631"/>
              <a:gd name="connsiteX37" fmla="*/ 2678150 w 3422980"/>
              <a:gd name="connsiteY37" fmla="*/ 3084163 h 3378631"/>
              <a:gd name="connsiteX38" fmla="*/ 2724644 w 3422980"/>
              <a:gd name="connsiteY38" fmla="*/ 3053166 h 3378631"/>
              <a:gd name="connsiteX39" fmla="*/ 2740143 w 3422980"/>
              <a:gd name="connsiteY39" fmla="*/ 3006671 h 3378631"/>
              <a:gd name="connsiteX40" fmla="*/ 2786638 w 3422980"/>
              <a:gd name="connsiteY40" fmla="*/ 2913681 h 3378631"/>
              <a:gd name="connsiteX41" fmla="*/ 2802136 w 3422980"/>
              <a:gd name="connsiteY41" fmla="*/ 2820692 h 3378631"/>
              <a:gd name="connsiteX42" fmla="*/ 2817634 w 3422980"/>
              <a:gd name="connsiteY42" fmla="*/ 2774197 h 3378631"/>
              <a:gd name="connsiteX43" fmla="*/ 2833133 w 3422980"/>
              <a:gd name="connsiteY43" fmla="*/ 2681207 h 3378631"/>
              <a:gd name="connsiteX44" fmla="*/ 2848631 w 3422980"/>
              <a:gd name="connsiteY44" fmla="*/ 2603715 h 3378631"/>
              <a:gd name="connsiteX45" fmla="*/ 2879627 w 3422980"/>
              <a:gd name="connsiteY45" fmla="*/ 2417736 h 3378631"/>
              <a:gd name="connsiteX46" fmla="*/ 2926122 w 3422980"/>
              <a:gd name="connsiteY46" fmla="*/ 2262753 h 3378631"/>
              <a:gd name="connsiteX47" fmla="*/ 3003614 w 3422980"/>
              <a:gd name="connsiteY47" fmla="*/ 1968285 h 3378631"/>
              <a:gd name="connsiteX48" fmla="*/ 3019112 w 3422980"/>
              <a:gd name="connsiteY48" fmla="*/ 1875295 h 3378631"/>
              <a:gd name="connsiteX49" fmla="*/ 3081105 w 3422980"/>
              <a:gd name="connsiteY49" fmla="*/ 1720312 h 3378631"/>
              <a:gd name="connsiteX50" fmla="*/ 3127600 w 3422980"/>
              <a:gd name="connsiteY50" fmla="*/ 1580827 h 3378631"/>
              <a:gd name="connsiteX51" fmla="*/ 3143099 w 3422980"/>
              <a:gd name="connsiteY51" fmla="*/ 1534332 h 3378631"/>
              <a:gd name="connsiteX52" fmla="*/ 3158597 w 3422980"/>
              <a:gd name="connsiteY52" fmla="*/ 1472339 h 3378631"/>
              <a:gd name="connsiteX53" fmla="*/ 3189594 w 3422980"/>
              <a:gd name="connsiteY53" fmla="*/ 1425844 h 3378631"/>
              <a:gd name="connsiteX54" fmla="*/ 3236089 w 3422980"/>
              <a:gd name="connsiteY54" fmla="*/ 1286359 h 3378631"/>
              <a:gd name="connsiteX55" fmla="*/ 3282583 w 3422980"/>
              <a:gd name="connsiteY55" fmla="*/ 1131376 h 3378631"/>
              <a:gd name="connsiteX56" fmla="*/ 3329078 w 3422980"/>
              <a:gd name="connsiteY56" fmla="*/ 1022888 h 3378631"/>
              <a:gd name="connsiteX57" fmla="*/ 3375573 w 3422980"/>
              <a:gd name="connsiteY57" fmla="*/ 914400 h 3378631"/>
              <a:gd name="connsiteX58" fmla="*/ 3375573 w 3422980"/>
              <a:gd name="connsiteY58" fmla="*/ 92990 h 3378631"/>
              <a:gd name="connsiteX59" fmla="*/ 3360075 w 3422980"/>
              <a:gd name="connsiteY59" fmla="*/ 46495 h 3378631"/>
              <a:gd name="connsiteX60" fmla="*/ 3298082 w 3422980"/>
              <a:gd name="connsiteY60" fmla="*/ 30997 h 3378631"/>
              <a:gd name="connsiteX61" fmla="*/ 3220590 w 3422980"/>
              <a:gd name="connsiteY61" fmla="*/ 0 h 3378631"/>
              <a:gd name="connsiteX62" fmla="*/ 2709146 w 3422980"/>
              <a:gd name="connsiteY62" fmla="*/ 30997 h 3378631"/>
              <a:gd name="connsiteX63" fmla="*/ 2616156 w 3422980"/>
              <a:gd name="connsiteY63" fmla="*/ 61993 h 3378631"/>
              <a:gd name="connsiteX64" fmla="*/ 2569661 w 3422980"/>
              <a:gd name="connsiteY64" fmla="*/ 92990 h 3378631"/>
              <a:gd name="connsiteX65" fmla="*/ 2507668 w 3422980"/>
              <a:gd name="connsiteY65" fmla="*/ 185980 h 3378631"/>
              <a:gd name="connsiteX66" fmla="*/ 2461173 w 3422980"/>
              <a:gd name="connsiteY66" fmla="*/ 232475 h 3378631"/>
              <a:gd name="connsiteX67" fmla="*/ 2399180 w 3422980"/>
              <a:gd name="connsiteY67" fmla="*/ 309966 h 3378631"/>
              <a:gd name="connsiteX68" fmla="*/ 2368183 w 3422980"/>
              <a:gd name="connsiteY68" fmla="*/ 356461 h 3378631"/>
              <a:gd name="connsiteX69" fmla="*/ 2275194 w 3422980"/>
              <a:gd name="connsiteY69" fmla="*/ 449451 h 3378631"/>
              <a:gd name="connsiteX70" fmla="*/ 2228699 w 3422980"/>
              <a:gd name="connsiteY70" fmla="*/ 542441 h 3378631"/>
              <a:gd name="connsiteX71" fmla="*/ 2213200 w 3422980"/>
              <a:gd name="connsiteY71" fmla="*/ 588936 h 3378631"/>
              <a:gd name="connsiteX72" fmla="*/ 2166705 w 3422980"/>
              <a:gd name="connsiteY72" fmla="*/ 604434 h 3378631"/>
              <a:gd name="connsiteX73" fmla="*/ 2089214 w 3422980"/>
              <a:gd name="connsiteY73" fmla="*/ 712922 h 3378631"/>
              <a:gd name="connsiteX74" fmla="*/ 1996224 w 3422980"/>
              <a:gd name="connsiteY74" fmla="*/ 805912 h 3378631"/>
              <a:gd name="connsiteX75" fmla="*/ 1887736 w 3422980"/>
              <a:gd name="connsiteY75" fmla="*/ 867905 h 3378631"/>
              <a:gd name="connsiteX76" fmla="*/ 1794746 w 3422980"/>
              <a:gd name="connsiteY76" fmla="*/ 929898 h 3378631"/>
              <a:gd name="connsiteX77" fmla="*/ 1701756 w 3422980"/>
              <a:gd name="connsiteY77" fmla="*/ 960895 h 3378631"/>
              <a:gd name="connsiteX78" fmla="*/ 1655261 w 3422980"/>
              <a:gd name="connsiteY78" fmla="*/ 991892 h 3378631"/>
              <a:gd name="connsiteX79" fmla="*/ 1608766 w 3422980"/>
              <a:gd name="connsiteY79" fmla="*/ 1007390 h 3378631"/>
              <a:gd name="connsiteX80" fmla="*/ 973336 w 3422980"/>
              <a:gd name="connsiteY80" fmla="*/ 1022888 h 3378631"/>
              <a:gd name="connsiteX81" fmla="*/ 849350 w 3422980"/>
              <a:gd name="connsiteY81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167424 w 3422980"/>
              <a:gd name="connsiteY6" fmla="*/ 1890793 h 3378631"/>
              <a:gd name="connsiteX7" fmla="*/ 105431 w 3422980"/>
              <a:gd name="connsiteY7" fmla="*/ 1999281 h 3378631"/>
              <a:gd name="connsiteX8" fmla="*/ 89933 w 3422980"/>
              <a:gd name="connsiteY8" fmla="*/ 2076773 h 3378631"/>
              <a:gd name="connsiteX9" fmla="*/ 74434 w 3422980"/>
              <a:gd name="connsiteY9" fmla="*/ 2123268 h 3378631"/>
              <a:gd name="connsiteX10" fmla="*/ 120929 w 3422980"/>
              <a:gd name="connsiteY10" fmla="*/ 2665709 h 3378631"/>
              <a:gd name="connsiteX11" fmla="*/ 136427 w 3422980"/>
              <a:gd name="connsiteY11" fmla="*/ 2727702 h 3378631"/>
              <a:gd name="connsiteX12" fmla="*/ 229417 w 3422980"/>
              <a:gd name="connsiteY12" fmla="*/ 2836190 h 3378631"/>
              <a:gd name="connsiteX13" fmla="*/ 291411 w 3422980"/>
              <a:gd name="connsiteY13" fmla="*/ 2898183 h 3378631"/>
              <a:gd name="connsiteX14" fmla="*/ 322407 w 3422980"/>
              <a:gd name="connsiteY14" fmla="*/ 2944678 h 3378631"/>
              <a:gd name="connsiteX15" fmla="*/ 384400 w 3422980"/>
              <a:gd name="connsiteY15" fmla="*/ 2975675 h 3378631"/>
              <a:gd name="connsiteX16" fmla="*/ 446394 w 3422980"/>
              <a:gd name="connsiteY16" fmla="*/ 3022170 h 3378631"/>
              <a:gd name="connsiteX17" fmla="*/ 508387 w 3422980"/>
              <a:gd name="connsiteY17" fmla="*/ 3084163 h 3378631"/>
              <a:gd name="connsiteX18" fmla="*/ 585878 w 3422980"/>
              <a:gd name="connsiteY18" fmla="*/ 3115159 h 3378631"/>
              <a:gd name="connsiteX19" fmla="*/ 678868 w 3422980"/>
              <a:gd name="connsiteY19" fmla="*/ 3161654 h 3378631"/>
              <a:gd name="connsiteX20" fmla="*/ 725363 w 3422980"/>
              <a:gd name="connsiteY20" fmla="*/ 3192651 h 3378631"/>
              <a:gd name="connsiteX21" fmla="*/ 771858 w 3422980"/>
              <a:gd name="connsiteY21" fmla="*/ 3208149 h 3378631"/>
              <a:gd name="connsiteX22" fmla="*/ 802855 w 3422980"/>
              <a:gd name="connsiteY22" fmla="*/ 3254644 h 3378631"/>
              <a:gd name="connsiteX23" fmla="*/ 864848 w 3422980"/>
              <a:gd name="connsiteY23" fmla="*/ 3270142 h 3378631"/>
              <a:gd name="connsiteX24" fmla="*/ 942339 w 3422980"/>
              <a:gd name="connsiteY24" fmla="*/ 3301139 h 3378631"/>
              <a:gd name="connsiteX25" fmla="*/ 1004333 w 3422980"/>
              <a:gd name="connsiteY25" fmla="*/ 3332136 h 3378631"/>
              <a:gd name="connsiteX26" fmla="*/ 1143817 w 3422980"/>
              <a:gd name="connsiteY26" fmla="*/ 3363132 h 3378631"/>
              <a:gd name="connsiteX27" fmla="*/ 1190312 w 3422980"/>
              <a:gd name="connsiteY27" fmla="*/ 3378631 h 3378631"/>
              <a:gd name="connsiteX28" fmla="*/ 1593268 w 3422980"/>
              <a:gd name="connsiteY28" fmla="*/ 3363132 h 3378631"/>
              <a:gd name="connsiteX29" fmla="*/ 1918733 w 3422980"/>
              <a:gd name="connsiteY29" fmla="*/ 3347634 h 3378631"/>
              <a:gd name="connsiteX30" fmla="*/ 2368183 w 3422980"/>
              <a:gd name="connsiteY30" fmla="*/ 3332136 h 3378631"/>
              <a:gd name="connsiteX31" fmla="*/ 2414678 w 3422980"/>
              <a:gd name="connsiteY31" fmla="*/ 3301139 h 3378631"/>
              <a:gd name="connsiteX32" fmla="*/ 2461173 w 3422980"/>
              <a:gd name="connsiteY32" fmla="*/ 3285641 h 3378631"/>
              <a:gd name="connsiteX33" fmla="*/ 2538665 w 3422980"/>
              <a:gd name="connsiteY33" fmla="*/ 3223648 h 3378631"/>
              <a:gd name="connsiteX34" fmla="*/ 2569661 w 3422980"/>
              <a:gd name="connsiteY34" fmla="*/ 3177153 h 3378631"/>
              <a:gd name="connsiteX35" fmla="*/ 2616156 w 3422980"/>
              <a:gd name="connsiteY35" fmla="*/ 3146156 h 3378631"/>
              <a:gd name="connsiteX36" fmla="*/ 2678150 w 3422980"/>
              <a:gd name="connsiteY36" fmla="*/ 3084163 h 3378631"/>
              <a:gd name="connsiteX37" fmla="*/ 2724644 w 3422980"/>
              <a:gd name="connsiteY37" fmla="*/ 3053166 h 3378631"/>
              <a:gd name="connsiteX38" fmla="*/ 2740143 w 3422980"/>
              <a:gd name="connsiteY38" fmla="*/ 3006671 h 3378631"/>
              <a:gd name="connsiteX39" fmla="*/ 2786638 w 3422980"/>
              <a:gd name="connsiteY39" fmla="*/ 2913681 h 3378631"/>
              <a:gd name="connsiteX40" fmla="*/ 2802136 w 3422980"/>
              <a:gd name="connsiteY40" fmla="*/ 2820692 h 3378631"/>
              <a:gd name="connsiteX41" fmla="*/ 2817634 w 3422980"/>
              <a:gd name="connsiteY41" fmla="*/ 2774197 h 3378631"/>
              <a:gd name="connsiteX42" fmla="*/ 2833133 w 3422980"/>
              <a:gd name="connsiteY42" fmla="*/ 2681207 h 3378631"/>
              <a:gd name="connsiteX43" fmla="*/ 2848631 w 3422980"/>
              <a:gd name="connsiteY43" fmla="*/ 2603715 h 3378631"/>
              <a:gd name="connsiteX44" fmla="*/ 2879627 w 3422980"/>
              <a:gd name="connsiteY44" fmla="*/ 2417736 h 3378631"/>
              <a:gd name="connsiteX45" fmla="*/ 2926122 w 3422980"/>
              <a:gd name="connsiteY45" fmla="*/ 2262753 h 3378631"/>
              <a:gd name="connsiteX46" fmla="*/ 3003614 w 3422980"/>
              <a:gd name="connsiteY46" fmla="*/ 1968285 h 3378631"/>
              <a:gd name="connsiteX47" fmla="*/ 3019112 w 3422980"/>
              <a:gd name="connsiteY47" fmla="*/ 1875295 h 3378631"/>
              <a:gd name="connsiteX48" fmla="*/ 3081105 w 3422980"/>
              <a:gd name="connsiteY48" fmla="*/ 1720312 h 3378631"/>
              <a:gd name="connsiteX49" fmla="*/ 3127600 w 3422980"/>
              <a:gd name="connsiteY49" fmla="*/ 1580827 h 3378631"/>
              <a:gd name="connsiteX50" fmla="*/ 3143099 w 3422980"/>
              <a:gd name="connsiteY50" fmla="*/ 1534332 h 3378631"/>
              <a:gd name="connsiteX51" fmla="*/ 3158597 w 3422980"/>
              <a:gd name="connsiteY51" fmla="*/ 1472339 h 3378631"/>
              <a:gd name="connsiteX52" fmla="*/ 3189594 w 3422980"/>
              <a:gd name="connsiteY52" fmla="*/ 1425844 h 3378631"/>
              <a:gd name="connsiteX53" fmla="*/ 3236089 w 3422980"/>
              <a:gd name="connsiteY53" fmla="*/ 1286359 h 3378631"/>
              <a:gd name="connsiteX54" fmla="*/ 3282583 w 3422980"/>
              <a:gd name="connsiteY54" fmla="*/ 1131376 h 3378631"/>
              <a:gd name="connsiteX55" fmla="*/ 3329078 w 3422980"/>
              <a:gd name="connsiteY55" fmla="*/ 1022888 h 3378631"/>
              <a:gd name="connsiteX56" fmla="*/ 3375573 w 3422980"/>
              <a:gd name="connsiteY56" fmla="*/ 914400 h 3378631"/>
              <a:gd name="connsiteX57" fmla="*/ 3375573 w 3422980"/>
              <a:gd name="connsiteY57" fmla="*/ 92990 h 3378631"/>
              <a:gd name="connsiteX58" fmla="*/ 3360075 w 3422980"/>
              <a:gd name="connsiteY58" fmla="*/ 46495 h 3378631"/>
              <a:gd name="connsiteX59" fmla="*/ 3298082 w 3422980"/>
              <a:gd name="connsiteY59" fmla="*/ 30997 h 3378631"/>
              <a:gd name="connsiteX60" fmla="*/ 3220590 w 3422980"/>
              <a:gd name="connsiteY60" fmla="*/ 0 h 3378631"/>
              <a:gd name="connsiteX61" fmla="*/ 2709146 w 3422980"/>
              <a:gd name="connsiteY61" fmla="*/ 30997 h 3378631"/>
              <a:gd name="connsiteX62" fmla="*/ 2616156 w 3422980"/>
              <a:gd name="connsiteY62" fmla="*/ 61993 h 3378631"/>
              <a:gd name="connsiteX63" fmla="*/ 2569661 w 3422980"/>
              <a:gd name="connsiteY63" fmla="*/ 92990 h 3378631"/>
              <a:gd name="connsiteX64" fmla="*/ 2507668 w 3422980"/>
              <a:gd name="connsiteY64" fmla="*/ 185980 h 3378631"/>
              <a:gd name="connsiteX65" fmla="*/ 2461173 w 3422980"/>
              <a:gd name="connsiteY65" fmla="*/ 232475 h 3378631"/>
              <a:gd name="connsiteX66" fmla="*/ 2399180 w 3422980"/>
              <a:gd name="connsiteY66" fmla="*/ 309966 h 3378631"/>
              <a:gd name="connsiteX67" fmla="*/ 2368183 w 3422980"/>
              <a:gd name="connsiteY67" fmla="*/ 356461 h 3378631"/>
              <a:gd name="connsiteX68" fmla="*/ 2275194 w 3422980"/>
              <a:gd name="connsiteY68" fmla="*/ 449451 h 3378631"/>
              <a:gd name="connsiteX69" fmla="*/ 2228699 w 3422980"/>
              <a:gd name="connsiteY69" fmla="*/ 542441 h 3378631"/>
              <a:gd name="connsiteX70" fmla="*/ 2213200 w 3422980"/>
              <a:gd name="connsiteY70" fmla="*/ 588936 h 3378631"/>
              <a:gd name="connsiteX71" fmla="*/ 2166705 w 3422980"/>
              <a:gd name="connsiteY71" fmla="*/ 604434 h 3378631"/>
              <a:gd name="connsiteX72" fmla="*/ 2089214 w 3422980"/>
              <a:gd name="connsiteY72" fmla="*/ 712922 h 3378631"/>
              <a:gd name="connsiteX73" fmla="*/ 1996224 w 3422980"/>
              <a:gd name="connsiteY73" fmla="*/ 805912 h 3378631"/>
              <a:gd name="connsiteX74" fmla="*/ 1887736 w 3422980"/>
              <a:gd name="connsiteY74" fmla="*/ 867905 h 3378631"/>
              <a:gd name="connsiteX75" fmla="*/ 1794746 w 3422980"/>
              <a:gd name="connsiteY75" fmla="*/ 929898 h 3378631"/>
              <a:gd name="connsiteX76" fmla="*/ 1701756 w 3422980"/>
              <a:gd name="connsiteY76" fmla="*/ 960895 h 3378631"/>
              <a:gd name="connsiteX77" fmla="*/ 1655261 w 3422980"/>
              <a:gd name="connsiteY77" fmla="*/ 991892 h 3378631"/>
              <a:gd name="connsiteX78" fmla="*/ 1608766 w 3422980"/>
              <a:gd name="connsiteY78" fmla="*/ 1007390 h 3378631"/>
              <a:gd name="connsiteX79" fmla="*/ 973336 w 3422980"/>
              <a:gd name="connsiteY79" fmla="*/ 1022888 h 3378631"/>
              <a:gd name="connsiteX80" fmla="*/ 849350 w 3422980"/>
              <a:gd name="connsiteY80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167424 w 3422980"/>
              <a:gd name="connsiteY6" fmla="*/ 1890793 h 3378631"/>
              <a:gd name="connsiteX7" fmla="*/ 105431 w 3422980"/>
              <a:gd name="connsiteY7" fmla="*/ 1999281 h 3378631"/>
              <a:gd name="connsiteX8" fmla="*/ 74434 w 3422980"/>
              <a:gd name="connsiteY8" fmla="*/ 2123268 h 3378631"/>
              <a:gd name="connsiteX9" fmla="*/ 120929 w 3422980"/>
              <a:gd name="connsiteY9" fmla="*/ 2665709 h 3378631"/>
              <a:gd name="connsiteX10" fmla="*/ 136427 w 3422980"/>
              <a:gd name="connsiteY10" fmla="*/ 2727702 h 3378631"/>
              <a:gd name="connsiteX11" fmla="*/ 229417 w 3422980"/>
              <a:gd name="connsiteY11" fmla="*/ 2836190 h 3378631"/>
              <a:gd name="connsiteX12" fmla="*/ 291411 w 3422980"/>
              <a:gd name="connsiteY12" fmla="*/ 2898183 h 3378631"/>
              <a:gd name="connsiteX13" fmla="*/ 322407 w 3422980"/>
              <a:gd name="connsiteY13" fmla="*/ 2944678 h 3378631"/>
              <a:gd name="connsiteX14" fmla="*/ 384400 w 3422980"/>
              <a:gd name="connsiteY14" fmla="*/ 2975675 h 3378631"/>
              <a:gd name="connsiteX15" fmla="*/ 446394 w 3422980"/>
              <a:gd name="connsiteY15" fmla="*/ 3022170 h 3378631"/>
              <a:gd name="connsiteX16" fmla="*/ 508387 w 3422980"/>
              <a:gd name="connsiteY16" fmla="*/ 3084163 h 3378631"/>
              <a:gd name="connsiteX17" fmla="*/ 585878 w 3422980"/>
              <a:gd name="connsiteY17" fmla="*/ 3115159 h 3378631"/>
              <a:gd name="connsiteX18" fmla="*/ 678868 w 3422980"/>
              <a:gd name="connsiteY18" fmla="*/ 3161654 h 3378631"/>
              <a:gd name="connsiteX19" fmla="*/ 725363 w 3422980"/>
              <a:gd name="connsiteY19" fmla="*/ 3192651 h 3378631"/>
              <a:gd name="connsiteX20" fmla="*/ 771858 w 3422980"/>
              <a:gd name="connsiteY20" fmla="*/ 3208149 h 3378631"/>
              <a:gd name="connsiteX21" fmla="*/ 802855 w 3422980"/>
              <a:gd name="connsiteY21" fmla="*/ 3254644 h 3378631"/>
              <a:gd name="connsiteX22" fmla="*/ 864848 w 3422980"/>
              <a:gd name="connsiteY22" fmla="*/ 3270142 h 3378631"/>
              <a:gd name="connsiteX23" fmla="*/ 942339 w 3422980"/>
              <a:gd name="connsiteY23" fmla="*/ 3301139 h 3378631"/>
              <a:gd name="connsiteX24" fmla="*/ 1004333 w 3422980"/>
              <a:gd name="connsiteY24" fmla="*/ 3332136 h 3378631"/>
              <a:gd name="connsiteX25" fmla="*/ 1143817 w 3422980"/>
              <a:gd name="connsiteY25" fmla="*/ 3363132 h 3378631"/>
              <a:gd name="connsiteX26" fmla="*/ 1190312 w 3422980"/>
              <a:gd name="connsiteY26" fmla="*/ 3378631 h 3378631"/>
              <a:gd name="connsiteX27" fmla="*/ 1593268 w 3422980"/>
              <a:gd name="connsiteY27" fmla="*/ 3363132 h 3378631"/>
              <a:gd name="connsiteX28" fmla="*/ 1918733 w 3422980"/>
              <a:gd name="connsiteY28" fmla="*/ 3347634 h 3378631"/>
              <a:gd name="connsiteX29" fmla="*/ 2368183 w 3422980"/>
              <a:gd name="connsiteY29" fmla="*/ 3332136 h 3378631"/>
              <a:gd name="connsiteX30" fmla="*/ 2414678 w 3422980"/>
              <a:gd name="connsiteY30" fmla="*/ 3301139 h 3378631"/>
              <a:gd name="connsiteX31" fmla="*/ 2461173 w 3422980"/>
              <a:gd name="connsiteY31" fmla="*/ 3285641 h 3378631"/>
              <a:gd name="connsiteX32" fmla="*/ 2538665 w 3422980"/>
              <a:gd name="connsiteY32" fmla="*/ 3223648 h 3378631"/>
              <a:gd name="connsiteX33" fmla="*/ 2569661 w 3422980"/>
              <a:gd name="connsiteY33" fmla="*/ 3177153 h 3378631"/>
              <a:gd name="connsiteX34" fmla="*/ 2616156 w 3422980"/>
              <a:gd name="connsiteY34" fmla="*/ 3146156 h 3378631"/>
              <a:gd name="connsiteX35" fmla="*/ 2678150 w 3422980"/>
              <a:gd name="connsiteY35" fmla="*/ 3084163 h 3378631"/>
              <a:gd name="connsiteX36" fmla="*/ 2724644 w 3422980"/>
              <a:gd name="connsiteY36" fmla="*/ 3053166 h 3378631"/>
              <a:gd name="connsiteX37" fmla="*/ 2740143 w 3422980"/>
              <a:gd name="connsiteY37" fmla="*/ 3006671 h 3378631"/>
              <a:gd name="connsiteX38" fmla="*/ 2786638 w 3422980"/>
              <a:gd name="connsiteY38" fmla="*/ 2913681 h 3378631"/>
              <a:gd name="connsiteX39" fmla="*/ 2802136 w 3422980"/>
              <a:gd name="connsiteY39" fmla="*/ 2820692 h 3378631"/>
              <a:gd name="connsiteX40" fmla="*/ 2817634 w 3422980"/>
              <a:gd name="connsiteY40" fmla="*/ 2774197 h 3378631"/>
              <a:gd name="connsiteX41" fmla="*/ 2833133 w 3422980"/>
              <a:gd name="connsiteY41" fmla="*/ 2681207 h 3378631"/>
              <a:gd name="connsiteX42" fmla="*/ 2848631 w 3422980"/>
              <a:gd name="connsiteY42" fmla="*/ 2603715 h 3378631"/>
              <a:gd name="connsiteX43" fmla="*/ 2879627 w 3422980"/>
              <a:gd name="connsiteY43" fmla="*/ 2417736 h 3378631"/>
              <a:gd name="connsiteX44" fmla="*/ 2926122 w 3422980"/>
              <a:gd name="connsiteY44" fmla="*/ 2262753 h 3378631"/>
              <a:gd name="connsiteX45" fmla="*/ 3003614 w 3422980"/>
              <a:gd name="connsiteY45" fmla="*/ 1968285 h 3378631"/>
              <a:gd name="connsiteX46" fmla="*/ 3019112 w 3422980"/>
              <a:gd name="connsiteY46" fmla="*/ 1875295 h 3378631"/>
              <a:gd name="connsiteX47" fmla="*/ 3081105 w 3422980"/>
              <a:gd name="connsiteY47" fmla="*/ 1720312 h 3378631"/>
              <a:gd name="connsiteX48" fmla="*/ 3127600 w 3422980"/>
              <a:gd name="connsiteY48" fmla="*/ 1580827 h 3378631"/>
              <a:gd name="connsiteX49" fmla="*/ 3143099 w 3422980"/>
              <a:gd name="connsiteY49" fmla="*/ 1534332 h 3378631"/>
              <a:gd name="connsiteX50" fmla="*/ 3158597 w 3422980"/>
              <a:gd name="connsiteY50" fmla="*/ 1472339 h 3378631"/>
              <a:gd name="connsiteX51" fmla="*/ 3189594 w 3422980"/>
              <a:gd name="connsiteY51" fmla="*/ 1425844 h 3378631"/>
              <a:gd name="connsiteX52" fmla="*/ 3236089 w 3422980"/>
              <a:gd name="connsiteY52" fmla="*/ 1286359 h 3378631"/>
              <a:gd name="connsiteX53" fmla="*/ 3282583 w 3422980"/>
              <a:gd name="connsiteY53" fmla="*/ 1131376 h 3378631"/>
              <a:gd name="connsiteX54" fmla="*/ 3329078 w 3422980"/>
              <a:gd name="connsiteY54" fmla="*/ 1022888 h 3378631"/>
              <a:gd name="connsiteX55" fmla="*/ 3375573 w 3422980"/>
              <a:gd name="connsiteY55" fmla="*/ 914400 h 3378631"/>
              <a:gd name="connsiteX56" fmla="*/ 3375573 w 3422980"/>
              <a:gd name="connsiteY56" fmla="*/ 92990 h 3378631"/>
              <a:gd name="connsiteX57" fmla="*/ 3360075 w 3422980"/>
              <a:gd name="connsiteY57" fmla="*/ 46495 h 3378631"/>
              <a:gd name="connsiteX58" fmla="*/ 3298082 w 3422980"/>
              <a:gd name="connsiteY58" fmla="*/ 30997 h 3378631"/>
              <a:gd name="connsiteX59" fmla="*/ 3220590 w 3422980"/>
              <a:gd name="connsiteY59" fmla="*/ 0 h 3378631"/>
              <a:gd name="connsiteX60" fmla="*/ 2709146 w 3422980"/>
              <a:gd name="connsiteY60" fmla="*/ 30997 h 3378631"/>
              <a:gd name="connsiteX61" fmla="*/ 2616156 w 3422980"/>
              <a:gd name="connsiteY61" fmla="*/ 61993 h 3378631"/>
              <a:gd name="connsiteX62" fmla="*/ 2569661 w 3422980"/>
              <a:gd name="connsiteY62" fmla="*/ 92990 h 3378631"/>
              <a:gd name="connsiteX63" fmla="*/ 2507668 w 3422980"/>
              <a:gd name="connsiteY63" fmla="*/ 185980 h 3378631"/>
              <a:gd name="connsiteX64" fmla="*/ 2461173 w 3422980"/>
              <a:gd name="connsiteY64" fmla="*/ 232475 h 3378631"/>
              <a:gd name="connsiteX65" fmla="*/ 2399180 w 3422980"/>
              <a:gd name="connsiteY65" fmla="*/ 309966 h 3378631"/>
              <a:gd name="connsiteX66" fmla="*/ 2368183 w 3422980"/>
              <a:gd name="connsiteY66" fmla="*/ 356461 h 3378631"/>
              <a:gd name="connsiteX67" fmla="*/ 2275194 w 3422980"/>
              <a:gd name="connsiteY67" fmla="*/ 449451 h 3378631"/>
              <a:gd name="connsiteX68" fmla="*/ 2228699 w 3422980"/>
              <a:gd name="connsiteY68" fmla="*/ 542441 h 3378631"/>
              <a:gd name="connsiteX69" fmla="*/ 2213200 w 3422980"/>
              <a:gd name="connsiteY69" fmla="*/ 588936 h 3378631"/>
              <a:gd name="connsiteX70" fmla="*/ 2166705 w 3422980"/>
              <a:gd name="connsiteY70" fmla="*/ 604434 h 3378631"/>
              <a:gd name="connsiteX71" fmla="*/ 2089214 w 3422980"/>
              <a:gd name="connsiteY71" fmla="*/ 712922 h 3378631"/>
              <a:gd name="connsiteX72" fmla="*/ 1996224 w 3422980"/>
              <a:gd name="connsiteY72" fmla="*/ 805912 h 3378631"/>
              <a:gd name="connsiteX73" fmla="*/ 1887736 w 3422980"/>
              <a:gd name="connsiteY73" fmla="*/ 867905 h 3378631"/>
              <a:gd name="connsiteX74" fmla="*/ 1794746 w 3422980"/>
              <a:gd name="connsiteY74" fmla="*/ 929898 h 3378631"/>
              <a:gd name="connsiteX75" fmla="*/ 1701756 w 3422980"/>
              <a:gd name="connsiteY75" fmla="*/ 960895 h 3378631"/>
              <a:gd name="connsiteX76" fmla="*/ 1655261 w 3422980"/>
              <a:gd name="connsiteY76" fmla="*/ 991892 h 3378631"/>
              <a:gd name="connsiteX77" fmla="*/ 1608766 w 3422980"/>
              <a:gd name="connsiteY77" fmla="*/ 1007390 h 3378631"/>
              <a:gd name="connsiteX78" fmla="*/ 973336 w 3422980"/>
              <a:gd name="connsiteY78" fmla="*/ 1022888 h 3378631"/>
              <a:gd name="connsiteX79" fmla="*/ 849350 w 3422980"/>
              <a:gd name="connsiteY79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167424 w 3422980"/>
              <a:gd name="connsiteY6" fmla="*/ 1890793 h 3378631"/>
              <a:gd name="connsiteX7" fmla="*/ 74434 w 3422980"/>
              <a:gd name="connsiteY7" fmla="*/ 2123268 h 3378631"/>
              <a:gd name="connsiteX8" fmla="*/ 120929 w 3422980"/>
              <a:gd name="connsiteY8" fmla="*/ 2665709 h 3378631"/>
              <a:gd name="connsiteX9" fmla="*/ 136427 w 3422980"/>
              <a:gd name="connsiteY9" fmla="*/ 2727702 h 3378631"/>
              <a:gd name="connsiteX10" fmla="*/ 229417 w 3422980"/>
              <a:gd name="connsiteY10" fmla="*/ 2836190 h 3378631"/>
              <a:gd name="connsiteX11" fmla="*/ 291411 w 3422980"/>
              <a:gd name="connsiteY11" fmla="*/ 2898183 h 3378631"/>
              <a:gd name="connsiteX12" fmla="*/ 322407 w 3422980"/>
              <a:gd name="connsiteY12" fmla="*/ 2944678 h 3378631"/>
              <a:gd name="connsiteX13" fmla="*/ 384400 w 3422980"/>
              <a:gd name="connsiteY13" fmla="*/ 2975675 h 3378631"/>
              <a:gd name="connsiteX14" fmla="*/ 446394 w 3422980"/>
              <a:gd name="connsiteY14" fmla="*/ 3022170 h 3378631"/>
              <a:gd name="connsiteX15" fmla="*/ 508387 w 3422980"/>
              <a:gd name="connsiteY15" fmla="*/ 3084163 h 3378631"/>
              <a:gd name="connsiteX16" fmla="*/ 585878 w 3422980"/>
              <a:gd name="connsiteY16" fmla="*/ 3115159 h 3378631"/>
              <a:gd name="connsiteX17" fmla="*/ 678868 w 3422980"/>
              <a:gd name="connsiteY17" fmla="*/ 3161654 h 3378631"/>
              <a:gd name="connsiteX18" fmla="*/ 725363 w 3422980"/>
              <a:gd name="connsiteY18" fmla="*/ 3192651 h 3378631"/>
              <a:gd name="connsiteX19" fmla="*/ 771858 w 3422980"/>
              <a:gd name="connsiteY19" fmla="*/ 3208149 h 3378631"/>
              <a:gd name="connsiteX20" fmla="*/ 802855 w 3422980"/>
              <a:gd name="connsiteY20" fmla="*/ 3254644 h 3378631"/>
              <a:gd name="connsiteX21" fmla="*/ 864848 w 3422980"/>
              <a:gd name="connsiteY21" fmla="*/ 3270142 h 3378631"/>
              <a:gd name="connsiteX22" fmla="*/ 942339 w 3422980"/>
              <a:gd name="connsiteY22" fmla="*/ 3301139 h 3378631"/>
              <a:gd name="connsiteX23" fmla="*/ 1004333 w 3422980"/>
              <a:gd name="connsiteY23" fmla="*/ 3332136 h 3378631"/>
              <a:gd name="connsiteX24" fmla="*/ 1143817 w 3422980"/>
              <a:gd name="connsiteY24" fmla="*/ 3363132 h 3378631"/>
              <a:gd name="connsiteX25" fmla="*/ 1190312 w 3422980"/>
              <a:gd name="connsiteY25" fmla="*/ 3378631 h 3378631"/>
              <a:gd name="connsiteX26" fmla="*/ 1593268 w 3422980"/>
              <a:gd name="connsiteY26" fmla="*/ 3363132 h 3378631"/>
              <a:gd name="connsiteX27" fmla="*/ 1918733 w 3422980"/>
              <a:gd name="connsiteY27" fmla="*/ 3347634 h 3378631"/>
              <a:gd name="connsiteX28" fmla="*/ 2368183 w 3422980"/>
              <a:gd name="connsiteY28" fmla="*/ 3332136 h 3378631"/>
              <a:gd name="connsiteX29" fmla="*/ 2414678 w 3422980"/>
              <a:gd name="connsiteY29" fmla="*/ 3301139 h 3378631"/>
              <a:gd name="connsiteX30" fmla="*/ 2461173 w 3422980"/>
              <a:gd name="connsiteY30" fmla="*/ 3285641 h 3378631"/>
              <a:gd name="connsiteX31" fmla="*/ 2538665 w 3422980"/>
              <a:gd name="connsiteY31" fmla="*/ 3223648 h 3378631"/>
              <a:gd name="connsiteX32" fmla="*/ 2569661 w 3422980"/>
              <a:gd name="connsiteY32" fmla="*/ 3177153 h 3378631"/>
              <a:gd name="connsiteX33" fmla="*/ 2616156 w 3422980"/>
              <a:gd name="connsiteY33" fmla="*/ 3146156 h 3378631"/>
              <a:gd name="connsiteX34" fmla="*/ 2678150 w 3422980"/>
              <a:gd name="connsiteY34" fmla="*/ 3084163 h 3378631"/>
              <a:gd name="connsiteX35" fmla="*/ 2724644 w 3422980"/>
              <a:gd name="connsiteY35" fmla="*/ 3053166 h 3378631"/>
              <a:gd name="connsiteX36" fmla="*/ 2740143 w 3422980"/>
              <a:gd name="connsiteY36" fmla="*/ 3006671 h 3378631"/>
              <a:gd name="connsiteX37" fmla="*/ 2786638 w 3422980"/>
              <a:gd name="connsiteY37" fmla="*/ 2913681 h 3378631"/>
              <a:gd name="connsiteX38" fmla="*/ 2802136 w 3422980"/>
              <a:gd name="connsiteY38" fmla="*/ 2820692 h 3378631"/>
              <a:gd name="connsiteX39" fmla="*/ 2817634 w 3422980"/>
              <a:gd name="connsiteY39" fmla="*/ 2774197 h 3378631"/>
              <a:gd name="connsiteX40" fmla="*/ 2833133 w 3422980"/>
              <a:gd name="connsiteY40" fmla="*/ 2681207 h 3378631"/>
              <a:gd name="connsiteX41" fmla="*/ 2848631 w 3422980"/>
              <a:gd name="connsiteY41" fmla="*/ 2603715 h 3378631"/>
              <a:gd name="connsiteX42" fmla="*/ 2879627 w 3422980"/>
              <a:gd name="connsiteY42" fmla="*/ 2417736 h 3378631"/>
              <a:gd name="connsiteX43" fmla="*/ 2926122 w 3422980"/>
              <a:gd name="connsiteY43" fmla="*/ 2262753 h 3378631"/>
              <a:gd name="connsiteX44" fmla="*/ 3003614 w 3422980"/>
              <a:gd name="connsiteY44" fmla="*/ 1968285 h 3378631"/>
              <a:gd name="connsiteX45" fmla="*/ 3019112 w 3422980"/>
              <a:gd name="connsiteY45" fmla="*/ 1875295 h 3378631"/>
              <a:gd name="connsiteX46" fmla="*/ 3081105 w 3422980"/>
              <a:gd name="connsiteY46" fmla="*/ 1720312 h 3378631"/>
              <a:gd name="connsiteX47" fmla="*/ 3127600 w 3422980"/>
              <a:gd name="connsiteY47" fmla="*/ 1580827 h 3378631"/>
              <a:gd name="connsiteX48" fmla="*/ 3143099 w 3422980"/>
              <a:gd name="connsiteY48" fmla="*/ 1534332 h 3378631"/>
              <a:gd name="connsiteX49" fmla="*/ 3158597 w 3422980"/>
              <a:gd name="connsiteY49" fmla="*/ 1472339 h 3378631"/>
              <a:gd name="connsiteX50" fmla="*/ 3189594 w 3422980"/>
              <a:gd name="connsiteY50" fmla="*/ 1425844 h 3378631"/>
              <a:gd name="connsiteX51" fmla="*/ 3236089 w 3422980"/>
              <a:gd name="connsiteY51" fmla="*/ 1286359 h 3378631"/>
              <a:gd name="connsiteX52" fmla="*/ 3282583 w 3422980"/>
              <a:gd name="connsiteY52" fmla="*/ 1131376 h 3378631"/>
              <a:gd name="connsiteX53" fmla="*/ 3329078 w 3422980"/>
              <a:gd name="connsiteY53" fmla="*/ 1022888 h 3378631"/>
              <a:gd name="connsiteX54" fmla="*/ 3375573 w 3422980"/>
              <a:gd name="connsiteY54" fmla="*/ 914400 h 3378631"/>
              <a:gd name="connsiteX55" fmla="*/ 3375573 w 3422980"/>
              <a:gd name="connsiteY55" fmla="*/ 92990 h 3378631"/>
              <a:gd name="connsiteX56" fmla="*/ 3360075 w 3422980"/>
              <a:gd name="connsiteY56" fmla="*/ 46495 h 3378631"/>
              <a:gd name="connsiteX57" fmla="*/ 3298082 w 3422980"/>
              <a:gd name="connsiteY57" fmla="*/ 30997 h 3378631"/>
              <a:gd name="connsiteX58" fmla="*/ 3220590 w 3422980"/>
              <a:gd name="connsiteY58" fmla="*/ 0 h 3378631"/>
              <a:gd name="connsiteX59" fmla="*/ 2709146 w 3422980"/>
              <a:gd name="connsiteY59" fmla="*/ 30997 h 3378631"/>
              <a:gd name="connsiteX60" fmla="*/ 2616156 w 3422980"/>
              <a:gd name="connsiteY60" fmla="*/ 61993 h 3378631"/>
              <a:gd name="connsiteX61" fmla="*/ 2569661 w 3422980"/>
              <a:gd name="connsiteY61" fmla="*/ 92990 h 3378631"/>
              <a:gd name="connsiteX62" fmla="*/ 2507668 w 3422980"/>
              <a:gd name="connsiteY62" fmla="*/ 185980 h 3378631"/>
              <a:gd name="connsiteX63" fmla="*/ 2461173 w 3422980"/>
              <a:gd name="connsiteY63" fmla="*/ 232475 h 3378631"/>
              <a:gd name="connsiteX64" fmla="*/ 2399180 w 3422980"/>
              <a:gd name="connsiteY64" fmla="*/ 309966 h 3378631"/>
              <a:gd name="connsiteX65" fmla="*/ 2368183 w 3422980"/>
              <a:gd name="connsiteY65" fmla="*/ 356461 h 3378631"/>
              <a:gd name="connsiteX66" fmla="*/ 2275194 w 3422980"/>
              <a:gd name="connsiteY66" fmla="*/ 449451 h 3378631"/>
              <a:gd name="connsiteX67" fmla="*/ 2228699 w 3422980"/>
              <a:gd name="connsiteY67" fmla="*/ 542441 h 3378631"/>
              <a:gd name="connsiteX68" fmla="*/ 2213200 w 3422980"/>
              <a:gd name="connsiteY68" fmla="*/ 588936 h 3378631"/>
              <a:gd name="connsiteX69" fmla="*/ 2166705 w 3422980"/>
              <a:gd name="connsiteY69" fmla="*/ 604434 h 3378631"/>
              <a:gd name="connsiteX70" fmla="*/ 2089214 w 3422980"/>
              <a:gd name="connsiteY70" fmla="*/ 712922 h 3378631"/>
              <a:gd name="connsiteX71" fmla="*/ 1996224 w 3422980"/>
              <a:gd name="connsiteY71" fmla="*/ 805912 h 3378631"/>
              <a:gd name="connsiteX72" fmla="*/ 1887736 w 3422980"/>
              <a:gd name="connsiteY72" fmla="*/ 867905 h 3378631"/>
              <a:gd name="connsiteX73" fmla="*/ 1794746 w 3422980"/>
              <a:gd name="connsiteY73" fmla="*/ 929898 h 3378631"/>
              <a:gd name="connsiteX74" fmla="*/ 1701756 w 3422980"/>
              <a:gd name="connsiteY74" fmla="*/ 960895 h 3378631"/>
              <a:gd name="connsiteX75" fmla="*/ 1655261 w 3422980"/>
              <a:gd name="connsiteY75" fmla="*/ 991892 h 3378631"/>
              <a:gd name="connsiteX76" fmla="*/ 1608766 w 3422980"/>
              <a:gd name="connsiteY76" fmla="*/ 1007390 h 3378631"/>
              <a:gd name="connsiteX77" fmla="*/ 973336 w 3422980"/>
              <a:gd name="connsiteY77" fmla="*/ 1022888 h 3378631"/>
              <a:gd name="connsiteX78" fmla="*/ 849350 w 3422980"/>
              <a:gd name="connsiteY78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74434 w 3422980"/>
              <a:gd name="connsiteY6" fmla="*/ 2123268 h 3378631"/>
              <a:gd name="connsiteX7" fmla="*/ 120929 w 3422980"/>
              <a:gd name="connsiteY7" fmla="*/ 2665709 h 3378631"/>
              <a:gd name="connsiteX8" fmla="*/ 136427 w 3422980"/>
              <a:gd name="connsiteY8" fmla="*/ 2727702 h 3378631"/>
              <a:gd name="connsiteX9" fmla="*/ 229417 w 3422980"/>
              <a:gd name="connsiteY9" fmla="*/ 2836190 h 3378631"/>
              <a:gd name="connsiteX10" fmla="*/ 291411 w 3422980"/>
              <a:gd name="connsiteY10" fmla="*/ 2898183 h 3378631"/>
              <a:gd name="connsiteX11" fmla="*/ 322407 w 3422980"/>
              <a:gd name="connsiteY11" fmla="*/ 2944678 h 3378631"/>
              <a:gd name="connsiteX12" fmla="*/ 384400 w 3422980"/>
              <a:gd name="connsiteY12" fmla="*/ 2975675 h 3378631"/>
              <a:gd name="connsiteX13" fmla="*/ 446394 w 3422980"/>
              <a:gd name="connsiteY13" fmla="*/ 3022170 h 3378631"/>
              <a:gd name="connsiteX14" fmla="*/ 508387 w 3422980"/>
              <a:gd name="connsiteY14" fmla="*/ 3084163 h 3378631"/>
              <a:gd name="connsiteX15" fmla="*/ 585878 w 3422980"/>
              <a:gd name="connsiteY15" fmla="*/ 3115159 h 3378631"/>
              <a:gd name="connsiteX16" fmla="*/ 678868 w 3422980"/>
              <a:gd name="connsiteY16" fmla="*/ 3161654 h 3378631"/>
              <a:gd name="connsiteX17" fmla="*/ 725363 w 3422980"/>
              <a:gd name="connsiteY17" fmla="*/ 3192651 h 3378631"/>
              <a:gd name="connsiteX18" fmla="*/ 771858 w 3422980"/>
              <a:gd name="connsiteY18" fmla="*/ 3208149 h 3378631"/>
              <a:gd name="connsiteX19" fmla="*/ 802855 w 3422980"/>
              <a:gd name="connsiteY19" fmla="*/ 3254644 h 3378631"/>
              <a:gd name="connsiteX20" fmla="*/ 864848 w 3422980"/>
              <a:gd name="connsiteY20" fmla="*/ 3270142 h 3378631"/>
              <a:gd name="connsiteX21" fmla="*/ 942339 w 3422980"/>
              <a:gd name="connsiteY21" fmla="*/ 3301139 h 3378631"/>
              <a:gd name="connsiteX22" fmla="*/ 1004333 w 3422980"/>
              <a:gd name="connsiteY22" fmla="*/ 3332136 h 3378631"/>
              <a:gd name="connsiteX23" fmla="*/ 1143817 w 3422980"/>
              <a:gd name="connsiteY23" fmla="*/ 3363132 h 3378631"/>
              <a:gd name="connsiteX24" fmla="*/ 1190312 w 3422980"/>
              <a:gd name="connsiteY24" fmla="*/ 3378631 h 3378631"/>
              <a:gd name="connsiteX25" fmla="*/ 1593268 w 3422980"/>
              <a:gd name="connsiteY25" fmla="*/ 3363132 h 3378631"/>
              <a:gd name="connsiteX26" fmla="*/ 1918733 w 3422980"/>
              <a:gd name="connsiteY26" fmla="*/ 3347634 h 3378631"/>
              <a:gd name="connsiteX27" fmla="*/ 2368183 w 3422980"/>
              <a:gd name="connsiteY27" fmla="*/ 3332136 h 3378631"/>
              <a:gd name="connsiteX28" fmla="*/ 2414678 w 3422980"/>
              <a:gd name="connsiteY28" fmla="*/ 3301139 h 3378631"/>
              <a:gd name="connsiteX29" fmla="*/ 2461173 w 3422980"/>
              <a:gd name="connsiteY29" fmla="*/ 3285641 h 3378631"/>
              <a:gd name="connsiteX30" fmla="*/ 2538665 w 3422980"/>
              <a:gd name="connsiteY30" fmla="*/ 3223648 h 3378631"/>
              <a:gd name="connsiteX31" fmla="*/ 2569661 w 3422980"/>
              <a:gd name="connsiteY31" fmla="*/ 3177153 h 3378631"/>
              <a:gd name="connsiteX32" fmla="*/ 2616156 w 3422980"/>
              <a:gd name="connsiteY32" fmla="*/ 3146156 h 3378631"/>
              <a:gd name="connsiteX33" fmla="*/ 2678150 w 3422980"/>
              <a:gd name="connsiteY33" fmla="*/ 3084163 h 3378631"/>
              <a:gd name="connsiteX34" fmla="*/ 2724644 w 3422980"/>
              <a:gd name="connsiteY34" fmla="*/ 3053166 h 3378631"/>
              <a:gd name="connsiteX35" fmla="*/ 2740143 w 3422980"/>
              <a:gd name="connsiteY35" fmla="*/ 3006671 h 3378631"/>
              <a:gd name="connsiteX36" fmla="*/ 2786638 w 3422980"/>
              <a:gd name="connsiteY36" fmla="*/ 2913681 h 3378631"/>
              <a:gd name="connsiteX37" fmla="*/ 2802136 w 3422980"/>
              <a:gd name="connsiteY37" fmla="*/ 2820692 h 3378631"/>
              <a:gd name="connsiteX38" fmla="*/ 2817634 w 3422980"/>
              <a:gd name="connsiteY38" fmla="*/ 2774197 h 3378631"/>
              <a:gd name="connsiteX39" fmla="*/ 2833133 w 3422980"/>
              <a:gd name="connsiteY39" fmla="*/ 2681207 h 3378631"/>
              <a:gd name="connsiteX40" fmla="*/ 2848631 w 3422980"/>
              <a:gd name="connsiteY40" fmla="*/ 2603715 h 3378631"/>
              <a:gd name="connsiteX41" fmla="*/ 2879627 w 3422980"/>
              <a:gd name="connsiteY41" fmla="*/ 2417736 h 3378631"/>
              <a:gd name="connsiteX42" fmla="*/ 2926122 w 3422980"/>
              <a:gd name="connsiteY42" fmla="*/ 2262753 h 3378631"/>
              <a:gd name="connsiteX43" fmla="*/ 3003614 w 3422980"/>
              <a:gd name="connsiteY43" fmla="*/ 1968285 h 3378631"/>
              <a:gd name="connsiteX44" fmla="*/ 3019112 w 3422980"/>
              <a:gd name="connsiteY44" fmla="*/ 1875295 h 3378631"/>
              <a:gd name="connsiteX45" fmla="*/ 3081105 w 3422980"/>
              <a:gd name="connsiteY45" fmla="*/ 1720312 h 3378631"/>
              <a:gd name="connsiteX46" fmla="*/ 3127600 w 3422980"/>
              <a:gd name="connsiteY46" fmla="*/ 1580827 h 3378631"/>
              <a:gd name="connsiteX47" fmla="*/ 3143099 w 3422980"/>
              <a:gd name="connsiteY47" fmla="*/ 1534332 h 3378631"/>
              <a:gd name="connsiteX48" fmla="*/ 3158597 w 3422980"/>
              <a:gd name="connsiteY48" fmla="*/ 1472339 h 3378631"/>
              <a:gd name="connsiteX49" fmla="*/ 3189594 w 3422980"/>
              <a:gd name="connsiteY49" fmla="*/ 1425844 h 3378631"/>
              <a:gd name="connsiteX50" fmla="*/ 3236089 w 3422980"/>
              <a:gd name="connsiteY50" fmla="*/ 1286359 h 3378631"/>
              <a:gd name="connsiteX51" fmla="*/ 3282583 w 3422980"/>
              <a:gd name="connsiteY51" fmla="*/ 1131376 h 3378631"/>
              <a:gd name="connsiteX52" fmla="*/ 3329078 w 3422980"/>
              <a:gd name="connsiteY52" fmla="*/ 1022888 h 3378631"/>
              <a:gd name="connsiteX53" fmla="*/ 3375573 w 3422980"/>
              <a:gd name="connsiteY53" fmla="*/ 914400 h 3378631"/>
              <a:gd name="connsiteX54" fmla="*/ 3375573 w 3422980"/>
              <a:gd name="connsiteY54" fmla="*/ 92990 h 3378631"/>
              <a:gd name="connsiteX55" fmla="*/ 3360075 w 3422980"/>
              <a:gd name="connsiteY55" fmla="*/ 46495 h 3378631"/>
              <a:gd name="connsiteX56" fmla="*/ 3298082 w 3422980"/>
              <a:gd name="connsiteY56" fmla="*/ 30997 h 3378631"/>
              <a:gd name="connsiteX57" fmla="*/ 3220590 w 3422980"/>
              <a:gd name="connsiteY57" fmla="*/ 0 h 3378631"/>
              <a:gd name="connsiteX58" fmla="*/ 2709146 w 3422980"/>
              <a:gd name="connsiteY58" fmla="*/ 30997 h 3378631"/>
              <a:gd name="connsiteX59" fmla="*/ 2616156 w 3422980"/>
              <a:gd name="connsiteY59" fmla="*/ 61993 h 3378631"/>
              <a:gd name="connsiteX60" fmla="*/ 2569661 w 3422980"/>
              <a:gd name="connsiteY60" fmla="*/ 92990 h 3378631"/>
              <a:gd name="connsiteX61" fmla="*/ 2507668 w 3422980"/>
              <a:gd name="connsiteY61" fmla="*/ 185980 h 3378631"/>
              <a:gd name="connsiteX62" fmla="*/ 2461173 w 3422980"/>
              <a:gd name="connsiteY62" fmla="*/ 232475 h 3378631"/>
              <a:gd name="connsiteX63" fmla="*/ 2399180 w 3422980"/>
              <a:gd name="connsiteY63" fmla="*/ 309966 h 3378631"/>
              <a:gd name="connsiteX64" fmla="*/ 2368183 w 3422980"/>
              <a:gd name="connsiteY64" fmla="*/ 356461 h 3378631"/>
              <a:gd name="connsiteX65" fmla="*/ 2275194 w 3422980"/>
              <a:gd name="connsiteY65" fmla="*/ 449451 h 3378631"/>
              <a:gd name="connsiteX66" fmla="*/ 2228699 w 3422980"/>
              <a:gd name="connsiteY66" fmla="*/ 542441 h 3378631"/>
              <a:gd name="connsiteX67" fmla="*/ 2213200 w 3422980"/>
              <a:gd name="connsiteY67" fmla="*/ 588936 h 3378631"/>
              <a:gd name="connsiteX68" fmla="*/ 2166705 w 3422980"/>
              <a:gd name="connsiteY68" fmla="*/ 604434 h 3378631"/>
              <a:gd name="connsiteX69" fmla="*/ 2089214 w 3422980"/>
              <a:gd name="connsiteY69" fmla="*/ 712922 h 3378631"/>
              <a:gd name="connsiteX70" fmla="*/ 1996224 w 3422980"/>
              <a:gd name="connsiteY70" fmla="*/ 805912 h 3378631"/>
              <a:gd name="connsiteX71" fmla="*/ 1887736 w 3422980"/>
              <a:gd name="connsiteY71" fmla="*/ 867905 h 3378631"/>
              <a:gd name="connsiteX72" fmla="*/ 1794746 w 3422980"/>
              <a:gd name="connsiteY72" fmla="*/ 929898 h 3378631"/>
              <a:gd name="connsiteX73" fmla="*/ 1701756 w 3422980"/>
              <a:gd name="connsiteY73" fmla="*/ 960895 h 3378631"/>
              <a:gd name="connsiteX74" fmla="*/ 1655261 w 3422980"/>
              <a:gd name="connsiteY74" fmla="*/ 991892 h 3378631"/>
              <a:gd name="connsiteX75" fmla="*/ 1608766 w 3422980"/>
              <a:gd name="connsiteY75" fmla="*/ 1007390 h 3378631"/>
              <a:gd name="connsiteX76" fmla="*/ 973336 w 3422980"/>
              <a:gd name="connsiteY76" fmla="*/ 1022888 h 3378631"/>
              <a:gd name="connsiteX77" fmla="*/ 849350 w 3422980"/>
              <a:gd name="connsiteY77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182922 w 3422980"/>
              <a:gd name="connsiteY4" fmla="*/ 1844298 h 3378631"/>
              <a:gd name="connsiteX5" fmla="*/ 74434 w 3422980"/>
              <a:gd name="connsiteY5" fmla="*/ 2123268 h 3378631"/>
              <a:gd name="connsiteX6" fmla="*/ 120929 w 3422980"/>
              <a:gd name="connsiteY6" fmla="*/ 2665709 h 3378631"/>
              <a:gd name="connsiteX7" fmla="*/ 136427 w 3422980"/>
              <a:gd name="connsiteY7" fmla="*/ 2727702 h 3378631"/>
              <a:gd name="connsiteX8" fmla="*/ 229417 w 3422980"/>
              <a:gd name="connsiteY8" fmla="*/ 2836190 h 3378631"/>
              <a:gd name="connsiteX9" fmla="*/ 291411 w 3422980"/>
              <a:gd name="connsiteY9" fmla="*/ 2898183 h 3378631"/>
              <a:gd name="connsiteX10" fmla="*/ 322407 w 3422980"/>
              <a:gd name="connsiteY10" fmla="*/ 2944678 h 3378631"/>
              <a:gd name="connsiteX11" fmla="*/ 384400 w 3422980"/>
              <a:gd name="connsiteY11" fmla="*/ 2975675 h 3378631"/>
              <a:gd name="connsiteX12" fmla="*/ 446394 w 3422980"/>
              <a:gd name="connsiteY12" fmla="*/ 3022170 h 3378631"/>
              <a:gd name="connsiteX13" fmla="*/ 508387 w 3422980"/>
              <a:gd name="connsiteY13" fmla="*/ 3084163 h 3378631"/>
              <a:gd name="connsiteX14" fmla="*/ 585878 w 3422980"/>
              <a:gd name="connsiteY14" fmla="*/ 3115159 h 3378631"/>
              <a:gd name="connsiteX15" fmla="*/ 678868 w 3422980"/>
              <a:gd name="connsiteY15" fmla="*/ 3161654 h 3378631"/>
              <a:gd name="connsiteX16" fmla="*/ 725363 w 3422980"/>
              <a:gd name="connsiteY16" fmla="*/ 3192651 h 3378631"/>
              <a:gd name="connsiteX17" fmla="*/ 771858 w 3422980"/>
              <a:gd name="connsiteY17" fmla="*/ 3208149 h 3378631"/>
              <a:gd name="connsiteX18" fmla="*/ 802855 w 3422980"/>
              <a:gd name="connsiteY18" fmla="*/ 3254644 h 3378631"/>
              <a:gd name="connsiteX19" fmla="*/ 864848 w 3422980"/>
              <a:gd name="connsiteY19" fmla="*/ 3270142 h 3378631"/>
              <a:gd name="connsiteX20" fmla="*/ 942339 w 3422980"/>
              <a:gd name="connsiteY20" fmla="*/ 3301139 h 3378631"/>
              <a:gd name="connsiteX21" fmla="*/ 1004333 w 3422980"/>
              <a:gd name="connsiteY21" fmla="*/ 3332136 h 3378631"/>
              <a:gd name="connsiteX22" fmla="*/ 1143817 w 3422980"/>
              <a:gd name="connsiteY22" fmla="*/ 3363132 h 3378631"/>
              <a:gd name="connsiteX23" fmla="*/ 1190312 w 3422980"/>
              <a:gd name="connsiteY23" fmla="*/ 3378631 h 3378631"/>
              <a:gd name="connsiteX24" fmla="*/ 1593268 w 3422980"/>
              <a:gd name="connsiteY24" fmla="*/ 3363132 h 3378631"/>
              <a:gd name="connsiteX25" fmla="*/ 1918733 w 3422980"/>
              <a:gd name="connsiteY25" fmla="*/ 3347634 h 3378631"/>
              <a:gd name="connsiteX26" fmla="*/ 2368183 w 3422980"/>
              <a:gd name="connsiteY26" fmla="*/ 3332136 h 3378631"/>
              <a:gd name="connsiteX27" fmla="*/ 2414678 w 3422980"/>
              <a:gd name="connsiteY27" fmla="*/ 3301139 h 3378631"/>
              <a:gd name="connsiteX28" fmla="*/ 2461173 w 3422980"/>
              <a:gd name="connsiteY28" fmla="*/ 3285641 h 3378631"/>
              <a:gd name="connsiteX29" fmla="*/ 2538665 w 3422980"/>
              <a:gd name="connsiteY29" fmla="*/ 3223648 h 3378631"/>
              <a:gd name="connsiteX30" fmla="*/ 2569661 w 3422980"/>
              <a:gd name="connsiteY30" fmla="*/ 3177153 h 3378631"/>
              <a:gd name="connsiteX31" fmla="*/ 2616156 w 3422980"/>
              <a:gd name="connsiteY31" fmla="*/ 3146156 h 3378631"/>
              <a:gd name="connsiteX32" fmla="*/ 2678150 w 3422980"/>
              <a:gd name="connsiteY32" fmla="*/ 3084163 h 3378631"/>
              <a:gd name="connsiteX33" fmla="*/ 2724644 w 3422980"/>
              <a:gd name="connsiteY33" fmla="*/ 3053166 h 3378631"/>
              <a:gd name="connsiteX34" fmla="*/ 2740143 w 3422980"/>
              <a:gd name="connsiteY34" fmla="*/ 3006671 h 3378631"/>
              <a:gd name="connsiteX35" fmla="*/ 2786638 w 3422980"/>
              <a:gd name="connsiteY35" fmla="*/ 2913681 h 3378631"/>
              <a:gd name="connsiteX36" fmla="*/ 2802136 w 3422980"/>
              <a:gd name="connsiteY36" fmla="*/ 2820692 h 3378631"/>
              <a:gd name="connsiteX37" fmla="*/ 2817634 w 3422980"/>
              <a:gd name="connsiteY37" fmla="*/ 2774197 h 3378631"/>
              <a:gd name="connsiteX38" fmla="*/ 2833133 w 3422980"/>
              <a:gd name="connsiteY38" fmla="*/ 2681207 h 3378631"/>
              <a:gd name="connsiteX39" fmla="*/ 2848631 w 3422980"/>
              <a:gd name="connsiteY39" fmla="*/ 2603715 h 3378631"/>
              <a:gd name="connsiteX40" fmla="*/ 2879627 w 3422980"/>
              <a:gd name="connsiteY40" fmla="*/ 2417736 h 3378631"/>
              <a:gd name="connsiteX41" fmla="*/ 2926122 w 3422980"/>
              <a:gd name="connsiteY41" fmla="*/ 2262753 h 3378631"/>
              <a:gd name="connsiteX42" fmla="*/ 3003614 w 3422980"/>
              <a:gd name="connsiteY42" fmla="*/ 1968285 h 3378631"/>
              <a:gd name="connsiteX43" fmla="*/ 3019112 w 3422980"/>
              <a:gd name="connsiteY43" fmla="*/ 1875295 h 3378631"/>
              <a:gd name="connsiteX44" fmla="*/ 3081105 w 3422980"/>
              <a:gd name="connsiteY44" fmla="*/ 1720312 h 3378631"/>
              <a:gd name="connsiteX45" fmla="*/ 3127600 w 3422980"/>
              <a:gd name="connsiteY45" fmla="*/ 1580827 h 3378631"/>
              <a:gd name="connsiteX46" fmla="*/ 3143099 w 3422980"/>
              <a:gd name="connsiteY46" fmla="*/ 1534332 h 3378631"/>
              <a:gd name="connsiteX47" fmla="*/ 3158597 w 3422980"/>
              <a:gd name="connsiteY47" fmla="*/ 1472339 h 3378631"/>
              <a:gd name="connsiteX48" fmla="*/ 3189594 w 3422980"/>
              <a:gd name="connsiteY48" fmla="*/ 1425844 h 3378631"/>
              <a:gd name="connsiteX49" fmla="*/ 3236089 w 3422980"/>
              <a:gd name="connsiteY49" fmla="*/ 1286359 h 3378631"/>
              <a:gd name="connsiteX50" fmla="*/ 3282583 w 3422980"/>
              <a:gd name="connsiteY50" fmla="*/ 1131376 h 3378631"/>
              <a:gd name="connsiteX51" fmla="*/ 3329078 w 3422980"/>
              <a:gd name="connsiteY51" fmla="*/ 1022888 h 3378631"/>
              <a:gd name="connsiteX52" fmla="*/ 3375573 w 3422980"/>
              <a:gd name="connsiteY52" fmla="*/ 914400 h 3378631"/>
              <a:gd name="connsiteX53" fmla="*/ 3375573 w 3422980"/>
              <a:gd name="connsiteY53" fmla="*/ 92990 h 3378631"/>
              <a:gd name="connsiteX54" fmla="*/ 3360075 w 3422980"/>
              <a:gd name="connsiteY54" fmla="*/ 46495 h 3378631"/>
              <a:gd name="connsiteX55" fmla="*/ 3298082 w 3422980"/>
              <a:gd name="connsiteY55" fmla="*/ 30997 h 3378631"/>
              <a:gd name="connsiteX56" fmla="*/ 3220590 w 3422980"/>
              <a:gd name="connsiteY56" fmla="*/ 0 h 3378631"/>
              <a:gd name="connsiteX57" fmla="*/ 2709146 w 3422980"/>
              <a:gd name="connsiteY57" fmla="*/ 30997 h 3378631"/>
              <a:gd name="connsiteX58" fmla="*/ 2616156 w 3422980"/>
              <a:gd name="connsiteY58" fmla="*/ 61993 h 3378631"/>
              <a:gd name="connsiteX59" fmla="*/ 2569661 w 3422980"/>
              <a:gd name="connsiteY59" fmla="*/ 92990 h 3378631"/>
              <a:gd name="connsiteX60" fmla="*/ 2507668 w 3422980"/>
              <a:gd name="connsiteY60" fmla="*/ 185980 h 3378631"/>
              <a:gd name="connsiteX61" fmla="*/ 2461173 w 3422980"/>
              <a:gd name="connsiteY61" fmla="*/ 232475 h 3378631"/>
              <a:gd name="connsiteX62" fmla="*/ 2399180 w 3422980"/>
              <a:gd name="connsiteY62" fmla="*/ 309966 h 3378631"/>
              <a:gd name="connsiteX63" fmla="*/ 2368183 w 3422980"/>
              <a:gd name="connsiteY63" fmla="*/ 356461 h 3378631"/>
              <a:gd name="connsiteX64" fmla="*/ 2275194 w 3422980"/>
              <a:gd name="connsiteY64" fmla="*/ 449451 h 3378631"/>
              <a:gd name="connsiteX65" fmla="*/ 2228699 w 3422980"/>
              <a:gd name="connsiteY65" fmla="*/ 542441 h 3378631"/>
              <a:gd name="connsiteX66" fmla="*/ 2213200 w 3422980"/>
              <a:gd name="connsiteY66" fmla="*/ 588936 h 3378631"/>
              <a:gd name="connsiteX67" fmla="*/ 2166705 w 3422980"/>
              <a:gd name="connsiteY67" fmla="*/ 604434 h 3378631"/>
              <a:gd name="connsiteX68" fmla="*/ 2089214 w 3422980"/>
              <a:gd name="connsiteY68" fmla="*/ 712922 h 3378631"/>
              <a:gd name="connsiteX69" fmla="*/ 1996224 w 3422980"/>
              <a:gd name="connsiteY69" fmla="*/ 805912 h 3378631"/>
              <a:gd name="connsiteX70" fmla="*/ 1887736 w 3422980"/>
              <a:gd name="connsiteY70" fmla="*/ 867905 h 3378631"/>
              <a:gd name="connsiteX71" fmla="*/ 1794746 w 3422980"/>
              <a:gd name="connsiteY71" fmla="*/ 929898 h 3378631"/>
              <a:gd name="connsiteX72" fmla="*/ 1701756 w 3422980"/>
              <a:gd name="connsiteY72" fmla="*/ 960895 h 3378631"/>
              <a:gd name="connsiteX73" fmla="*/ 1655261 w 3422980"/>
              <a:gd name="connsiteY73" fmla="*/ 991892 h 3378631"/>
              <a:gd name="connsiteX74" fmla="*/ 1608766 w 3422980"/>
              <a:gd name="connsiteY74" fmla="*/ 1007390 h 3378631"/>
              <a:gd name="connsiteX75" fmla="*/ 973336 w 3422980"/>
              <a:gd name="connsiteY75" fmla="*/ 1022888 h 3378631"/>
              <a:gd name="connsiteX76" fmla="*/ 849350 w 3422980"/>
              <a:gd name="connsiteY76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182922 w 3422980"/>
              <a:gd name="connsiteY4" fmla="*/ 1844298 h 3378631"/>
              <a:gd name="connsiteX5" fmla="*/ 74434 w 3422980"/>
              <a:gd name="connsiteY5" fmla="*/ 2123268 h 3378631"/>
              <a:gd name="connsiteX6" fmla="*/ 120929 w 3422980"/>
              <a:gd name="connsiteY6" fmla="*/ 2665709 h 3378631"/>
              <a:gd name="connsiteX7" fmla="*/ 229417 w 3422980"/>
              <a:gd name="connsiteY7" fmla="*/ 2836190 h 3378631"/>
              <a:gd name="connsiteX8" fmla="*/ 291411 w 3422980"/>
              <a:gd name="connsiteY8" fmla="*/ 2898183 h 3378631"/>
              <a:gd name="connsiteX9" fmla="*/ 322407 w 3422980"/>
              <a:gd name="connsiteY9" fmla="*/ 2944678 h 3378631"/>
              <a:gd name="connsiteX10" fmla="*/ 384400 w 3422980"/>
              <a:gd name="connsiteY10" fmla="*/ 2975675 h 3378631"/>
              <a:gd name="connsiteX11" fmla="*/ 446394 w 3422980"/>
              <a:gd name="connsiteY11" fmla="*/ 3022170 h 3378631"/>
              <a:gd name="connsiteX12" fmla="*/ 508387 w 3422980"/>
              <a:gd name="connsiteY12" fmla="*/ 3084163 h 3378631"/>
              <a:gd name="connsiteX13" fmla="*/ 585878 w 3422980"/>
              <a:gd name="connsiteY13" fmla="*/ 3115159 h 3378631"/>
              <a:gd name="connsiteX14" fmla="*/ 678868 w 3422980"/>
              <a:gd name="connsiteY14" fmla="*/ 3161654 h 3378631"/>
              <a:gd name="connsiteX15" fmla="*/ 725363 w 3422980"/>
              <a:gd name="connsiteY15" fmla="*/ 3192651 h 3378631"/>
              <a:gd name="connsiteX16" fmla="*/ 771858 w 3422980"/>
              <a:gd name="connsiteY16" fmla="*/ 3208149 h 3378631"/>
              <a:gd name="connsiteX17" fmla="*/ 802855 w 3422980"/>
              <a:gd name="connsiteY17" fmla="*/ 3254644 h 3378631"/>
              <a:gd name="connsiteX18" fmla="*/ 864848 w 3422980"/>
              <a:gd name="connsiteY18" fmla="*/ 3270142 h 3378631"/>
              <a:gd name="connsiteX19" fmla="*/ 942339 w 3422980"/>
              <a:gd name="connsiteY19" fmla="*/ 3301139 h 3378631"/>
              <a:gd name="connsiteX20" fmla="*/ 1004333 w 3422980"/>
              <a:gd name="connsiteY20" fmla="*/ 3332136 h 3378631"/>
              <a:gd name="connsiteX21" fmla="*/ 1143817 w 3422980"/>
              <a:gd name="connsiteY21" fmla="*/ 3363132 h 3378631"/>
              <a:gd name="connsiteX22" fmla="*/ 1190312 w 3422980"/>
              <a:gd name="connsiteY22" fmla="*/ 3378631 h 3378631"/>
              <a:gd name="connsiteX23" fmla="*/ 1593268 w 3422980"/>
              <a:gd name="connsiteY23" fmla="*/ 3363132 h 3378631"/>
              <a:gd name="connsiteX24" fmla="*/ 1918733 w 3422980"/>
              <a:gd name="connsiteY24" fmla="*/ 3347634 h 3378631"/>
              <a:gd name="connsiteX25" fmla="*/ 2368183 w 3422980"/>
              <a:gd name="connsiteY25" fmla="*/ 3332136 h 3378631"/>
              <a:gd name="connsiteX26" fmla="*/ 2414678 w 3422980"/>
              <a:gd name="connsiteY26" fmla="*/ 3301139 h 3378631"/>
              <a:gd name="connsiteX27" fmla="*/ 2461173 w 3422980"/>
              <a:gd name="connsiteY27" fmla="*/ 3285641 h 3378631"/>
              <a:gd name="connsiteX28" fmla="*/ 2538665 w 3422980"/>
              <a:gd name="connsiteY28" fmla="*/ 3223648 h 3378631"/>
              <a:gd name="connsiteX29" fmla="*/ 2569661 w 3422980"/>
              <a:gd name="connsiteY29" fmla="*/ 3177153 h 3378631"/>
              <a:gd name="connsiteX30" fmla="*/ 2616156 w 3422980"/>
              <a:gd name="connsiteY30" fmla="*/ 3146156 h 3378631"/>
              <a:gd name="connsiteX31" fmla="*/ 2678150 w 3422980"/>
              <a:gd name="connsiteY31" fmla="*/ 3084163 h 3378631"/>
              <a:gd name="connsiteX32" fmla="*/ 2724644 w 3422980"/>
              <a:gd name="connsiteY32" fmla="*/ 3053166 h 3378631"/>
              <a:gd name="connsiteX33" fmla="*/ 2740143 w 3422980"/>
              <a:gd name="connsiteY33" fmla="*/ 3006671 h 3378631"/>
              <a:gd name="connsiteX34" fmla="*/ 2786638 w 3422980"/>
              <a:gd name="connsiteY34" fmla="*/ 2913681 h 3378631"/>
              <a:gd name="connsiteX35" fmla="*/ 2802136 w 3422980"/>
              <a:gd name="connsiteY35" fmla="*/ 2820692 h 3378631"/>
              <a:gd name="connsiteX36" fmla="*/ 2817634 w 3422980"/>
              <a:gd name="connsiteY36" fmla="*/ 2774197 h 3378631"/>
              <a:gd name="connsiteX37" fmla="*/ 2833133 w 3422980"/>
              <a:gd name="connsiteY37" fmla="*/ 2681207 h 3378631"/>
              <a:gd name="connsiteX38" fmla="*/ 2848631 w 3422980"/>
              <a:gd name="connsiteY38" fmla="*/ 2603715 h 3378631"/>
              <a:gd name="connsiteX39" fmla="*/ 2879627 w 3422980"/>
              <a:gd name="connsiteY39" fmla="*/ 2417736 h 3378631"/>
              <a:gd name="connsiteX40" fmla="*/ 2926122 w 3422980"/>
              <a:gd name="connsiteY40" fmla="*/ 2262753 h 3378631"/>
              <a:gd name="connsiteX41" fmla="*/ 3003614 w 3422980"/>
              <a:gd name="connsiteY41" fmla="*/ 1968285 h 3378631"/>
              <a:gd name="connsiteX42" fmla="*/ 3019112 w 3422980"/>
              <a:gd name="connsiteY42" fmla="*/ 1875295 h 3378631"/>
              <a:gd name="connsiteX43" fmla="*/ 3081105 w 3422980"/>
              <a:gd name="connsiteY43" fmla="*/ 1720312 h 3378631"/>
              <a:gd name="connsiteX44" fmla="*/ 3127600 w 3422980"/>
              <a:gd name="connsiteY44" fmla="*/ 1580827 h 3378631"/>
              <a:gd name="connsiteX45" fmla="*/ 3143099 w 3422980"/>
              <a:gd name="connsiteY45" fmla="*/ 1534332 h 3378631"/>
              <a:gd name="connsiteX46" fmla="*/ 3158597 w 3422980"/>
              <a:gd name="connsiteY46" fmla="*/ 1472339 h 3378631"/>
              <a:gd name="connsiteX47" fmla="*/ 3189594 w 3422980"/>
              <a:gd name="connsiteY47" fmla="*/ 1425844 h 3378631"/>
              <a:gd name="connsiteX48" fmla="*/ 3236089 w 3422980"/>
              <a:gd name="connsiteY48" fmla="*/ 1286359 h 3378631"/>
              <a:gd name="connsiteX49" fmla="*/ 3282583 w 3422980"/>
              <a:gd name="connsiteY49" fmla="*/ 1131376 h 3378631"/>
              <a:gd name="connsiteX50" fmla="*/ 3329078 w 3422980"/>
              <a:gd name="connsiteY50" fmla="*/ 1022888 h 3378631"/>
              <a:gd name="connsiteX51" fmla="*/ 3375573 w 3422980"/>
              <a:gd name="connsiteY51" fmla="*/ 914400 h 3378631"/>
              <a:gd name="connsiteX52" fmla="*/ 3375573 w 3422980"/>
              <a:gd name="connsiteY52" fmla="*/ 92990 h 3378631"/>
              <a:gd name="connsiteX53" fmla="*/ 3360075 w 3422980"/>
              <a:gd name="connsiteY53" fmla="*/ 46495 h 3378631"/>
              <a:gd name="connsiteX54" fmla="*/ 3298082 w 3422980"/>
              <a:gd name="connsiteY54" fmla="*/ 30997 h 3378631"/>
              <a:gd name="connsiteX55" fmla="*/ 3220590 w 3422980"/>
              <a:gd name="connsiteY55" fmla="*/ 0 h 3378631"/>
              <a:gd name="connsiteX56" fmla="*/ 2709146 w 3422980"/>
              <a:gd name="connsiteY56" fmla="*/ 30997 h 3378631"/>
              <a:gd name="connsiteX57" fmla="*/ 2616156 w 3422980"/>
              <a:gd name="connsiteY57" fmla="*/ 61993 h 3378631"/>
              <a:gd name="connsiteX58" fmla="*/ 2569661 w 3422980"/>
              <a:gd name="connsiteY58" fmla="*/ 92990 h 3378631"/>
              <a:gd name="connsiteX59" fmla="*/ 2507668 w 3422980"/>
              <a:gd name="connsiteY59" fmla="*/ 185980 h 3378631"/>
              <a:gd name="connsiteX60" fmla="*/ 2461173 w 3422980"/>
              <a:gd name="connsiteY60" fmla="*/ 232475 h 3378631"/>
              <a:gd name="connsiteX61" fmla="*/ 2399180 w 3422980"/>
              <a:gd name="connsiteY61" fmla="*/ 309966 h 3378631"/>
              <a:gd name="connsiteX62" fmla="*/ 2368183 w 3422980"/>
              <a:gd name="connsiteY62" fmla="*/ 356461 h 3378631"/>
              <a:gd name="connsiteX63" fmla="*/ 2275194 w 3422980"/>
              <a:gd name="connsiteY63" fmla="*/ 449451 h 3378631"/>
              <a:gd name="connsiteX64" fmla="*/ 2228699 w 3422980"/>
              <a:gd name="connsiteY64" fmla="*/ 542441 h 3378631"/>
              <a:gd name="connsiteX65" fmla="*/ 2213200 w 3422980"/>
              <a:gd name="connsiteY65" fmla="*/ 588936 h 3378631"/>
              <a:gd name="connsiteX66" fmla="*/ 2166705 w 3422980"/>
              <a:gd name="connsiteY66" fmla="*/ 604434 h 3378631"/>
              <a:gd name="connsiteX67" fmla="*/ 2089214 w 3422980"/>
              <a:gd name="connsiteY67" fmla="*/ 712922 h 3378631"/>
              <a:gd name="connsiteX68" fmla="*/ 1996224 w 3422980"/>
              <a:gd name="connsiteY68" fmla="*/ 805912 h 3378631"/>
              <a:gd name="connsiteX69" fmla="*/ 1887736 w 3422980"/>
              <a:gd name="connsiteY69" fmla="*/ 867905 h 3378631"/>
              <a:gd name="connsiteX70" fmla="*/ 1794746 w 3422980"/>
              <a:gd name="connsiteY70" fmla="*/ 929898 h 3378631"/>
              <a:gd name="connsiteX71" fmla="*/ 1701756 w 3422980"/>
              <a:gd name="connsiteY71" fmla="*/ 960895 h 3378631"/>
              <a:gd name="connsiteX72" fmla="*/ 1655261 w 3422980"/>
              <a:gd name="connsiteY72" fmla="*/ 991892 h 3378631"/>
              <a:gd name="connsiteX73" fmla="*/ 1608766 w 3422980"/>
              <a:gd name="connsiteY73" fmla="*/ 1007390 h 3378631"/>
              <a:gd name="connsiteX74" fmla="*/ 973336 w 3422980"/>
              <a:gd name="connsiteY74" fmla="*/ 1022888 h 3378631"/>
              <a:gd name="connsiteX75" fmla="*/ 849350 w 3422980"/>
              <a:gd name="connsiteY75" fmla="*/ 1131376 h 3378631"/>
              <a:gd name="connsiteX0" fmla="*/ 1251324 w 3824954"/>
              <a:gd name="connsiteY0" fmla="*/ 1131376 h 3378631"/>
              <a:gd name="connsiteX1" fmla="*/ 1111839 w 3824954"/>
              <a:gd name="connsiteY1" fmla="*/ 1255363 h 3378631"/>
              <a:gd name="connsiteX2" fmla="*/ 941357 w 3824954"/>
              <a:gd name="connsiteY2" fmla="*/ 1379349 h 3378631"/>
              <a:gd name="connsiteX3" fmla="*/ 724381 w 3824954"/>
              <a:gd name="connsiteY3" fmla="*/ 1627322 h 3378631"/>
              <a:gd name="connsiteX4" fmla="*/ 584896 w 3824954"/>
              <a:gd name="connsiteY4" fmla="*/ 1844298 h 3378631"/>
              <a:gd name="connsiteX5" fmla="*/ 0 w 3824954"/>
              <a:gd name="connsiteY5" fmla="*/ 1747565 h 3378631"/>
              <a:gd name="connsiteX6" fmla="*/ 522903 w 3824954"/>
              <a:gd name="connsiteY6" fmla="*/ 2665709 h 3378631"/>
              <a:gd name="connsiteX7" fmla="*/ 631391 w 3824954"/>
              <a:gd name="connsiteY7" fmla="*/ 2836190 h 3378631"/>
              <a:gd name="connsiteX8" fmla="*/ 693385 w 3824954"/>
              <a:gd name="connsiteY8" fmla="*/ 2898183 h 3378631"/>
              <a:gd name="connsiteX9" fmla="*/ 724381 w 3824954"/>
              <a:gd name="connsiteY9" fmla="*/ 2944678 h 3378631"/>
              <a:gd name="connsiteX10" fmla="*/ 786374 w 3824954"/>
              <a:gd name="connsiteY10" fmla="*/ 2975675 h 3378631"/>
              <a:gd name="connsiteX11" fmla="*/ 848368 w 3824954"/>
              <a:gd name="connsiteY11" fmla="*/ 3022170 h 3378631"/>
              <a:gd name="connsiteX12" fmla="*/ 910361 w 3824954"/>
              <a:gd name="connsiteY12" fmla="*/ 3084163 h 3378631"/>
              <a:gd name="connsiteX13" fmla="*/ 987852 w 3824954"/>
              <a:gd name="connsiteY13" fmla="*/ 3115159 h 3378631"/>
              <a:gd name="connsiteX14" fmla="*/ 1080842 w 3824954"/>
              <a:gd name="connsiteY14" fmla="*/ 3161654 h 3378631"/>
              <a:gd name="connsiteX15" fmla="*/ 1127337 w 3824954"/>
              <a:gd name="connsiteY15" fmla="*/ 3192651 h 3378631"/>
              <a:gd name="connsiteX16" fmla="*/ 1173832 w 3824954"/>
              <a:gd name="connsiteY16" fmla="*/ 3208149 h 3378631"/>
              <a:gd name="connsiteX17" fmla="*/ 1204829 w 3824954"/>
              <a:gd name="connsiteY17" fmla="*/ 3254644 h 3378631"/>
              <a:gd name="connsiteX18" fmla="*/ 1266822 w 3824954"/>
              <a:gd name="connsiteY18" fmla="*/ 3270142 h 3378631"/>
              <a:gd name="connsiteX19" fmla="*/ 1344313 w 3824954"/>
              <a:gd name="connsiteY19" fmla="*/ 3301139 h 3378631"/>
              <a:gd name="connsiteX20" fmla="*/ 1406307 w 3824954"/>
              <a:gd name="connsiteY20" fmla="*/ 3332136 h 3378631"/>
              <a:gd name="connsiteX21" fmla="*/ 1545791 w 3824954"/>
              <a:gd name="connsiteY21" fmla="*/ 3363132 h 3378631"/>
              <a:gd name="connsiteX22" fmla="*/ 1592286 w 3824954"/>
              <a:gd name="connsiteY22" fmla="*/ 3378631 h 3378631"/>
              <a:gd name="connsiteX23" fmla="*/ 1995242 w 3824954"/>
              <a:gd name="connsiteY23" fmla="*/ 3363132 h 3378631"/>
              <a:gd name="connsiteX24" fmla="*/ 2320707 w 3824954"/>
              <a:gd name="connsiteY24" fmla="*/ 3347634 h 3378631"/>
              <a:gd name="connsiteX25" fmla="*/ 2770157 w 3824954"/>
              <a:gd name="connsiteY25" fmla="*/ 3332136 h 3378631"/>
              <a:gd name="connsiteX26" fmla="*/ 2816652 w 3824954"/>
              <a:gd name="connsiteY26" fmla="*/ 3301139 h 3378631"/>
              <a:gd name="connsiteX27" fmla="*/ 2863147 w 3824954"/>
              <a:gd name="connsiteY27" fmla="*/ 3285641 h 3378631"/>
              <a:gd name="connsiteX28" fmla="*/ 2940639 w 3824954"/>
              <a:gd name="connsiteY28" fmla="*/ 3223648 h 3378631"/>
              <a:gd name="connsiteX29" fmla="*/ 2971635 w 3824954"/>
              <a:gd name="connsiteY29" fmla="*/ 3177153 h 3378631"/>
              <a:gd name="connsiteX30" fmla="*/ 3018130 w 3824954"/>
              <a:gd name="connsiteY30" fmla="*/ 3146156 h 3378631"/>
              <a:gd name="connsiteX31" fmla="*/ 3080124 w 3824954"/>
              <a:gd name="connsiteY31" fmla="*/ 3084163 h 3378631"/>
              <a:gd name="connsiteX32" fmla="*/ 3126618 w 3824954"/>
              <a:gd name="connsiteY32" fmla="*/ 3053166 h 3378631"/>
              <a:gd name="connsiteX33" fmla="*/ 3142117 w 3824954"/>
              <a:gd name="connsiteY33" fmla="*/ 3006671 h 3378631"/>
              <a:gd name="connsiteX34" fmla="*/ 3188612 w 3824954"/>
              <a:gd name="connsiteY34" fmla="*/ 2913681 h 3378631"/>
              <a:gd name="connsiteX35" fmla="*/ 3204110 w 3824954"/>
              <a:gd name="connsiteY35" fmla="*/ 2820692 h 3378631"/>
              <a:gd name="connsiteX36" fmla="*/ 3219608 w 3824954"/>
              <a:gd name="connsiteY36" fmla="*/ 2774197 h 3378631"/>
              <a:gd name="connsiteX37" fmla="*/ 3235107 w 3824954"/>
              <a:gd name="connsiteY37" fmla="*/ 2681207 h 3378631"/>
              <a:gd name="connsiteX38" fmla="*/ 3250605 w 3824954"/>
              <a:gd name="connsiteY38" fmla="*/ 2603715 h 3378631"/>
              <a:gd name="connsiteX39" fmla="*/ 3281601 w 3824954"/>
              <a:gd name="connsiteY39" fmla="*/ 2417736 h 3378631"/>
              <a:gd name="connsiteX40" fmla="*/ 3328096 w 3824954"/>
              <a:gd name="connsiteY40" fmla="*/ 2262753 h 3378631"/>
              <a:gd name="connsiteX41" fmla="*/ 3405588 w 3824954"/>
              <a:gd name="connsiteY41" fmla="*/ 1968285 h 3378631"/>
              <a:gd name="connsiteX42" fmla="*/ 3421086 w 3824954"/>
              <a:gd name="connsiteY42" fmla="*/ 1875295 h 3378631"/>
              <a:gd name="connsiteX43" fmla="*/ 3483079 w 3824954"/>
              <a:gd name="connsiteY43" fmla="*/ 1720312 h 3378631"/>
              <a:gd name="connsiteX44" fmla="*/ 3529574 w 3824954"/>
              <a:gd name="connsiteY44" fmla="*/ 1580827 h 3378631"/>
              <a:gd name="connsiteX45" fmla="*/ 3545073 w 3824954"/>
              <a:gd name="connsiteY45" fmla="*/ 1534332 h 3378631"/>
              <a:gd name="connsiteX46" fmla="*/ 3560571 w 3824954"/>
              <a:gd name="connsiteY46" fmla="*/ 1472339 h 3378631"/>
              <a:gd name="connsiteX47" fmla="*/ 3591568 w 3824954"/>
              <a:gd name="connsiteY47" fmla="*/ 1425844 h 3378631"/>
              <a:gd name="connsiteX48" fmla="*/ 3638063 w 3824954"/>
              <a:gd name="connsiteY48" fmla="*/ 1286359 h 3378631"/>
              <a:gd name="connsiteX49" fmla="*/ 3684557 w 3824954"/>
              <a:gd name="connsiteY49" fmla="*/ 1131376 h 3378631"/>
              <a:gd name="connsiteX50" fmla="*/ 3731052 w 3824954"/>
              <a:gd name="connsiteY50" fmla="*/ 1022888 h 3378631"/>
              <a:gd name="connsiteX51" fmla="*/ 3777547 w 3824954"/>
              <a:gd name="connsiteY51" fmla="*/ 914400 h 3378631"/>
              <a:gd name="connsiteX52" fmla="*/ 3777547 w 3824954"/>
              <a:gd name="connsiteY52" fmla="*/ 92990 h 3378631"/>
              <a:gd name="connsiteX53" fmla="*/ 3762049 w 3824954"/>
              <a:gd name="connsiteY53" fmla="*/ 46495 h 3378631"/>
              <a:gd name="connsiteX54" fmla="*/ 3700056 w 3824954"/>
              <a:gd name="connsiteY54" fmla="*/ 30997 h 3378631"/>
              <a:gd name="connsiteX55" fmla="*/ 3622564 w 3824954"/>
              <a:gd name="connsiteY55" fmla="*/ 0 h 3378631"/>
              <a:gd name="connsiteX56" fmla="*/ 3111120 w 3824954"/>
              <a:gd name="connsiteY56" fmla="*/ 30997 h 3378631"/>
              <a:gd name="connsiteX57" fmla="*/ 3018130 w 3824954"/>
              <a:gd name="connsiteY57" fmla="*/ 61993 h 3378631"/>
              <a:gd name="connsiteX58" fmla="*/ 2971635 w 3824954"/>
              <a:gd name="connsiteY58" fmla="*/ 92990 h 3378631"/>
              <a:gd name="connsiteX59" fmla="*/ 2909642 w 3824954"/>
              <a:gd name="connsiteY59" fmla="*/ 185980 h 3378631"/>
              <a:gd name="connsiteX60" fmla="*/ 2863147 w 3824954"/>
              <a:gd name="connsiteY60" fmla="*/ 232475 h 3378631"/>
              <a:gd name="connsiteX61" fmla="*/ 2801154 w 3824954"/>
              <a:gd name="connsiteY61" fmla="*/ 309966 h 3378631"/>
              <a:gd name="connsiteX62" fmla="*/ 2770157 w 3824954"/>
              <a:gd name="connsiteY62" fmla="*/ 356461 h 3378631"/>
              <a:gd name="connsiteX63" fmla="*/ 2677168 w 3824954"/>
              <a:gd name="connsiteY63" fmla="*/ 449451 h 3378631"/>
              <a:gd name="connsiteX64" fmla="*/ 2630673 w 3824954"/>
              <a:gd name="connsiteY64" fmla="*/ 542441 h 3378631"/>
              <a:gd name="connsiteX65" fmla="*/ 2615174 w 3824954"/>
              <a:gd name="connsiteY65" fmla="*/ 588936 h 3378631"/>
              <a:gd name="connsiteX66" fmla="*/ 2568679 w 3824954"/>
              <a:gd name="connsiteY66" fmla="*/ 604434 h 3378631"/>
              <a:gd name="connsiteX67" fmla="*/ 2491188 w 3824954"/>
              <a:gd name="connsiteY67" fmla="*/ 712922 h 3378631"/>
              <a:gd name="connsiteX68" fmla="*/ 2398198 w 3824954"/>
              <a:gd name="connsiteY68" fmla="*/ 805912 h 3378631"/>
              <a:gd name="connsiteX69" fmla="*/ 2289710 w 3824954"/>
              <a:gd name="connsiteY69" fmla="*/ 867905 h 3378631"/>
              <a:gd name="connsiteX70" fmla="*/ 2196720 w 3824954"/>
              <a:gd name="connsiteY70" fmla="*/ 929898 h 3378631"/>
              <a:gd name="connsiteX71" fmla="*/ 2103730 w 3824954"/>
              <a:gd name="connsiteY71" fmla="*/ 960895 h 3378631"/>
              <a:gd name="connsiteX72" fmla="*/ 2057235 w 3824954"/>
              <a:gd name="connsiteY72" fmla="*/ 991892 h 3378631"/>
              <a:gd name="connsiteX73" fmla="*/ 2010740 w 3824954"/>
              <a:gd name="connsiteY73" fmla="*/ 1007390 h 3378631"/>
              <a:gd name="connsiteX74" fmla="*/ 1375310 w 3824954"/>
              <a:gd name="connsiteY74" fmla="*/ 1022888 h 3378631"/>
              <a:gd name="connsiteX75" fmla="*/ 1251324 w 3824954"/>
              <a:gd name="connsiteY75" fmla="*/ 1131376 h 3378631"/>
              <a:gd name="connsiteX0" fmla="*/ 1251324 w 3824954"/>
              <a:gd name="connsiteY0" fmla="*/ 1131376 h 3378631"/>
              <a:gd name="connsiteX1" fmla="*/ 1111839 w 3824954"/>
              <a:gd name="connsiteY1" fmla="*/ 1255363 h 3378631"/>
              <a:gd name="connsiteX2" fmla="*/ 941357 w 3824954"/>
              <a:gd name="connsiteY2" fmla="*/ 1379349 h 3378631"/>
              <a:gd name="connsiteX3" fmla="*/ 584896 w 3824954"/>
              <a:gd name="connsiteY3" fmla="*/ 1844298 h 3378631"/>
              <a:gd name="connsiteX4" fmla="*/ 0 w 3824954"/>
              <a:gd name="connsiteY4" fmla="*/ 1747565 h 3378631"/>
              <a:gd name="connsiteX5" fmla="*/ 522903 w 3824954"/>
              <a:gd name="connsiteY5" fmla="*/ 2665709 h 3378631"/>
              <a:gd name="connsiteX6" fmla="*/ 631391 w 3824954"/>
              <a:gd name="connsiteY6" fmla="*/ 2836190 h 3378631"/>
              <a:gd name="connsiteX7" fmla="*/ 693385 w 3824954"/>
              <a:gd name="connsiteY7" fmla="*/ 2898183 h 3378631"/>
              <a:gd name="connsiteX8" fmla="*/ 724381 w 3824954"/>
              <a:gd name="connsiteY8" fmla="*/ 2944678 h 3378631"/>
              <a:gd name="connsiteX9" fmla="*/ 786374 w 3824954"/>
              <a:gd name="connsiteY9" fmla="*/ 2975675 h 3378631"/>
              <a:gd name="connsiteX10" fmla="*/ 848368 w 3824954"/>
              <a:gd name="connsiteY10" fmla="*/ 3022170 h 3378631"/>
              <a:gd name="connsiteX11" fmla="*/ 910361 w 3824954"/>
              <a:gd name="connsiteY11" fmla="*/ 3084163 h 3378631"/>
              <a:gd name="connsiteX12" fmla="*/ 987852 w 3824954"/>
              <a:gd name="connsiteY12" fmla="*/ 3115159 h 3378631"/>
              <a:gd name="connsiteX13" fmla="*/ 1080842 w 3824954"/>
              <a:gd name="connsiteY13" fmla="*/ 3161654 h 3378631"/>
              <a:gd name="connsiteX14" fmla="*/ 1127337 w 3824954"/>
              <a:gd name="connsiteY14" fmla="*/ 3192651 h 3378631"/>
              <a:gd name="connsiteX15" fmla="*/ 1173832 w 3824954"/>
              <a:gd name="connsiteY15" fmla="*/ 3208149 h 3378631"/>
              <a:gd name="connsiteX16" fmla="*/ 1204829 w 3824954"/>
              <a:gd name="connsiteY16" fmla="*/ 3254644 h 3378631"/>
              <a:gd name="connsiteX17" fmla="*/ 1266822 w 3824954"/>
              <a:gd name="connsiteY17" fmla="*/ 3270142 h 3378631"/>
              <a:gd name="connsiteX18" fmla="*/ 1344313 w 3824954"/>
              <a:gd name="connsiteY18" fmla="*/ 3301139 h 3378631"/>
              <a:gd name="connsiteX19" fmla="*/ 1406307 w 3824954"/>
              <a:gd name="connsiteY19" fmla="*/ 3332136 h 3378631"/>
              <a:gd name="connsiteX20" fmla="*/ 1545791 w 3824954"/>
              <a:gd name="connsiteY20" fmla="*/ 3363132 h 3378631"/>
              <a:gd name="connsiteX21" fmla="*/ 1592286 w 3824954"/>
              <a:gd name="connsiteY21" fmla="*/ 3378631 h 3378631"/>
              <a:gd name="connsiteX22" fmla="*/ 1995242 w 3824954"/>
              <a:gd name="connsiteY22" fmla="*/ 3363132 h 3378631"/>
              <a:gd name="connsiteX23" fmla="*/ 2320707 w 3824954"/>
              <a:gd name="connsiteY23" fmla="*/ 3347634 h 3378631"/>
              <a:gd name="connsiteX24" fmla="*/ 2770157 w 3824954"/>
              <a:gd name="connsiteY24" fmla="*/ 3332136 h 3378631"/>
              <a:gd name="connsiteX25" fmla="*/ 2816652 w 3824954"/>
              <a:gd name="connsiteY25" fmla="*/ 3301139 h 3378631"/>
              <a:gd name="connsiteX26" fmla="*/ 2863147 w 3824954"/>
              <a:gd name="connsiteY26" fmla="*/ 3285641 h 3378631"/>
              <a:gd name="connsiteX27" fmla="*/ 2940639 w 3824954"/>
              <a:gd name="connsiteY27" fmla="*/ 3223648 h 3378631"/>
              <a:gd name="connsiteX28" fmla="*/ 2971635 w 3824954"/>
              <a:gd name="connsiteY28" fmla="*/ 3177153 h 3378631"/>
              <a:gd name="connsiteX29" fmla="*/ 3018130 w 3824954"/>
              <a:gd name="connsiteY29" fmla="*/ 3146156 h 3378631"/>
              <a:gd name="connsiteX30" fmla="*/ 3080124 w 3824954"/>
              <a:gd name="connsiteY30" fmla="*/ 3084163 h 3378631"/>
              <a:gd name="connsiteX31" fmla="*/ 3126618 w 3824954"/>
              <a:gd name="connsiteY31" fmla="*/ 3053166 h 3378631"/>
              <a:gd name="connsiteX32" fmla="*/ 3142117 w 3824954"/>
              <a:gd name="connsiteY32" fmla="*/ 3006671 h 3378631"/>
              <a:gd name="connsiteX33" fmla="*/ 3188612 w 3824954"/>
              <a:gd name="connsiteY33" fmla="*/ 2913681 h 3378631"/>
              <a:gd name="connsiteX34" fmla="*/ 3204110 w 3824954"/>
              <a:gd name="connsiteY34" fmla="*/ 2820692 h 3378631"/>
              <a:gd name="connsiteX35" fmla="*/ 3219608 w 3824954"/>
              <a:gd name="connsiteY35" fmla="*/ 2774197 h 3378631"/>
              <a:gd name="connsiteX36" fmla="*/ 3235107 w 3824954"/>
              <a:gd name="connsiteY36" fmla="*/ 2681207 h 3378631"/>
              <a:gd name="connsiteX37" fmla="*/ 3250605 w 3824954"/>
              <a:gd name="connsiteY37" fmla="*/ 2603715 h 3378631"/>
              <a:gd name="connsiteX38" fmla="*/ 3281601 w 3824954"/>
              <a:gd name="connsiteY38" fmla="*/ 2417736 h 3378631"/>
              <a:gd name="connsiteX39" fmla="*/ 3328096 w 3824954"/>
              <a:gd name="connsiteY39" fmla="*/ 2262753 h 3378631"/>
              <a:gd name="connsiteX40" fmla="*/ 3405588 w 3824954"/>
              <a:gd name="connsiteY40" fmla="*/ 1968285 h 3378631"/>
              <a:gd name="connsiteX41" fmla="*/ 3421086 w 3824954"/>
              <a:gd name="connsiteY41" fmla="*/ 1875295 h 3378631"/>
              <a:gd name="connsiteX42" fmla="*/ 3483079 w 3824954"/>
              <a:gd name="connsiteY42" fmla="*/ 1720312 h 3378631"/>
              <a:gd name="connsiteX43" fmla="*/ 3529574 w 3824954"/>
              <a:gd name="connsiteY43" fmla="*/ 1580827 h 3378631"/>
              <a:gd name="connsiteX44" fmla="*/ 3545073 w 3824954"/>
              <a:gd name="connsiteY44" fmla="*/ 1534332 h 3378631"/>
              <a:gd name="connsiteX45" fmla="*/ 3560571 w 3824954"/>
              <a:gd name="connsiteY45" fmla="*/ 1472339 h 3378631"/>
              <a:gd name="connsiteX46" fmla="*/ 3591568 w 3824954"/>
              <a:gd name="connsiteY46" fmla="*/ 1425844 h 3378631"/>
              <a:gd name="connsiteX47" fmla="*/ 3638063 w 3824954"/>
              <a:gd name="connsiteY47" fmla="*/ 1286359 h 3378631"/>
              <a:gd name="connsiteX48" fmla="*/ 3684557 w 3824954"/>
              <a:gd name="connsiteY48" fmla="*/ 1131376 h 3378631"/>
              <a:gd name="connsiteX49" fmla="*/ 3731052 w 3824954"/>
              <a:gd name="connsiteY49" fmla="*/ 1022888 h 3378631"/>
              <a:gd name="connsiteX50" fmla="*/ 3777547 w 3824954"/>
              <a:gd name="connsiteY50" fmla="*/ 914400 h 3378631"/>
              <a:gd name="connsiteX51" fmla="*/ 3777547 w 3824954"/>
              <a:gd name="connsiteY51" fmla="*/ 92990 h 3378631"/>
              <a:gd name="connsiteX52" fmla="*/ 3762049 w 3824954"/>
              <a:gd name="connsiteY52" fmla="*/ 46495 h 3378631"/>
              <a:gd name="connsiteX53" fmla="*/ 3700056 w 3824954"/>
              <a:gd name="connsiteY53" fmla="*/ 30997 h 3378631"/>
              <a:gd name="connsiteX54" fmla="*/ 3622564 w 3824954"/>
              <a:gd name="connsiteY54" fmla="*/ 0 h 3378631"/>
              <a:gd name="connsiteX55" fmla="*/ 3111120 w 3824954"/>
              <a:gd name="connsiteY55" fmla="*/ 30997 h 3378631"/>
              <a:gd name="connsiteX56" fmla="*/ 3018130 w 3824954"/>
              <a:gd name="connsiteY56" fmla="*/ 61993 h 3378631"/>
              <a:gd name="connsiteX57" fmla="*/ 2971635 w 3824954"/>
              <a:gd name="connsiteY57" fmla="*/ 92990 h 3378631"/>
              <a:gd name="connsiteX58" fmla="*/ 2909642 w 3824954"/>
              <a:gd name="connsiteY58" fmla="*/ 185980 h 3378631"/>
              <a:gd name="connsiteX59" fmla="*/ 2863147 w 3824954"/>
              <a:gd name="connsiteY59" fmla="*/ 232475 h 3378631"/>
              <a:gd name="connsiteX60" fmla="*/ 2801154 w 3824954"/>
              <a:gd name="connsiteY60" fmla="*/ 309966 h 3378631"/>
              <a:gd name="connsiteX61" fmla="*/ 2770157 w 3824954"/>
              <a:gd name="connsiteY61" fmla="*/ 356461 h 3378631"/>
              <a:gd name="connsiteX62" fmla="*/ 2677168 w 3824954"/>
              <a:gd name="connsiteY62" fmla="*/ 449451 h 3378631"/>
              <a:gd name="connsiteX63" fmla="*/ 2630673 w 3824954"/>
              <a:gd name="connsiteY63" fmla="*/ 542441 h 3378631"/>
              <a:gd name="connsiteX64" fmla="*/ 2615174 w 3824954"/>
              <a:gd name="connsiteY64" fmla="*/ 588936 h 3378631"/>
              <a:gd name="connsiteX65" fmla="*/ 2568679 w 3824954"/>
              <a:gd name="connsiteY65" fmla="*/ 604434 h 3378631"/>
              <a:gd name="connsiteX66" fmla="*/ 2491188 w 3824954"/>
              <a:gd name="connsiteY66" fmla="*/ 712922 h 3378631"/>
              <a:gd name="connsiteX67" fmla="*/ 2398198 w 3824954"/>
              <a:gd name="connsiteY67" fmla="*/ 805912 h 3378631"/>
              <a:gd name="connsiteX68" fmla="*/ 2289710 w 3824954"/>
              <a:gd name="connsiteY68" fmla="*/ 867905 h 3378631"/>
              <a:gd name="connsiteX69" fmla="*/ 2196720 w 3824954"/>
              <a:gd name="connsiteY69" fmla="*/ 929898 h 3378631"/>
              <a:gd name="connsiteX70" fmla="*/ 2103730 w 3824954"/>
              <a:gd name="connsiteY70" fmla="*/ 960895 h 3378631"/>
              <a:gd name="connsiteX71" fmla="*/ 2057235 w 3824954"/>
              <a:gd name="connsiteY71" fmla="*/ 991892 h 3378631"/>
              <a:gd name="connsiteX72" fmla="*/ 2010740 w 3824954"/>
              <a:gd name="connsiteY72" fmla="*/ 1007390 h 3378631"/>
              <a:gd name="connsiteX73" fmla="*/ 1375310 w 3824954"/>
              <a:gd name="connsiteY73" fmla="*/ 1022888 h 3378631"/>
              <a:gd name="connsiteX74" fmla="*/ 1251324 w 3824954"/>
              <a:gd name="connsiteY74" fmla="*/ 1131376 h 3378631"/>
              <a:gd name="connsiteX0" fmla="*/ 1251324 w 3824954"/>
              <a:gd name="connsiteY0" fmla="*/ 1131376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522903 w 3824954"/>
              <a:gd name="connsiteY4" fmla="*/ 2665709 h 3378631"/>
              <a:gd name="connsiteX5" fmla="*/ 631391 w 3824954"/>
              <a:gd name="connsiteY5" fmla="*/ 2836190 h 3378631"/>
              <a:gd name="connsiteX6" fmla="*/ 693385 w 3824954"/>
              <a:gd name="connsiteY6" fmla="*/ 2898183 h 3378631"/>
              <a:gd name="connsiteX7" fmla="*/ 724381 w 3824954"/>
              <a:gd name="connsiteY7" fmla="*/ 2944678 h 3378631"/>
              <a:gd name="connsiteX8" fmla="*/ 786374 w 3824954"/>
              <a:gd name="connsiteY8" fmla="*/ 2975675 h 3378631"/>
              <a:gd name="connsiteX9" fmla="*/ 848368 w 3824954"/>
              <a:gd name="connsiteY9" fmla="*/ 3022170 h 3378631"/>
              <a:gd name="connsiteX10" fmla="*/ 910361 w 3824954"/>
              <a:gd name="connsiteY10" fmla="*/ 3084163 h 3378631"/>
              <a:gd name="connsiteX11" fmla="*/ 987852 w 3824954"/>
              <a:gd name="connsiteY11" fmla="*/ 3115159 h 3378631"/>
              <a:gd name="connsiteX12" fmla="*/ 1080842 w 3824954"/>
              <a:gd name="connsiteY12" fmla="*/ 3161654 h 3378631"/>
              <a:gd name="connsiteX13" fmla="*/ 1127337 w 3824954"/>
              <a:gd name="connsiteY13" fmla="*/ 3192651 h 3378631"/>
              <a:gd name="connsiteX14" fmla="*/ 1173832 w 3824954"/>
              <a:gd name="connsiteY14" fmla="*/ 3208149 h 3378631"/>
              <a:gd name="connsiteX15" fmla="*/ 1204829 w 3824954"/>
              <a:gd name="connsiteY15" fmla="*/ 3254644 h 3378631"/>
              <a:gd name="connsiteX16" fmla="*/ 1266822 w 3824954"/>
              <a:gd name="connsiteY16" fmla="*/ 3270142 h 3378631"/>
              <a:gd name="connsiteX17" fmla="*/ 1344313 w 3824954"/>
              <a:gd name="connsiteY17" fmla="*/ 3301139 h 3378631"/>
              <a:gd name="connsiteX18" fmla="*/ 1406307 w 3824954"/>
              <a:gd name="connsiteY18" fmla="*/ 3332136 h 3378631"/>
              <a:gd name="connsiteX19" fmla="*/ 1545791 w 3824954"/>
              <a:gd name="connsiteY19" fmla="*/ 3363132 h 3378631"/>
              <a:gd name="connsiteX20" fmla="*/ 1592286 w 3824954"/>
              <a:gd name="connsiteY20" fmla="*/ 3378631 h 3378631"/>
              <a:gd name="connsiteX21" fmla="*/ 1995242 w 3824954"/>
              <a:gd name="connsiteY21" fmla="*/ 3363132 h 3378631"/>
              <a:gd name="connsiteX22" fmla="*/ 2320707 w 3824954"/>
              <a:gd name="connsiteY22" fmla="*/ 3347634 h 3378631"/>
              <a:gd name="connsiteX23" fmla="*/ 2770157 w 3824954"/>
              <a:gd name="connsiteY23" fmla="*/ 3332136 h 3378631"/>
              <a:gd name="connsiteX24" fmla="*/ 2816652 w 3824954"/>
              <a:gd name="connsiteY24" fmla="*/ 3301139 h 3378631"/>
              <a:gd name="connsiteX25" fmla="*/ 2863147 w 3824954"/>
              <a:gd name="connsiteY25" fmla="*/ 3285641 h 3378631"/>
              <a:gd name="connsiteX26" fmla="*/ 2940639 w 3824954"/>
              <a:gd name="connsiteY26" fmla="*/ 3223648 h 3378631"/>
              <a:gd name="connsiteX27" fmla="*/ 2971635 w 3824954"/>
              <a:gd name="connsiteY27" fmla="*/ 3177153 h 3378631"/>
              <a:gd name="connsiteX28" fmla="*/ 3018130 w 3824954"/>
              <a:gd name="connsiteY28" fmla="*/ 3146156 h 3378631"/>
              <a:gd name="connsiteX29" fmla="*/ 3080124 w 3824954"/>
              <a:gd name="connsiteY29" fmla="*/ 3084163 h 3378631"/>
              <a:gd name="connsiteX30" fmla="*/ 3126618 w 3824954"/>
              <a:gd name="connsiteY30" fmla="*/ 3053166 h 3378631"/>
              <a:gd name="connsiteX31" fmla="*/ 3142117 w 3824954"/>
              <a:gd name="connsiteY31" fmla="*/ 3006671 h 3378631"/>
              <a:gd name="connsiteX32" fmla="*/ 3188612 w 3824954"/>
              <a:gd name="connsiteY32" fmla="*/ 2913681 h 3378631"/>
              <a:gd name="connsiteX33" fmla="*/ 3204110 w 3824954"/>
              <a:gd name="connsiteY33" fmla="*/ 2820692 h 3378631"/>
              <a:gd name="connsiteX34" fmla="*/ 3219608 w 3824954"/>
              <a:gd name="connsiteY34" fmla="*/ 2774197 h 3378631"/>
              <a:gd name="connsiteX35" fmla="*/ 3235107 w 3824954"/>
              <a:gd name="connsiteY35" fmla="*/ 2681207 h 3378631"/>
              <a:gd name="connsiteX36" fmla="*/ 3250605 w 3824954"/>
              <a:gd name="connsiteY36" fmla="*/ 2603715 h 3378631"/>
              <a:gd name="connsiteX37" fmla="*/ 3281601 w 3824954"/>
              <a:gd name="connsiteY37" fmla="*/ 2417736 h 3378631"/>
              <a:gd name="connsiteX38" fmla="*/ 3328096 w 3824954"/>
              <a:gd name="connsiteY38" fmla="*/ 2262753 h 3378631"/>
              <a:gd name="connsiteX39" fmla="*/ 3405588 w 3824954"/>
              <a:gd name="connsiteY39" fmla="*/ 1968285 h 3378631"/>
              <a:gd name="connsiteX40" fmla="*/ 3421086 w 3824954"/>
              <a:gd name="connsiteY40" fmla="*/ 1875295 h 3378631"/>
              <a:gd name="connsiteX41" fmla="*/ 3483079 w 3824954"/>
              <a:gd name="connsiteY41" fmla="*/ 1720312 h 3378631"/>
              <a:gd name="connsiteX42" fmla="*/ 3529574 w 3824954"/>
              <a:gd name="connsiteY42" fmla="*/ 1580827 h 3378631"/>
              <a:gd name="connsiteX43" fmla="*/ 3545073 w 3824954"/>
              <a:gd name="connsiteY43" fmla="*/ 1534332 h 3378631"/>
              <a:gd name="connsiteX44" fmla="*/ 3560571 w 3824954"/>
              <a:gd name="connsiteY44" fmla="*/ 1472339 h 3378631"/>
              <a:gd name="connsiteX45" fmla="*/ 3591568 w 3824954"/>
              <a:gd name="connsiteY45" fmla="*/ 1425844 h 3378631"/>
              <a:gd name="connsiteX46" fmla="*/ 3638063 w 3824954"/>
              <a:gd name="connsiteY46" fmla="*/ 1286359 h 3378631"/>
              <a:gd name="connsiteX47" fmla="*/ 3684557 w 3824954"/>
              <a:gd name="connsiteY47" fmla="*/ 1131376 h 3378631"/>
              <a:gd name="connsiteX48" fmla="*/ 3731052 w 3824954"/>
              <a:gd name="connsiteY48" fmla="*/ 1022888 h 3378631"/>
              <a:gd name="connsiteX49" fmla="*/ 3777547 w 3824954"/>
              <a:gd name="connsiteY49" fmla="*/ 914400 h 3378631"/>
              <a:gd name="connsiteX50" fmla="*/ 3777547 w 3824954"/>
              <a:gd name="connsiteY50" fmla="*/ 92990 h 3378631"/>
              <a:gd name="connsiteX51" fmla="*/ 3762049 w 3824954"/>
              <a:gd name="connsiteY51" fmla="*/ 46495 h 3378631"/>
              <a:gd name="connsiteX52" fmla="*/ 3700056 w 3824954"/>
              <a:gd name="connsiteY52" fmla="*/ 30997 h 3378631"/>
              <a:gd name="connsiteX53" fmla="*/ 3622564 w 3824954"/>
              <a:gd name="connsiteY53" fmla="*/ 0 h 3378631"/>
              <a:gd name="connsiteX54" fmla="*/ 3111120 w 3824954"/>
              <a:gd name="connsiteY54" fmla="*/ 30997 h 3378631"/>
              <a:gd name="connsiteX55" fmla="*/ 3018130 w 3824954"/>
              <a:gd name="connsiteY55" fmla="*/ 61993 h 3378631"/>
              <a:gd name="connsiteX56" fmla="*/ 2971635 w 3824954"/>
              <a:gd name="connsiteY56" fmla="*/ 92990 h 3378631"/>
              <a:gd name="connsiteX57" fmla="*/ 2909642 w 3824954"/>
              <a:gd name="connsiteY57" fmla="*/ 185980 h 3378631"/>
              <a:gd name="connsiteX58" fmla="*/ 2863147 w 3824954"/>
              <a:gd name="connsiteY58" fmla="*/ 232475 h 3378631"/>
              <a:gd name="connsiteX59" fmla="*/ 2801154 w 3824954"/>
              <a:gd name="connsiteY59" fmla="*/ 309966 h 3378631"/>
              <a:gd name="connsiteX60" fmla="*/ 2770157 w 3824954"/>
              <a:gd name="connsiteY60" fmla="*/ 356461 h 3378631"/>
              <a:gd name="connsiteX61" fmla="*/ 2677168 w 3824954"/>
              <a:gd name="connsiteY61" fmla="*/ 449451 h 3378631"/>
              <a:gd name="connsiteX62" fmla="*/ 2630673 w 3824954"/>
              <a:gd name="connsiteY62" fmla="*/ 542441 h 3378631"/>
              <a:gd name="connsiteX63" fmla="*/ 2615174 w 3824954"/>
              <a:gd name="connsiteY63" fmla="*/ 588936 h 3378631"/>
              <a:gd name="connsiteX64" fmla="*/ 2568679 w 3824954"/>
              <a:gd name="connsiteY64" fmla="*/ 604434 h 3378631"/>
              <a:gd name="connsiteX65" fmla="*/ 2491188 w 3824954"/>
              <a:gd name="connsiteY65" fmla="*/ 712922 h 3378631"/>
              <a:gd name="connsiteX66" fmla="*/ 2398198 w 3824954"/>
              <a:gd name="connsiteY66" fmla="*/ 805912 h 3378631"/>
              <a:gd name="connsiteX67" fmla="*/ 2289710 w 3824954"/>
              <a:gd name="connsiteY67" fmla="*/ 867905 h 3378631"/>
              <a:gd name="connsiteX68" fmla="*/ 2196720 w 3824954"/>
              <a:gd name="connsiteY68" fmla="*/ 929898 h 3378631"/>
              <a:gd name="connsiteX69" fmla="*/ 2103730 w 3824954"/>
              <a:gd name="connsiteY69" fmla="*/ 960895 h 3378631"/>
              <a:gd name="connsiteX70" fmla="*/ 2057235 w 3824954"/>
              <a:gd name="connsiteY70" fmla="*/ 991892 h 3378631"/>
              <a:gd name="connsiteX71" fmla="*/ 2010740 w 3824954"/>
              <a:gd name="connsiteY71" fmla="*/ 1007390 h 3378631"/>
              <a:gd name="connsiteX72" fmla="*/ 1375310 w 3824954"/>
              <a:gd name="connsiteY72" fmla="*/ 1022888 h 3378631"/>
              <a:gd name="connsiteX73" fmla="*/ 1251324 w 3824954"/>
              <a:gd name="connsiteY73" fmla="*/ 1131376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522903 w 3824954"/>
              <a:gd name="connsiteY4" fmla="*/ 2665709 h 3378631"/>
              <a:gd name="connsiteX5" fmla="*/ 631391 w 3824954"/>
              <a:gd name="connsiteY5" fmla="*/ 2836190 h 3378631"/>
              <a:gd name="connsiteX6" fmla="*/ 693385 w 3824954"/>
              <a:gd name="connsiteY6" fmla="*/ 2898183 h 3378631"/>
              <a:gd name="connsiteX7" fmla="*/ 724381 w 3824954"/>
              <a:gd name="connsiteY7" fmla="*/ 2944678 h 3378631"/>
              <a:gd name="connsiteX8" fmla="*/ 786374 w 3824954"/>
              <a:gd name="connsiteY8" fmla="*/ 2975675 h 3378631"/>
              <a:gd name="connsiteX9" fmla="*/ 848368 w 3824954"/>
              <a:gd name="connsiteY9" fmla="*/ 3022170 h 3378631"/>
              <a:gd name="connsiteX10" fmla="*/ 910361 w 3824954"/>
              <a:gd name="connsiteY10" fmla="*/ 3084163 h 3378631"/>
              <a:gd name="connsiteX11" fmla="*/ 987852 w 3824954"/>
              <a:gd name="connsiteY11" fmla="*/ 3115159 h 3378631"/>
              <a:gd name="connsiteX12" fmla="*/ 1080842 w 3824954"/>
              <a:gd name="connsiteY12" fmla="*/ 3161654 h 3378631"/>
              <a:gd name="connsiteX13" fmla="*/ 1127337 w 3824954"/>
              <a:gd name="connsiteY13" fmla="*/ 3192651 h 3378631"/>
              <a:gd name="connsiteX14" fmla="*/ 1173832 w 3824954"/>
              <a:gd name="connsiteY14" fmla="*/ 3208149 h 3378631"/>
              <a:gd name="connsiteX15" fmla="*/ 1204829 w 3824954"/>
              <a:gd name="connsiteY15" fmla="*/ 3254644 h 3378631"/>
              <a:gd name="connsiteX16" fmla="*/ 1266822 w 3824954"/>
              <a:gd name="connsiteY16" fmla="*/ 3270142 h 3378631"/>
              <a:gd name="connsiteX17" fmla="*/ 1344313 w 3824954"/>
              <a:gd name="connsiteY17" fmla="*/ 3301139 h 3378631"/>
              <a:gd name="connsiteX18" fmla="*/ 1406307 w 3824954"/>
              <a:gd name="connsiteY18" fmla="*/ 3332136 h 3378631"/>
              <a:gd name="connsiteX19" fmla="*/ 1545791 w 3824954"/>
              <a:gd name="connsiteY19" fmla="*/ 3363132 h 3378631"/>
              <a:gd name="connsiteX20" fmla="*/ 1592286 w 3824954"/>
              <a:gd name="connsiteY20" fmla="*/ 3378631 h 3378631"/>
              <a:gd name="connsiteX21" fmla="*/ 1995242 w 3824954"/>
              <a:gd name="connsiteY21" fmla="*/ 3363132 h 3378631"/>
              <a:gd name="connsiteX22" fmla="*/ 2320707 w 3824954"/>
              <a:gd name="connsiteY22" fmla="*/ 3347634 h 3378631"/>
              <a:gd name="connsiteX23" fmla="*/ 2770157 w 3824954"/>
              <a:gd name="connsiteY23" fmla="*/ 3332136 h 3378631"/>
              <a:gd name="connsiteX24" fmla="*/ 2816652 w 3824954"/>
              <a:gd name="connsiteY24" fmla="*/ 3301139 h 3378631"/>
              <a:gd name="connsiteX25" fmla="*/ 2863147 w 3824954"/>
              <a:gd name="connsiteY25" fmla="*/ 3285641 h 3378631"/>
              <a:gd name="connsiteX26" fmla="*/ 2940639 w 3824954"/>
              <a:gd name="connsiteY26" fmla="*/ 3223648 h 3378631"/>
              <a:gd name="connsiteX27" fmla="*/ 2971635 w 3824954"/>
              <a:gd name="connsiteY27" fmla="*/ 3177153 h 3378631"/>
              <a:gd name="connsiteX28" fmla="*/ 3018130 w 3824954"/>
              <a:gd name="connsiteY28" fmla="*/ 3146156 h 3378631"/>
              <a:gd name="connsiteX29" fmla="*/ 3080124 w 3824954"/>
              <a:gd name="connsiteY29" fmla="*/ 3084163 h 3378631"/>
              <a:gd name="connsiteX30" fmla="*/ 3126618 w 3824954"/>
              <a:gd name="connsiteY30" fmla="*/ 3053166 h 3378631"/>
              <a:gd name="connsiteX31" fmla="*/ 3142117 w 3824954"/>
              <a:gd name="connsiteY31" fmla="*/ 3006671 h 3378631"/>
              <a:gd name="connsiteX32" fmla="*/ 3188612 w 3824954"/>
              <a:gd name="connsiteY32" fmla="*/ 2913681 h 3378631"/>
              <a:gd name="connsiteX33" fmla="*/ 3204110 w 3824954"/>
              <a:gd name="connsiteY33" fmla="*/ 2820692 h 3378631"/>
              <a:gd name="connsiteX34" fmla="*/ 3219608 w 3824954"/>
              <a:gd name="connsiteY34" fmla="*/ 2774197 h 3378631"/>
              <a:gd name="connsiteX35" fmla="*/ 3235107 w 3824954"/>
              <a:gd name="connsiteY35" fmla="*/ 2681207 h 3378631"/>
              <a:gd name="connsiteX36" fmla="*/ 3250605 w 3824954"/>
              <a:gd name="connsiteY36" fmla="*/ 2603715 h 3378631"/>
              <a:gd name="connsiteX37" fmla="*/ 3281601 w 3824954"/>
              <a:gd name="connsiteY37" fmla="*/ 2417736 h 3378631"/>
              <a:gd name="connsiteX38" fmla="*/ 3328096 w 3824954"/>
              <a:gd name="connsiteY38" fmla="*/ 2262753 h 3378631"/>
              <a:gd name="connsiteX39" fmla="*/ 3405588 w 3824954"/>
              <a:gd name="connsiteY39" fmla="*/ 1968285 h 3378631"/>
              <a:gd name="connsiteX40" fmla="*/ 3421086 w 3824954"/>
              <a:gd name="connsiteY40" fmla="*/ 1875295 h 3378631"/>
              <a:gd name="connsiteX41" fmla="*/ 3483079 w 3824954"/>
              <a:gd name="connsiteY41" fmla="*/ 1720312 h 3378631"/>
              <a:gd name="connsiteX42" fmla="*/ 3529574 w 3824954"/>
              <a:gd name="connsiteY42" fmla="*/ 1580827 h 3378631"/>
              <a:gd name="connsiteX43" fmla="*/ 3545073 w 3824954"/>
              <a:gd name="connsiteY43" fmla="*/ 1534332 h 3378631"/>
              <a:gd name="connsiteX44" fmla="*/ 3560571 w 3824954"/>
              <a:gd name="connsiteY44" fmla="*/ 1472339 h 3378631"/>
              <a:gd name="connsiteX45" fmla="*/ 3591568 w 3824954"/>
              <a:gd name="connsiteY45" fmla="*/ 1425844 h 3378631"/>
              <a:gd name="connsiteX46" fmla="*/ 3638063 w 3824954"/>
              <a:gd name="connsiteY46" fmla="*/ 1286359 h 3378631"/>
              <a:gd name="connsiteX47" fmla="*/ 3684557 w 3824954"/>
              <a:gd name="connsiteY47" fmla="*/ 1131376 h 3378631"/>
              <a:gd name="connsiteX48" fmla="*/ 3731052 w 3824954"/>
              <a:gd name="connsiteY48" fmla="*/ 1022888 h 3378631"/>
              <a:gd name="connsiteX49" fmla="*/ 3777547 w 3824954"/>
              <a:gd name="connsiteY49" fmla="*/ 914400 h 3378631"/>
              <a:gd name="connsiteX50" fmla="*/ 3777547 w 3824954"/>
              <a:gd name="connsiteY50" fmla="*/ 92990 h 3378631"/>
              <a:gd name="connsiteX51" fmla="*/ 3762049 w 3824954"/>
              <a:gd name="connsiteY51" fmla="*/ 46495 h 3378631"/>
              <a:gd name="connsiteX52" fmla="*/ 3700056 w 3824954"/>
              <a:gd name="connsiteY52" fmla="*/ 30997 h 3378631"/>
              <a:gd name="connsiteX53" fmla="*/ 3622564 w 3824954"/>
              <a:gd name="connsiteY53" fmla="*/ 0 h 3378631"/>
              <a:gd name="connsiteX54" fmla="*/ 3111120 w 3824954"/>
              <a:gd name="connsiteY54" fmla="*/ 30997 h 3378631"/>
              <a:gd name="connsiteX55" fmla="*/ 3018130 w 3824954"/>
              <a:gd name="connsiteY55" fmla="*/ 61993 h 3378631"/>
              <a:gd name="connsiteX56" fmla="*/ 2971635 w 3824954"/>
              <a:gd name="connsiteY56" fmla="*/ 92990 h 3378631"/>
              <a:gd name="connsiteX57" fmla="*/ 2909642 w 3824954"/>
              <a:gd name="connsiteY57" fmla="*/ 185980 h 3378631"/>
              <a:gd name="connsiteX58" fmla="*/ 2863147 w 3824954"/>
              <a:gd name="connsiteY58" fmla="*/ 232475 h 3378631"/>
              <a:gd name="connsiteX59" fmla="*/ 2801154 w 3824954"/>
              <a:gd name="connsiteY59" fmla="*/ 309966 h 3378631"/>
              <a:gd name="connsiteX60" fmla="*/ 2770157 w 3824954"/>
              <a:gd name="connsiteY60" fmla="*/ 356461 h 3378631"/>
              <a:gd name="connsiteX61" fmla="*/ 2677168 w 3824954"/>
              <a:gd name="connsiteY61" fmla="*/ 449451 h 3378631"/>
              <a:gd name="connsiteX62" fmla="*/ 2630673 w 3824954"/>
              <a:gd name="connsiteY62" fmla="*/ 542441 h 3378631"/>
              <a:gd name="connsiteX63" fmla="*/ 2615174 w 3824954"/>
              <a:gd name="connsiteY63" fmla="*/ 588936 h 3378631"/>
              <a:gd name="connsiteX64" fmla="*/ 2568679 w 3824954"/>
              <a:gd name="connsiteY64" fmla="*/ 604434 h 3378631"/>
              <a:gd name="connsiteX65" fmla="*/ 2491188 w 3824954"/>
              <a:gd name="connsiteY65" fmla="*/ 712922 h 3378631"/>
              <a:gd name="connsiteX66" fmla="*/ 2398198 w 3824954"/>
              <a:gd name="connsiteY66" fmla="*/ 805912 h 3378631"/>
              <a:gd name="connsiteX67" fmla="*/ 2289710 w 3824954"/>
              <a:gd name="connsiteY67" fmla="*/ 867905 h 3378631"/>
              <a:gd name="connsiteX68" fmla="*/ 2196720 w 3824954"/>
              <a:gd name="connsiteY68" fmla="*/ 929898 h 3378631"/>
              <a:gd name="connsiteX69" fmla="*/ 2103730 w 3824954"/>
              <a:gd name="connsiteY69" fmla="*/ 960895 h 3378631"/>
              <a:gd name="connsiteX70" fmla="*/ 2057235 w 3824954"/>
              <a:gd name="connsiteY70" fmla="*/ 991892 h 3378631"/>
              <a:gd name="connsiteX71" fmla="*/ 2010740 w 3824954"/>
              <a:gd name="connsiteY71" fmla="*/ 1007390 h 3378631"/>
              <a:gd name="connsiteX72" fmla="*/ 1375310 w 3824954"/>
              <a:gd name="connsiteY72" fmla="*/ 1022888 h 3378631"/>
              <a:gd name="connsiteX73" fmla="*/ 1224136 w 3824954"/>
              <a:gd name="connsiteY73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522903 w 3824954"/>
              <a:gd name="connsiteY4" fmla="*/ 2665709 h 3378631"/>
              <a:gd name="connsiteX5" fmla="*/ 631391 w 3824954"/>
              <a:gd name="connsiteY5" fmla="*/ 2836190 h 3378631"/>
              <a:gd name="connsiteX6" fmla="*/ 693385 w 3824954"/>
              <a:gd name="connsiteY6" fmla="*/ 2898183 h 3378631"/>
              <a:gd name="connsiteX7" fmla="*/ 724381 w 3824954"/>
              <a:gd name="connsiteY7" fmla="*/ 2944678 h 3378631"/>
              <a:gd name="connsiteX8" fmla="*/ 786374 w 3824954"/>
              <a:gd name="connsiteY8" fmla="*/ 2975675 h 3378631"/>
              <a:gd name="connsiteX9" fmla="*/ 848368 w 3824954"/>
              <a:gd name="connsiteY9" fmla="*/ 3022170 h 3378631"/>
              <a:gd name="connsiteX10" fmla="*/ 910361 w 3824954"/>
              <a:gd name="connsiteY10" fmla="*/ 3084163 h 3378631"/>
              <a:gd name="connsiteX11" fmla="*/ 987852 w 3824954"/>
              <a:gd name="connsiteY11" fmla="*/ 3115159 h 3378631"/>
              <a:gd name="connsiteX12" fmla="*/ 1080842 w 3824954"/>
              <a:gd name="connsiteY12" fmla="*/ 3161654 h 3378631"/>
              <a:gd name="connsiteX13" fmla="*/ 1127337 w 3824954"/>
              <a:gd name="connsiteY13" fmla="*/ 3192651 h 3378631"/>
              <a:gd name="connsiteX14" fmla="*/ 1173832 w 3824954"/>
              <a:gd name="connsiteY14" fmla="*/ 3208149 h 3378631"/>
              <a:gd name="connsiteX15" fmla="*/ 1204829 w 3824954"/>
              <a:gd name="connsiteY15" fmla="*/ 3254644 h 3378631"/>
              <a:gd name="connsiteX16" fmla="*/ 1266822 w 3824954"/>
              <a:gd name="connsiteY16" fmla="*/ 3270142 h 3378631"/>
              <a:gd name="connsiteX17" fmla="*/ 1344313 w 3824954"/>
              <a:gd name="connsiteY17" fmla="*/ 3301139 h 3378631"/>
              <a:gd name="connsiteX18" fmla="*/ 1406307 w 3824954"/>
              <a:gd name="connsiteY18" fmla="*/ 3332136 h 3378631"/>
              <a:gd name="connsiteX19" fmla="*/ 1545791 w 3824954"/>
              <a:gd name="connsiteY19" fmla="*/ 3363132 h 3378631"/>
              <a:gd name="connsiteX20" fmla="*/ 1592286 w 3824954"/>
              <a:gd name="connsiteY20" fmla="*/ 3378631 h 3378631"/>
              <a:gd name="connsiteX21" fmla="*/ 1995242 w 3824954"/>
              <a:gd name="connsiteY21" fmla="*/ 3363132 h 3378631"/>
              <a:gd name="connsiteX22" fmla="*/ 2320707 w 3824954"/>
              <a:gd name="connsiteY22" fmla="*/ 3347634 h 3378631"/>
              <a:gd name="connsiteX23" fmla="*/ 2770157 w 3824954"/>
              <a:gd name="connsiteY23" fmla="*/ 3332136 h 3378631"/>
              <a:gd name="connsiteX24" fmla="*/ 2816652 w 3824954"/>
              <a:gd name="connsiteY24" fmla="*/ 3301139 h 3378631"/>
              <a:gd name="connsiteX25" fmla="*/ 2863147 w 3824954"/>
              <a:gd name="connsiteY25" fmla="*/ 3285641 h 3378631"/>
              <a:gd name="connsiteX26" fmla="*/ 2940639 w 3824954"/>
              <a:gd name="connsiteY26" fmla="*/ 3223648 h 3378631"/>
              <a:gd name="connsiteX27" fmla="*/ 2971635 w 3824954"/>
              <a:gd name="connsiteY27" fmla="*/ 3177153 h 3378631"/>
              <a:gd name="connsiteX28" fmla="*/ 3018130 w 3824954"/>
              <a:gd name="connsiteY28" fmla="*/ 3146156 h 3378631"/>
              <a:gd name="connsiteX29" fmla="*/ 3080124 w 3824954"/>
              <a:gd name="connsiteY29" fmla="*/ 3084163 h 3378631"/>
              <a:gd name="connsiteX30" fmla="*/ 3126618 w 3824954"/>
              <a:gd name="connsiteY30" fmla="*/ 3053166 h 3378631"/>
              <a:gd name="connsiteX31" fmla="*/ 3142117 w 3824954"/>
              <a:gd name="connsiteY31" fmla="*/ 3006671 h 3378631"/>
              <a:gd name="connsiteX32" fmla="*/ 3188612 w 3824954"/>
              <a:gd name="connsiteY32" fmla="*/ 2913681 h 3378631"/>
              <a:gd name="connsiteX33" fmla="*/ 3204110 w 3824954"/>
              <a:gd name="connsiteY33" fmla="*/ 2820692 h 3378631"/>
              <a:gd name="connsiteX34" fmla="*/ 3219608 w 3824954"/>
              <a:gd name="connsiteY34" fmla="*/ 2774197 h 3378631"/>
              <a:gd name="connsiteX35" fmla="*/ 3235107 w 3824954"/>
              <a:gd name="connsiteY35" fmla="*/ 2681207 h 3378631"/>
              <a:gd name="connsiteX36" fmla="*/ 3250605 w 3824954"/>
              <a:gd name="connsiteY36" fmla="*/ 2603715 h 3378631"/>
              <a:gd name="connsiteX37" fmla="*/ 3281601 w 3824954"/>
              <a:gd name="connsiteY37" fmla="*/ 2417736 h 3378631"/>
              <a:gd name="connsiteX38" fmla="*/ 3328096 w 3824954"/>
              <a:gd name="connsiteY38" fmla="*/ 2262753 h 3378631"/>
              <a:gd name="connsiteX39" fmla="*/ 3405588 w 3824954"/>
              <a:gd name="connsiteY39" fmla="*/ 1968285 h 3378631"/>
              <a:gd name="connsiteX40" fmla="*/ 3421086 w 3824954"/>
              <a:gd name="connsiteY40" fmla="*/ 1875295 h 3378631"/>
              <a:gd name="connsiteX41" fmla="*/ 3483079 w 3824954"/>
              <a:gd name="connsiteY41" fmla="*/ 1720312 h 3378631"/>
              <a:gd name="connsiteX42" fmla="*/ 3529574 w 3824954"/>
              <a:gd name="connsiteY42" fmla="*/ 1580827 h 3378631"/>
              <a:gd name="connsiteX43" fmla="*/ 3545073 w 3824954"/>
              <a:gd name="connsiteY43" fmla="*/ 1534332 h 3378631"/>
              <a:gd name="connsiteX44" fmla="*/ 3560571 w 3824954"/>
              <a:gd name="connsiteY44" fmla="*/ 1472339 h 3378631"/>
              <a:gd name="connsiteX45" fmla="*/ 3591568 w 3824954"/>
              <a:gd name="connsiteY45" fmla="*/ 1425844 h 3378631"/>
              <a:gd name="connsiteX46" fmla="*/ 3638063 w 3824954"/>
              <a:gd name="connsiteY46" fmla="*/ 1286359 h 3378631"/>
              <a:gd name="connsiteX47" fmla="*/ 3684557 w 3824954"/>
              <a:gd name="connsiteY47" fmla="*/ 1131376 h 3378631"/>
              <a:gd name="connsiteX48" fmla="*/ 3731052 w 3824954"/>
              <a:gd name="connsiteY48" fmla="*/ 1022888 h 3378631"/>
              <a:gd name="connsiteX49" fmla="*/ 3777547 w 3824954"/>
              <a:gd name="connsiteY49" fmla="*/ 914400 h 3378631"/>
              <a:gd name="connsiteX50" fmla="*/ 3777547 w 3824954"/>
              <a:gd name="connsiteY50" fmla="*/ 92990 h 3378631"/>
              <a:gd name="connsiteX51" fmla="*/ 3762049 w 3824954"/>
              <a:gd name="connsiteY51" fmla="*/ 46495 h 3378631"/>
              <a:gd name="connsiteX52" fmla="*/ 3700056 w 3824954"/>
              <a:gd name="connsiteY52" fmla="*/ 30997 h 3378631"/>
              <a:gd name="connsiteX53" fmla="*/ 3622564 w 3824954"/>
              <a:gd name="connsiteY53" fmla="*/ 0 h 3378631"/>
              <a:gd name="connsiteX54" fmla="*/ 3111120 w 3824954"/>
              <a:gd name="connsiteY54" fmla="*/ 30997 h 3378631"/>
              <a:gd name="connsiteX55" fmla="*/ 3018130 w 3824954"/>
              <a:gd name="connsiteY55" fmla="*/ 61993 h 3378631"/>
              <a:gd name="connsiteX56" fmla="*/ 2971635 w 3824954"/>
              <a:gd name="connsiteY56" fmla="*/ 92990 h 3378631"/>
              <a:gd name="connsiteX57" fmla="*/ 2909642 w 3824954"/>
              <a:gd name="connsiteY57" fmla="*/ 185980 h 3378631"/>
              <a:gd name="connsiteX58" fmla="*/ 2863147 w 3824954"/>
              <a:gd name="connsiteY58" fmla="*/ 232475 h 3378631"/>
              <a:gd name="connsiteX59" fmla="*/ 2801154 w 3824954"/>
              <a:gd name="connsiteY59" fmla="*/ 309966 h 3378631"/>
              <a:gd name="connsiteX60" fmla="*/ 2770157 w 3824954"/>
              <a:gd name="connsiteY60" fmla="*/ 356461 h 3378631"/>
              <a:gd name="connsiteX61" fmla="*/ 2677168 w 3824954"/>
              <a:gd name="connsiteY61" fmla="*/ 449451 h 3378631"/>
              <a:gd name="connsiteX62" fmla="*/ 2630673 w 3824954"/>
              <a:gd name="connsiteY62" fmla="*/ 542441 h 3378631"/>
              <a:gd name="connsiteX63" fmla="*/ 2615174 w 3824954"/>
              <a:gd name="connsiteY63" fmla="*/ 588936 h 3378631"/>
              <a:gd name="connsiteX64" fmla="*/ 2568679 w 3824954"/>
              <a:gd name="connsiteY64" fmla="*/ 604434 h 3378631"/>
              <a:gd name="connsiteX65" fmla="*/ 2491188 w 3824954"/>
              <a:gd name="connsiteY65" fmla="*/ 712922 h 3378631"/>
              <a:gd name="connsiteX66" fmla="*/ 2398198 w 3824954"/>
              <a:gd name="connsiteY66" fmla="*/ 805912 h 3378631"/>
              <a:gd name="connsiteX67" fmla="*/ 2289710 w 3824954"/>
              <a:gd name="connsiteY67" fmla="*/ 867905 h 3378631"/>
              <a:gd name="connsiteX68" fmla="*/ 2196720 w 3824954"/>
              <a:gd name="connsiteY68" fmla="*/ 929898 h 3378631"/>
              <a:gd name="connsiteX69" fmla="*/ 2103730 w 3824954"/>
              <a:gd name="connsiteY69" fmla="*/ 960895 h 3378631"/>
              <a:gd name="connsiteX70" fmla="*/ 2057235 w 3824954"/>
              <a:gd name="connsiteY70" fmla="*/ 991892 h 3378631"/>
              <a:gd name="connsiteX71" fmla="*/ 2010740 w 3824954"/>
              <a:gd name="connsiteY71" fmla="*/ 1007390 h 3378631"/>
              <a:gd name="connsiteX72" fmla="*/ 1224136 w 3824954"/>
              <a:gd name="connsiteY72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522903 w 3824954"/>
              <a:gd name="connsiteY4" fmla="*/ 2665709 h 3378631"/>
              <a:gd name="connsiteX5" fmla="*/ 693385 w 3824954"/>
              <a:gd name="connsiteY5" fmla="*/ 2898183 h 3378631"/>
              <a:gd name="connsiteX6" fmla="*/ 724381 w 3824954"/>
              <a:gd name="connsiteY6" fmla="*/ 2944678 h 3378631"/>
              <a:gd name="connsiteX7" fmla="*/ 786374 w 3824954"/>
              <a:gd name="connsiteY7" fmla="*/ 2975675 h 3378631"/>
              <a:gd name="connsiteX8" fmla="*/ 848368 w 3824954"/>
              <a:gd name="connsiteY8" fmla="*/ 3022170 h 3378631"/>
              <a:gd name="connsiteX9" fmla="*/ 910361 w 3824954"/>
              <a:gd name="connsiteY9" fmla="*/ 3084163 h 3378631"/>
              <a:gd name="connsiteX10" fmla="*/ 987852 w 3824954"/>
              <a:gd name="connsiteY10" fmla="*/ 3115159 h 3378631"/>
              <a:gd name="connsiteX11" fmla="*/ 1080842 w 3824954"/>
              <a:gd name="connsiteY11" fmla="*/ 3161654 h 3378631"/>
              <a:gd name="connsiteX12" fmla="*/ 1127337 w 3824954"/>
              <a:gd name="connsiteY12" fmla="*/ 3192651 h 3378631"/>
              <a:gd name="connsiteX13" fmla="*/ 1173832 w 3824954"/>
              <a:gd name="connsiteY13" fmla="*/ 3208149 h 3378631"/>
              <a:gd name="connsiteX14" fmla="*/ 1204829 w 3824954"/>
              <a:gd name="connsiteY14" fmla="*/ 3254644 h 3378631"/>
              <a:gd name="connsiteX15" fmla="*/ 1266822 w 3824954"/>
              <a:gd name="connsiteY15" fmla="*/ 3270142 h 3378631"/>
              <a:gd name="connsiteX16" fmla="*/ 1344313 w 3824954"/>
              <a:gd name="connsiteY16" fmla="*/ 3301139 h 3378631"/>
              <a:gd name="connsiteX17" fmla="*/ 1406307 w 3824954"/>
              <a:gd name="connsiteY17" fmla="*/ 3332136 h 3378631"/>
              <a:gd name="connsiteX18" fmla="*/ 1545791 w 3824954"/>
              <a:gd name="connsiteY18" fmla="*/ 3363132 h 3378631"/>
              <a:gd name="connsiteX19" fmla="*/ 1592286 w 3824954"/>
              <a:gd name="connsiteY19" fmla="*/ 3378631 h 3378631"/>
              <a:gd name="connsiteX20" fmla="*/ 1995242 w 3824954"/>
              <a:gd name="connsiteY20" fmla="*/ 3363132 h 3378631"/>
              <a:gd name="connsiteX21" fmla="*/ 2320707 w 3824954"/>
              <a:gd name="connsiteY21" fmla="*/ 3347634 h 3378631"/>
              <a:gd name="connsiteX22" fmla="*/ 2770157 w 3824954"/>
              <a:gd name="connsiteY22" fmla="*/ 3332136 h 3378631"/>
              <a:gd name="connsiteX23" fmla="*/ 2816652 w 3824954"/>
              <a:gd name="connsiteY23" fmla="*/ 3301139 h 3378631"/>
              <a:gd name="connsiteX24" fmla="*/ 2863147 w 3824954"/>
              <a:gd name="connsiteY24" fmla="*/ 3285641 h 3378631"/>
              <a:gd name="connsiteX25" fmla="*/ 2940639 w 3824954"/>
              <a:gd name="connsiteY25" fmla="*/ 3223648 h 3378631"/>
              <a:gd name="connsiteX26" fmla="*/ 2971635 w 3824954"/>
              <a:gd name="connsiteY26" fmla="*/ 3177153 h 3378631"/>
              <a:gd name="connsiteX27" fmla="*/ 3018130 w 3824954"/>
              <a:gd name="connsiteY27" fmla="*/ 3146156 h 3378631"/>
              <a:gd name="connsiteX28" fmla="*/ 3080124 w 3824954"/>
              <a:gd name="connsiteY28" fmla="*/ 3084163 h 3378631"/>
              <a:gd name="connsiteX29" fmla="*/ 3126618 w 3824954"/>
              <a:gd name="connsiteY29" fmla="*/ 3053166 h 3378631"/>
              <a:gd name="connsiteX30" fmla="*/ 3142117 w 3824954"/>
              <a:gd name="connsiteY30" fmla="*/ 3006671 h 3378631"/>
              <a:gd name="connsiteX31" fmla="*/ 3188612 w 3824954"/>
              <a:gd name="connsiteY31" fmla="*/ 2913681 h 3378631"/>
              <a:gd name="connsiteX32" fmla="*/ 3204110 w 3824954"/>
              <a:gd name="connsiteY32" fmla="*/ 2820692 h 3378631"/>
              <a:gd name="connsiteX33" fmla="*/ 3219608 w 3824954"/>
              <a:gd name="connsiteY33" fmla="*/ 2774197 h 3378631"/>
              <a:gd name="connsiteX34" fmla="*/ 3235107 w 3824954"/>
              <a:gd name="connsiteY34" fmla="*/ 2681207 h 3378631"/>
              <a:gd name="connsiteX35" fmla="*/ 3250605 w 3824954"/>
              <a:gd name="connsiteY35" fmla="*/ 2603715 h 3378631"/>
              <a:gd name="connsiteX36" fmla="*/ 3281601 w 3824954"/>
              <a:gd name="connsiteY36" fmla="*/ 2417736 h 3378631"/>
              <a:gd name="connsiteX37" fmla="*/ 3328096 w 3824954"/>
              <a:gd name="connsiteY37" fmla="*/ 2262753 h 3378631"/>
              <a:gd name="connsiteX38" fmla="*/ 3405588 w 3824954"/>
              <a:gd name="connsiteY38" fmla="*/ 1968285 h 3378631"/>
              <a:gd name="connsiteX39" fmla="*/ 3421086 w 3824954"/>
              <a:gd name="connsiteY39" fmla="*/ 1875295 h 3378631"/>
              <a:gd name="connsiteX40" fmla="*/ 3483079 w 3824954"/>
              <a:gd name="connsiteY40" fmla="*/ 1720312 h 3378631"/>
              <a:gd name="connsiteX41" fmla="*/ 3529574 w 3824954"/>
              <a:gd name="connsiteY41" fmla="*/ 1580827 h 3378631"/>
              <a:gd name="connsiteX42" fmla="*/ 3545073 w 3824954"/>
              <a:gd name="connsiteY42" fmla="*/ 1534332 h 3378631"/>
              <a:gd name="connsiteX43" fmla="*/ 3560571 w 3824954"/>
              <a:gd name="connsiteY43" fmla="*/ 1472339 h 3378631"/>
              <a:gd name="connsiteX44" fmla="*/ 3591568 w 3824954"/>
              <a:gd name="connsiteY44" fmla="*/ 1425844 h 3378631"/>
              <a:gd name="connsiteX45" fmla="*/ 3638063 w 3824954"/>
              <a:gd name="connsiteY45" fmla="*/ 1286359 h 3378631"/>
              <a:gd name="connsiteX46" fmla="*/ 3684557 w 3824954"/>
              <a:gd name="connsiteY46" fmla="*/ 1131376 h 3378631"/>
              <a:gd name="connsiteX47" fmla="*/ 3731052 w 3824954"/>
              <a:gd name="connsiteY47" fmla="*/ 1022888 h 3378631"/>
              <a:gd name="connsiteX48" fmla="*/ 3777547 w 3824954"/>
              <a:gd name="connsiteY48" fmla="*/ 914400 h 3378631"/>
              <a:gd name="connsiteX49" fmla="*/ 3777547 w 3824954"/>
              <a:gd name="connsiteY49" fmla="*/ 92990 h 3378631"/>
              <a:gd name="connsiteX50" fmla="*/ 3762049 w 3824954"/>
              <a:gd name="connsiteY50" fmla="*/ 46495 h 3378631"/>
              <a:gd name="connsiteX51" fmla="*/ 3700056 w 3824954"/>
              <a:gd name="connsiteY51" fmla="*/ 30997 h 3378631"/>
              <a:gd name="connsiteX52" fmla="*/ 3622564 w 3824954"/>
              <a:gd name="connsiteY52" fmla="*/ 0 h 3378631"/>
              <a:gd name="connsiteX53" fmla="*/ 3111120 w 3824954"/>
              <a:gd name="connsiteY53" fmla="*/ 30997 h 3378631"/>
              <a:gd name="connsiteX54" fmla="*/ 3018130 w 3824954"/>
              <a:gd name="connsiteY54" fmla="*/ 61993 h 3378631"/>
              <a:gd name="connsiteX55" fmla="*/ 2971635 w 3824954"/>
              <a:gd name="connsiteY55" fmla="*/ 92990 h 3378631"/>
              <a:gd name="connsiteX56" fmla="*/ 2909642 w 3824954"/>
              <a:gd name="connsiteY56" fmla="*/ 185980 h 3378631"/>
              <a:gd name="connsiteX57" fmla="*/ 2863147 w 3824954"/>
              <a:gd name="connsiteY57" fmla="*/ 232475 h 3378631"/>
              <a:gd name="connsiteX58" fmla="*/ 2801154 w 3824954"/>
              <a:gd name="connsiteY58" fmla="*/ 309966 h 3378631"/>
              <a:gd name="connsiteX59" fmla="*/ 2770157 w 3824954"/>
              <a:gd name="connsiteY59" fmla="*/ 356461 h 3378631"/>
              <a:gd name="connsiteX60" fmla="*/ 2677168 w 3824954"/>
              <a:gd name="connsiteY60" fmla="*/ 449451 h 3378631"/>
              <a:gd name="connsiteX61" fmla="*/ 2630673 w 3824954"/>
              <a:gd name="connsiteY61" fmla="*/ 542441 h 3378631"/>
              <a:gd name="connsiteX62" fmla="*/ 2615174 w 3824954"/>
              <a:gd name="connsiteY62" fmla="*/ 588936 h 3378631"/>
              <a:gd name="connsiteX63" fmla="*/ 2568679 w 3824954"/>
              <a:gd name="connsiteY63" fmla="*/ 604434 h 3378631"/>
              <a:gd name="connsiteX64" fmla="*/ 2491188 w 3824954"/>
              <a:gd name="connsiteY64" fmla="*/ 712922 h 3378631"/>
              <a:gd name="connsiteX65" fmla="*/ 2398198 w 3824954"/>
              <a:gd name="connsiteY65" fmla="*/ 805912 h 3378631"/>
              <a:gd name="connsiteX66" fmla="*/ 2289710 w 3824954"/>
              <a:gd name="connsiteY66" fmla="*/ 867905 h 3378631"/>
              <a:gd name="connsiteX67" fmla="*/ 2196720 w 3824954"/>
              <a:gd name="connsiteY67" fmla="*/ 929898 h 3378631"/>
              <a:gd name="connsiteX68" fmla="*/ 2103730 w 3824954"/>
              <a:gd name="connsiteY68" fmla="*/ 960895 h 3378631"/>
              <a:gd name="connsiteX69" fmla="*/ 2057235 w 3824954"/>
              <a:gd name="connsiteY69" fmla="*/ 991892 h 3378631"/>
              <a:gd name="connsiteX70" fmla="*/ 2010740 w 3824954"/>
              <a:gd name="connsiteY70" fmla="*/ 1007390 h 3378631"/>
              <a:gd name="connsiteX71" fmla="*/ 1224136 w 3824954"/>
              <a:gd name="connsiteY71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693385 w 3824954"/>
              <a:gd name="connsiteY4" fmla="*/ 2898183 h 3378631"/>
              <a:gd name="connsiteX5" fmla="*/ 724381 w 3824954"/>
              <a:gd name="connsiteY5" fmla="*/ 2944678 h 3378631"/>
              <a:gd name="connsiteX6" fmla="*/ 786374 w 3824954"/>
              <a:gd name="connsiteY6" fmla="*/ 2975675 h 3378631"/>
              <a:gd name="connsiteX7" fmla="*/ 848368 w 3824954"/>
              <a:gd name="connsiteY7" fmla="*/ 3022170 h 3378631"/>
              <a:gd name="connsiteX8" fmla="*/ 910361 w 3824954"/>
              <a:gd name="connsiteY8" fmla="*/ 3084163 h 3378631"/>
              <a:gd name="connsiteX9" fmla="*/ 987852 w 3824954"/>
              <a:gd name="connsiteY9" fmla="*/ 3115159 h 3378631"/>
              <a:gd name="connsiteX10" fmla="*/ 1080842 w 3824954"/>
              <a:gd name="connsiteY10" fmla="*/ 3161654 h 3378631"/>
              <a:gd name="connsiteX11" fmla="*/ 1127337 w 3824954"/>
              <a:gd name="connsiteY11" fmla="*/ 3192651 h 3378631"/>
              <a:gd name="connsiteX12" fmla="*/ 1173832 w 3824954"/>
              <a:gd name="connsiteY12" fmla="*/ 3208149 h 3378631"/>
              <a:gd name="connsiteX13" fmla="*/ 1204829 w 3824954"/>
              <a:gd name="connsiteY13" fmla="*/ 3254644 h 3378631"/>
              <a:gd name="connsiteX14" fmla="*/ 1266822 w 3824954"/>
              <a:gd name="connsiteY14" fmla="*/ 3270142 h 3378631"/>
              <a:gd name="connsiteX15" fmla="*/ 1344313 w 3824954"/>
              <a:gd name="connsiteY15" fmla="*/ 3301139 h 3378631"/>
              <a:gd name="connsiteX16" fmla="*/ 1406307 w 3824954"/>
              <a:gd name="connsiteY16" fmla="*/ 3332136 h 3378631"/>
              <a:gd name="connsiteX17" fmla="*/ 1545791 w 3824954"/>
              <a:gd name="connsiteY17" fmla="*/ 3363132 h 3378631"/>
              <a:gd name="connsiteX18" fmla="*/ 1592286 w 3824954"/>
              <a:gd name="connsiteY18" fmla="*/ 3378631 h 3378631"/>
              <a:gd name="connsiteX19" fmla="*/ 1995242 w 3824954"/>
              <a:gd name="connsiteY19" fmla="*/ 3363132 h 3378631"/>
              <a:gd name="connsiteX20" fmla="*/ 2320707 w 3824954"/>
              <a:gd name="connsiteY20" fmla="*/ 3347634 h 3378631"/>
              <a:gd name="connsiteX21" fmla="*/ 2770157 w 3824954"/>
              <a:gd name="connsiteY21" fmla="*/ 3332136 h 3378631"/>
              <a:gd name="connsiteX22" fmla="*/ 2816652 w 3824954"/>
              <a:gd name="connsiteY22" fmla="*/ 3301139 h 3378631"/>
              <a:gd name="connsiteX23" fmla="*/ 2863147 w 3824954"/>
              <a:gd name="connsiteY23" fmla="*/ 3285641 h 3378631"/>
              <a:gd name="connsiteX24" fmla="*/ 2940639 w 3824954"/>
              <a:gd name="connsiteY24" fmla="*/ 3223648 h 3378631"/>
              <a:gd name="connsiteX25" fmla="*/ 2971635 w 3824954"/>
              <a:gd name="connsiteY25" fmla="*/ 3177153 h 3378631"/>
              <a:gd name="connsiteX26" fmla="*/ 3018130 w 3824954"/>
              <a:gd name="connsiteY26" fmla="*/ 3146156 h 3378631"/>
              <a:gd name="connsiteX27" fmla="*/ 3080124 w 3824954"/>
              <a:gd name="connsiteY27" fmla="*/ 3084163 h 3378631"/>
              <a:gd name="connsiteX28" fmla="*/ 3126618 w 3824954"/>
              <a:gd name="connsiteY28" fmla="*/ 3053166 h 3378631"/>
              <a:gd name="connsiteX29" fmla="*/ 3142117 w 3824954"/>
              <a:gd name="connsiteY29" fmla="*/ 3006671 h 3378631"/>
              <a:gd name="connsiteX30" fmla="*/ 3188612 w 3824954"/>
              <a:gd name="connsiteY30" fmla="*/ 2913681 h 3378631"/>
              <a:gd name="connsiteX31" fmla="*/ 3204110 w 3824954"/>
              <a:gd name="connsiteY31" fmla="*/ 2820692 h 3378631"/>
              <a:gd name="connsiteX32" fmla="*/ 3219608 w 3824954"/>
              <a:gd name="connsiteY32" fmla="*/ 2774197 h 3378631"/>
              <a:gd name="connsiteX33" fmla="*/ 3235107 w 3824954"/>
              <a:gd name="connsiteY33" fmla="*/ 2681207 h 3378631"/>
              <a:gd name="connsiteX34" fmla="*/ 3250605 w 3824954"/>
              <a:gd name="connsiteY34" fmla="*/ 2603715 h 3378631"/>
              <a:gd name="connsiteX35" fmla="*/ 3281601 w 3824954"/>
              <a:gd name="connsiteY35" fmla="*/ 2417736 h 3378631"/>
              <a:gd name="connsiteX36" fmla="*/ 3328096 w 3824954"/>
              <a:gd name="connsiteY36" fmla="*/ 2262753 h 3378631"/>
              <a:gd name="connsiteX37" fmla="*/ 3405588 w 3824954"/>
              <a:gd name="connsiteY37" fmla="*/ 1968285 h 3378631"/>
              <a:gd name="connsiteX38" fmla="*/ 3421086 w 3824954"/>
              <a:gd name="connsiteY38" fmla="*/ 1875295 h 3378631"/>
              <a:gd name="connsiteX39" fmla="*/ 3483079 w 3824954"/>
              <a:gd name="connsiteY39" fmla="*/ 1720312 h 3378631"/>
              <a:gd name="connsiteX40" fmla="*/ 3529574 w 3824954"/>
              <a:gd name="connsiteY40" fmla="*/ 1580827 h 3378631"/>
              <a:gd name="connsiteX41" fmla="*/ 3545073 w 3824954"/>
              <a:gd name="connsiteY41" fmla="*/ 1534332 h 3378631"/>
              <a:gd name="connsiteX42" fmla="*/ 3560571 w 3824954"/>
              <a:gd name="connsiteY42" fmla="*/ 1472339 h 3378631"/>
              <a:gd name="connsiteX43" fmla="*/ 3591568 w 3824954"/>
              <a:gd name="connsiteY43" fmla="*/ 1425844 h 3378631"/>
              <a:gd name="connsiteX44" fmla="*/ 3638063 w 3824954"/>
              <a:gd name="connsiteY44" fmla="*/ 1286359 h 3378631"/>
              <a:gd name="connsiteX45" fmla="*/ 3684557 w 3824954"/>
              <a:gd name="connsiteY45" fmla="*/ 1131376 h 3378631"/>
              <a:gd name="connsiteX46" fmla="*/ 3731052 w 3824954"/>
              <a:gd name="connsiteY46" fmla="*/ 1022888 h 3378631"/>
              <a:gd name="connsiteX47" fmla="*/ 3777547 w 3824954"/>
              <a:gd name="connsiteY47" fmla="*/ 914400 h 3378631"/>
              <a:gd name="connsiteX48" fmla="*/ 3777547 w 3824954"/>
              <a:gd name="connsiteY48" fmla="*/ 92990 h 3378631"/>
              <a:gd name="connsiteX49" fmla="*/ 3762049 w 3824954"/>
              <a:gd name="connsiteY49" fmla="*/ 46495 h 3378631"/>
              <a:gd name="connsiteX50" fmla="*/ 3700056 w 3824954"/>
              <a:gd name="connsiteY50" fmla="*/ 30997 h 3378631"/>
              <a:gd name="connsiteX51" fmla="*/ 3622564 w 3824954"/>
              <a:gd name="connsiteY51" fmla="*/ 0 h 3378631"/>
              <a:gd name="connsiteX52" fmla="*/ 3111120 w 3824954"/>
              <a:gd name="connsiteY52" fmla="*/ 30997 h 3378631"/>
              <a:gd name="connsiteX53" fmla="*/ 3018130 w 3824954"/>
              <a:gd name="connsiteY53" fmla="*/ 61993 h 3378631"/>
              <a:gd name="connsiteX54" fmla="*/ 2971635 w 3824954"/>
              <a:gd name="connsiteY54" fmla="*/ 92990 h 3378631"/>
              <a:gd name="connsiteX55" fmla="*/ 2909642 w 3824954"/>
              <a:gd name="connsiteY55" fmla="*/ 185980 h 3378631"/>
              <a:gd name="connsiteX56" fmla="*/ 2863147 w 3824954"/>
              <a:gd name="connsiteY56" fmla="*/ 232475 h 3378631"/>
              <a:gd name="connsiteX57" fmla="*/ 2801154 w 3824954"/>
              <a:gd name="connsiteY57" fmla="*/ 309966 h 3378631"/>
              <a:gd name="connsiteX58" fmla="*/ 2770157 w 3824954"/>
              <a:gd name="connsiteY58" fmla="*/ 356461 h 3378631"/>
              <a:gd name="connsiteX59" fmla="*/ 2677168 w 3824954"/>
              <a:gd name="connsiteY59" fmla="*/ 449451 h 3378631"/>
              <a:gd name="connsiteX60" fmla="*/ 2630673 w 3824954"/>
              <a:gd name="connsiteY60" fmla="*/ 542441 h 3378631"/>
              <a:gd name="connsiteX61" fmla="*/ 2615174 w 3824954"/>
              <a:gd name="connsiteY61" fmla="*/ 588936 h 3378631"/>
              <a:gd name="connsiteX62" fmla="*/ 2568679 w 3824954"/>
              <a:gd name="connsiteY62" fmla="*/ 604434 h 3378631"/>
              <a:gd name="connsiteX63" fmla="*/ 2491188 w 3824954"/>
              <a:gd name="connsiteY63" fmla="*/ 712922 h 3378631"/>
              <a:gd name="connsiteX64" fmla="*/ 2398198 w 3824954"/>
              <a:gd name="connsiteY64" fmla="*/ 805912 h 3378631"/>
              <a:gd name="connsiteX65" fmla="*/ 2289710 w 3824954"/>
              <a:gd name="connsiteY65" fmla="*/ 867905 h 3378631"/>
              <a:gd name="connsiteX66" fmla="*/ 2196720 w 3824954"/>
              <a:gd name="connsiteY66" fmla="*/ 929898 h 3378631"/>
              <a:gd name="connsiteX67" fmla="*/ 2103730 w 3824954"/>
              <a:gd name="connsiteY67" fmla="*/ 960895 h 3378631"/>
              <a:gd name="connsiteX68" fmla="*/ 2057235 w 3824954"/>
              <a:gd name="connsiteY68" fmla="*/ 991892 h 3378631"/>
              <a:gd name="connsiteX69" fmla="*/ 2010740 w 3824954"/>
              <a:gd name="connsiteY69" fmla="*/ 1007390 h 3378631"/>
              <a:gd name="connsiteX70" fmla="*/ 1224136 w 3824954"/>
              <a:gd name="connsiteY70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693385 w 3824954"/>
              <a:gd name="connsiteY4" fmla="*/ 2898183 h 3378631"/>
              <a:gd name="connsiteX5" fmla="*/ 724381 w 3824954"/>
              <a:gd name="connsiteY5" fmla="*/ 2944678 h 3378631"/>
              <a:gd name="connsiteX6" fmla="*/ 786374 w 3824954"/>
              <a:gd name="connsiteY6" fmla="*/ 2975675 h 3378631"/>
              <a:gd name="connsiteX7" fmla="*/ 848368 w 3824954"/>
              <a:gd name="connsiteY7" fmla="*/ 3022170 h 3378631"/>
              <a:gd name="connsiteX8" fmla="*/ 910361 w 3824954"/>
              <a:gd name="connsiteY8" fmla="*/ 3084163 h 3378631"/>
              <a:gd name="connsiteX9" fmla="*/ 987852 w 3824954"/>
              <a:gd name="connsiteY9" fmla="*/ 3115159 h 3378631"/>
              <a:gd name="connsiteX10" fmla="*/ 1080842 w 3824954"/>
              <a:gd name="connsiteY10" fmla="*/ 3161654 h 3378631"/>
              <a:gd name="connsiteX11" fmla="*/ 1127337 w 3824954"/>
              <a:gd name="connsiteY11" fmla="*/ 3192651 h 3378631"/>
              <a:gd name="connsiteX12" fmla="*/ 1173832 w 3824954"/>
              <a:gd name="connsiteY12" fmla="*/ 3208149 h 3378631"/>
              <a:gd name="connsiteX13" fmla="*/ 1204829 w 3824954"/>
              <a:gd name="connsiteY13" fmla="*/ 3254644 h 3378631"/>
              <a:gd name="connsiteX14" fmla="*/ 1266822 w 3824954"/>
              <a:gd name="connsiteY14" fmla="*/ 3270142 h 3378631"/>
              <a:gd name="connsiteX15" fmla="*/ 1344313 w 3824954"/>
              <a:gd name="connsiteY15" fmla="*/ 3301139 h 3378631"/>
              <a:gd name="connsiteX16" fmla="*/ 1406307 w 3824954"/>
              <a:gd name="connsiteY16" fmla="*/ 3332136 h 3378631"/>
              <a:gd name="connsiteX17" fmla="*/ 1545791 w 3824954"/>
              <a:gd name="connsiteY17" fmla="*/ 3363132 h 3378631"/>
              <a:gd name="connsiteX18" fmla="*/ 1592286 w 3824954"/>
              <a:gd name="connsiteY18" fmla="*/ 3378631 h 3378631"/>
              <a:gd name="connsiteX19" fmla="*/ 1995242 w 3824954"/>
              <a:gd name="connsiteY19" fmla="*/ 3363132 h 3378631"/>
              <a:gd name="connsiteX20" fmla="*/ 2320707 w 3824954"/>
              <a:gd name="connsiteY20" fmla="*/ 3347634 h 3378631"/>
              <a:gd name="connsiteX21" fmla="*/ 2770157 w 3824954"/>
              <a:gd name="connsiteY21" fmla="*/ 3332136 h 3378631"/>
              <a:gd name="connsiteX22" fmla="*/ 2816652 w 3824954"/>
              <a:gd name="connsiteY22" fmla="*/ 3301139 h 3378631"/>
              <a:gd name="connsiteX23" fmla="*/ 2863147 w 3824954"/>
              <a:gd name="connsiteY23" fmla="*/ 3285641 h 3378631"/>
              <a:gd name="connsiteX24" fmla="*/ 2940639 w 3824954"/>
              <a:gd name="connsiteY24" fmla="*/ 3223648 h 3378631"/>
              <a:gd name="connsiteX25" fmla="*/ 2971635 w 3824954"/>
              <a:gd name="connsiteY25" fmla="*/ 3177153 h 3378631"/>
              <a:gd name="connsiteX26" fmla="*/ 3018130 w 3824954"/>
              <a:gd name="connsiteY26" fmla="*/ 3146156 h 3378631"/>
              <a:gd name="connsiteX27" fmla="*/ 3080124 w 3824954"/>
              <a:gd name="connsiteY27" fmla="*/ 3084163 h 3378631"/>
              <a:gd name="connsiteX28" fmla="*/ 3126618 w 3824954"/>
              <a:gd name="connsiteY28" fmla="*/ 3053166 h 3378631"/>
              <a:gd name="connsiteX29" fmla="*/ 3142117 w 3824954"/>
              <a:gd name="connsiteY29" fmla="*/ 3006671 h 3378631"/>
              <a:gd name="connsiteX30" fmla="*/ 3188612 w 3824954"/>
              <a:gd name="connsiteY30" fmla="*/ 2913681 h 3378631"/>
              <a:gd name="connsiteX31" fmla="*/ 3204110 w 3824954"/>
              <a:gd name="connsiteY31" fmla="*/ 2820692 h 3378631"/>
              <a:gd name="connsiteX32" fmla="*/ 3219608 w 3824954"/>
              <a:gd name="connsiteY32" fmla="*/ 2774197 h 3378631"/>
              <a:gd name="connsiteX33" fmla="*/ 3235107 w 3824954"/>
              <a:gd name="connsiteY33" fmla="*/ 2681207 h 3378631"/>
              <a:gd name="connsiteX34" fmla="*/ 3250605 w 3824954"/>
              <a:gd name="connsiteY34" fmla="*/ 2603715 h 3378631"/>
              <a:gd name="connsiteX35" fmla="*/ 3281601 w 3824954"/>
              <a:gd name="connsiteY35" fmla="*/ 2417736 h 3378631"/>
              <a:gd name="connsiteX36" fmla="*/ 3328096 w 3824954"/>
              <a:gd name="connsiteY36" fmla="*/ 2262753 h 3378631"/>
              <a:gd name="connsiteX37" fmla="*/ 3405588 w 3824954"/>
              <a:gd name="connsiteY37" fmla="*/ 1968285 h 3378631"/>
              <a:gd name="connsiteX38" fmla="*/ 3421086 w 3824954"/>
              <a:gd name="connsiteY38" fmla="*/ 1875295 h 3378631"/>
              <a:gd name="connsiteX39" fmla="*/ 3483079 w 3824954"/>
              <a:gd name="connsiteY39" fmla="*/ 1720312 h 3378631"/>
              <a:gd name="connsiteX40" fmla="*/ 3529574 w 3824954"/>
              <a:gd name="connsiteY40" fmla="*/ 1580827 h 3378631"/>
              <a:gd name="connsiteX41" fmla="*/ 3545073 w 3824954"/>
              <a:gd name="connsiteY41" fmla="*/ 1534332 h 3378631"/>
              <a:gd name="connsiteX42" fmla="*/ 3560571 w 3824954"/>
              <a:gd name="connsiteY42" fmla="*/ 1472339 h 3378631"/>
              <a:gd name="connsiteX43" fmla="*/ 3591568 w 3824954"/>
              <a:gd name="connsiteY43" fmla="*/ 1425844 h 3378631"/>
              <a:gd name="connsiteX44" fmla="*/ 3638063 w 3824954"/>
              <a:gd name="connsiteY44" fmla="*/ 1286359 h 3378631"/>
              <a:gd name="connsiteX45" fmla="*/ 3684557 w 3824954"/>
              <a:gd name="connsiteY45" fmla="*/ 1131376 h 3378631"/>
              <a:gd name="connsiteX46" fmla="*/ 3731052 w 3824954"/>
              <a:gd name="connsiteY46" fmla="*/ 1022888 h 3378631"/>
              <a:gd name="connsiteX47" fmla="*/ 3777547 w 3824954"/>
              <a:gd name="connsiteY47" fmla="*/ 914400 h 3378631"/>
              <a:gd name="connsiteX48" fmla="*/ 3777547 w 3824954"/>
              <a:gd name="connsiteY48" fmla="*/ 92990 h 3378631"/>
              <a:gd name="connsiteX49" fmla="*/ 3762049 w 3824954"/>
              <a:gd name="connsiteY49" fmla="*/ 46495 h 3378631"/>
              <a:gd name="connsiteX50" fmla="*/ 3700056 w 3824954"/>
              <a:gd name="connsiteY50" fmla="*/ 30997 h 3378631"/>
              <a:gd name="connsiteX51" fmla="*/ 3622564 w 3824954"/>
              <a:gd name="connsiteY51" fmla="*/ 0 h 3378631"/>
              <a:gd name="connsiteX52" fmla="*/ 3111120 w 3824954"/>
              <a:gd name="connsiteY52" fmla="*/ 30997 h 3378631"/>
              <a:gd name="connsiteX53" fmla="*/ 3018130 w 3824954"/>
              <a:gd name="connsiteY53" fmla="*/ 61993 h 3378631"/>
              <a:gd name="connsiteX54" fmla="*/ 2971635 w 3824954"/>
              <a:gd name="connsiteY54" fmla="*/ 92990 h 3378631"/>
              <a:gd name="connsiteX55" fmla="*/ 2909642 w 3824954"/>
              <a:gd name="connsiteY55" fmla="*/ 185980 h 3378631"/>
              <a:gd name="connsiteX56" fmla="*/ 2863147 w 3824954"/>
              <a:gd name="connsiteY56" fmla="*/ 232475 h 3378631"/>
              <a:gd name="connsiteX57" fmla="*/ 2801154 w 3824954"/>
              <a:gd name="connsiteY57" fmla="*/ 309966 h 3378631"/>
              <a:gd name="connsiteX58" fmla="*/ 2770157 w 3824954"/>
              <a:gd name="connsiteY58" fmla="*/ 356461 h 3378631"/>
              <a:gd name="connsiteX59" fmla="*/ 2677168 w 3824954"/>
              <a:gd name="connsiteY59" fmla="*/ 449451 h 3378631"/>
              <a:gd name="connsiteX60" fmla="*/ 2630673 w 3824954"/>
              <a:gd name="connsiteY60" fmla="*/ 542441 h 3378631"/>
              <a:gd name="connsiteX61" fmla="*/ 2615174 w 3824954"/>
              <a:gd name="connsiteY61" fmla="*/ 588936 h 3378631"/>
              <a:gd name="connsiteX62" fmla="*/ 2568679 w 3824954"/>
              <a:gd name="connsiteY62" fmla="*/ 604434 h 3378631"/>
              <a:gd name="connsiteX63" fmla="*/ 2491188 w 3824954"/>
              <a:gd name="connsiteY63" fmla="*/ 712922 h 3378631"/>
              <a:gd name="connsiteX64" fmla="*/ 2398198 w 3824954"/>
              <a:gd name="connsiteY64" fmla="*/ 805912 h 3378631"/>
              <a:gd name="connsiteX65" fmla="*/ 2289710 w 3824954"/>
              <a:gd name="connsiteY65" fmla="*/ 867905 h 3378631"/>
              <a:gd name="connsiteX66" fmla="*/ 2196720 w 3824954"/>
              <a:gd name="connsiteY66" fmla="*/ 929898 h 3378631"/>
              <a:gd name="connsiteX67" fmla="*/ 2103730 w 3824954"/>
              <a:gd name="connsiteY67" fmla="*/ 960895 h 3378631"/>
              <a:gd name="connsiteX68" fmla="*/ 2057235 w 3824954"/>
              <a:gd name="connsiteY68" fmla="*/ 991892 h 3378631"/>
              <a:gd name="connsiteX69" fmla="*/ 2010740 w 3824954"/>
              <a:gd name="connsiteY69" fmla="*/ 1007390 h 3378631"/>
              <a:gd name="connsiteX70" fmla="*/ 1224136 w 3824954"/>
              <a:gd name="connsiteY70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693385 w 3824954"/>
              <a:gd name="connsiteY4" fmla="*/ 2898183 h 3378631"/>
              <a:gd name="connsiteX5" fmla="*/ 724381 w 3824954"/>
              <a:gd name="connsiteY5" fmla="*/ 2944678 h 3378631"/>
              <a:gd name="connsiteX6" fmla="*/ 786374 w 3824954"/>
              <a:gd name="connsiteY6" fmla="*/ 2975675 h 3378631"/>
              <a:gd name="connsiteX7" fmla="*/ 848368 w 3824954"/>
              <a:gd name="connsiteY7" fmla="*/ 3022170 h 3378631"/>
              <a:gd name="connsiteX8" fmla="*/ 910361 w 3824954"/>
              <a:gd name="connsiteY8" fmla="*/ 3084163 h 3378631"/>
              <a:gd name="connsiteX9" fmla="*/ 987852 w 3824954"/>
              <a:gd name="connsiteY9" fmla="*/ 3115159 h 3378631"/>
              <a:gd name="connsiteX10" fmla="*/ 1080842 w 3824954"/>
              <a:gd name="connsiteY10" fmla="*/ 3161654 h 3378631"/>
              <a:gd name="connsiteX11" fmla="*/ 1127337 w 3824954"/>
              <a:gd name="connsiteY11" fmla="*/ 3192651 h 3378631"/>
              <a:gd name="connsiteX12" fmla="*/ 1173832 w 3824954"/>
              <a:gd name="connsiteY12" fmla="*/ 3208149 h 3378631"/>
              <a:gd name="connsiteX13" fmla="*/ 1204829 w 3824954"/>
              <a:gd name="connsiteY13" fmla="*/ 3254644 h 3378631"/>
              <a:gd name="connsiteX14" fmla="*/ 1266822 w 3824954"/>
              <a:gd name="connsiteY14" fmla="*/ 3270142 h 3378631"/>
              <a:gd name="connsiteX15" fmla="*/ 1344313 w 3824954"/>
              <a:gd name="connsiteY15" fmla="*/ 3301139 h 3378631"/>
              <a:gd name="connsiteX16" fmla="*/ 1406307 w 3824954"/>
              <a:gd name="connsiteY16" fmla="*/ 3332136 h 3378631"/>
              <a:gd name="connsiteX17" fmla="*/ 1545791 w 3824954"/>
              <a:gd name="connsiteY17" fmla="*/ 3363132 h 3378631"/>
              <a:gd name="connsiteX18" fmla="*/ 1592286 w 3824954"/>
              <a:gd name="connsiteY18" fmla="*/ 3378631 h 3378631"/>
              <a:gd name="connsiteX19" fmla="*/ 1995242 w 3824954"/>
              <a:gd name="connsiteY19" fmla="*/ 3363132 h 3378631"/>
              <a:gd name="connsiteX20" fmla="*/ 2320707 w 3824954"/>
              <a:gd name="connsiteY20" fmla="*/ 3347634 h 3378631"/>
              <a:gd name="connsiteX21" fmla="*/ 2770157 w 3824954"/>
              <a:gd name="connsiteY21" fmla="*/ 3332136 h 3378631"/>
              <a:gd name="connsiteX22" fmla="*/ 2816652 w 3824954"/>
              <a:gd name="connsiteY22" fmla="*/ 3301139 h 3378631"/>
              <a:gd name="connsiteX23" fmla="*/ 2863147 w 3824954"/>
              <a:gd name="connsiteY23" fmla="*/ 3285641 h 3378631"/>
              <a:gd name="connsiteX24" fmla="*/ 2940639 w 3824954"/>
              <a:gd name="connsiteY24" fmla="*/ 3223648 h 3378631"/>
              <a:gd name="connsiteX25" fmla="*/ 2971635 w 3824954"/>
              <a:gd name="connsiteY25" fmla="*/ 3177153 h 3378631"/>
              <a:gd name="connsiteX26" fmla="*/ 3018130 w 3824954"/>
              <a:gd name="connsiteY26" fmla="*/ 3146156 h 3378631"/>
              <a:gd name="connsiteX27" fmla="*/ 3080124 w 3824954"/>
              <a:gd name="connsiteY27" fmla="*/ 3084163 h 3378631"/>
              <a:gd name="connsiteX28" fmla="*/ 3126618 w 3824954"/>
              <a:gd name="connsiteY28" fmla="*/ 3053166 h 3378631"/>
              <a:gd name="connsiteX29" fmla="*/ 3142117 w 3824954"/>
              <a:gd name="connsiteY29" fmla="*/ 3006671 h 3378631"/>
              <a:gd name="connsiteX30" fmla="*/ 3188612 w 3824954"/>
              <a:gd name="connsiteY30" fmla="*/ 2913681 h 3378631"/>
              <a:gd name="connsiteX31" fmla="*/ 3204110 w 3824954"/>
              <a:gd name="connsiteY31" fmla="*/ 2820692 h 3378631"/>
              <a:gd name="connsiteX32" fmla="*/ 3219608 w 3824954"/>
              <a:gd name="connsiteY32" fmla="*/ 2774197 h 3378631"/>
              <a:gd name="connsiteX33" fmla="*/ 3235107 w 3824954"/>
              <a:gd name="connsiteY33" fmla="*/ 2681207 h 3378631"/>
              <a:gd name="connsiteX34" fmla="*/ 3250605 w 3824954"/>
              <a:gd name="connsiteY34" fmla="*/ 2603715 h 3378631"/>
              <a:gd name="connsiteX35" fmla="*/ 3281601 w 3824954"/>
              <a:gd name="connsiteY35" fmla="*/ 2417736 h 3378631"/>
              <a:gd name="connsiteX36" fmla="*/ 3328096 w 3824954"/>
              <a:gd name="connsiteY36" fmla="*/ 2262753 h 3378631"/>
              <a:gd name="connsiteX37" fmla="*/ 3405588 w 3824954"/>
              <a:gd name="connsiteY37" fmla="*/ 1968285 h 3378631"/>
              <a:gd name="connsiteX38" fmla="*/ 3421086 w 3824954"/>
              <a:gd name="connsiteY38" fmla="*/ 1875295 h 3378631"/>
              <a:gd name="connsiteX39" fmla="*/ 3483079 w 3824954"/>
              <a:gd name="connsiteY39" fmla="*/ 1720312 h 3378631"/>
              <a:gd name="connsiteX40" fmla="*/ 3529574 w 3824954"/>
              <a:gd name="connsiteY40" fmla="*/ 1580827 h 3378631"/>
              <a:gd name="connsiteX41" fmla="*/ 3545073 w 3824954"/>
              <a:gd name="connsiteY41" fmla="*/ 1534332 h 3378631"/>
              <a:gd name="connsiteX42" fmla="*/ 3560571 w 3824954"/>
              <a:gd name="connsiteY42" fmla="*/ 1472339 h 3378631"/>
              <a:gd name="connsiteX43" fmla="*/ 3591568 w 3824954"/>
              <a:gd name="connsiteY43" fmla="*/ 1425844 h 3378631"/>
              <a:gd name="connsiteX44" fmla="*/ 3638063 w 3824954"/>
              <a:gd name="connsiteY44" fmla="*/ 1286359 h 3378631"/>
              <a:gd name="connsiteX45" fmla="*/ 3684557 w 3824954"/>
              <a:gd name="connsiteY45" fmla="*/ 1131376 h 3378631"/>
              <a:gd name="connsiteX46" fmla="*/ 3731052 w 3824954"/>
              <a:gd name="connsiteY46" fmla="*/ 1022888 h 3378631"/>
              <a:gd name="connsiteX47" fmla="*/ 3777547 w 3824954"/>
              <a:gd name="connsiteY47" fmla="*/ 914400 h 3378631"/>
              <a:gd name="connsiteX48" fmla="*/ 3777547 w 3824954"/>
              <a:gd name="connsiteY48" fmla="*/ 92990 h 3378631"/>
              <a:gd name="connsiteX49" fmla="*/ 3762049 w 3824954"/>
              <a:gd name="connsiteY49" fmla="*/ 46495 h 3378631"/>
              <a:gd name="connsiteX50" fmla="*/ 3700056 w 3824954"/>
              <a:gd name="connsiteY50" fmla="*/ 30997 h 3378631"/>
              <a:gd name="connsiteX51" fmla="*/ 3622564 w 3824954"/>
              <a:gd name="connsiteY51" fmla="*/ 0 h 3378631"/>
              <a:gd name="connsiteX52" fmla="*/ 3111120 w 3824954"/>
              <a:gd name="connsiteY52" fmla="*/ 30997 h 3378631"/>
              <a:gd name="connsiteX53" fmla="*/ 3018130 w 3824954"/>
              <a:gd name="connsiteY53" fmla="*/ 61993 h 3378631"/>
              <a:gd name="connsiteX54" fmla="*/ 2971635 w 3824954"/>
              <a:gd name="connsiteY54" fmla="*/ 92990 h 3378631"/>
              <a:gd name="connsiteX55" fmla="*/ 2909642 w 3824954"/>
              <a:gd name="connsiteY55" fmla="*/ 185980 h 3378631"/>
              <a:gd name="connsiteX56" fmla="*/ 2863147 w 3824954"/>
              <a:gd name="connsiteY56" fmla="*/ 232475 h 3378631"/>
              <a:gd name="connsiteX57" fmla="*/ 2801154 w 3824954"/>
              <a:gd name="connsiteY57" fmla="*/ 309966 h 3378631"/>
              <a:gd name="connsiteX58" fmla="*/ 2770157 w 3824954"/>
              <a:gd name="connsiteY58" fmla="*/ 356461 h 3378631"/>
              <a:gd name="connsiteX59" fmla="*/ 2677168 w 3824954"/>
              <a:gd name="connsiteY59" fmla="*/ 449451 h 3378631"/>
              <a:gd name="connsiteX60" fmla="*/ 2630673 w 3824954"/>
              <a:gd name="connsiteY60" fmla="*/ 542441 h 3378631"/>
              <a:gd name="connsiteX61" fmla="*/ 2615174 w 3824954"/>
              <a:gd name="connsiteY61" fmla="*/ 588936 h 3378631"/>
              <a:gd name="connsiteX62" fmla="*/ 2568679 w 3824954"/>
              <a:gd name="connsiteY62" fmla="*/ 604434 h 3378631"/>
              <a:gd name="connsiteX63" fmla="*/ 2491188 w 3824954"/>
              <a:gd name="connsiteY63" fmla="*/ 712922 h 3378631"/>
              <a:gd name="connsiteX64" fmla="*/ 2398198 w 3824954"/>
              <a:gd name="connsiteY64" fmla="*/ 805912 h 3378631"/>
              <a:gd name="connsiteX65" fmla="*/ 2289710 w 3824954"/>
              <a:gd name="connsiteY65" fmla="*/ 867905 h 3378631"/>
              <a:gd name="connsiteX66" fmla="*/ 2196720 w 3824954"/>
              <a:gd name="connsiteY66" fmla="*/ 929898 h 3378631"/>
              <a:gd name="connsiteX67" fmla="*/ 2103730 w 3824954"/>
              <a:gd name="connsiteY67" fmla="*/ 960895 h 3378631"/>
              <a:gd name="connsiteX68" fmla="*/ 2057235 w 3824954"/>
              <a:gd name="connsiteY68" fmla="*/ 991892 h 3378631"/>
              <a:gd name="connsiteX69" fmla="*/ 2010740 w 3824954"/>
              <a:gd name="connsiteY69" fmla="*/ 1007390 h 3378631"/>
              <a:gd name="connsiteX70" fmla="*/ 1224136 w 3824954"/>
              <a:gd name="connsiteY7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747565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747565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747565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91581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910361 w 3824954"/>
              <a:gd name="connsiteY6" fmla="*/ 3084163 h 3378631"/>
              <a:gd name="connsiteX7" fmla="*/ 987852 w 3824954"/>
              <a:gd name="connsiteY7" fmla="*/ 3115159 h 3378631"/>
              <a:gd name="connsiteX8" fmla="*/ 1080842 w 3824954"/>
              <a:gd name="connsiteY8" fmla="*/ 3161654 h 3378631"/>
              <a:gd name="connsiteX9" fmla="*/ 1127337 w 3824954"/>
              <a:gd name="connsiteY9" fmla="*/ 3192651 h 3378631"/>
              <a:gd name="connsiteX10" fmla="*/ 1173832 w 3824954"/>
              <a:gd name="connsiteY10" fmla="*/ 3208149 h 3378631"/>
              <a:gd name="connsiteX11" fmla="*/ 1204829 w 3824954"/>
              <a:gd name="connsiteY11" fmla="*/ 3254644 h 3378631"/>
              <a:gd name="connsiteX12" fmla="*/ 1266822 w 3824954"/>
              <a:gd name="connsiteY12" fmla="*/ 3270142 h 3378631"/>
              <a:gd name="connsiteX13" fmla="*/ 1344313 w 3824954"/>
              <a:gd name="connsiteY13" fmla="*/ 3301139 h 3378631"/>
              <a:gd name="connsiteX14" fmla="*/ 1406307 w 3824954"/>
              <a:gd name="connsiteY14" fmla="*/ 3332136 h 3378631"/>
              <a:gd name="connsiteX15" fmla="*/ 1545791 w 3824954"/>
              <a:gd name="connsiteY15" fmla="*/ 3363132 h 3378631"/>
              <a:gd name="connsiteX16" fmla="*/ 1592286 w 3824954"/>
              <a:gd name="connsiteY16" fmla="*/ 3378631 h 3378631"/>
              <a:gd name="connsiteX17" fmla="*/ 1995242 w 3824954"/>
              <a:gd name="connsiteY17" fmla="*/ 3363132 h 3378631"/>
              <a:gd name="connsiteX18" fmla="*/ 2320707 w 3824954"/>
              <a:gd name="connsiteY18" fmla="*/ 3347634 h 3378631"/>
              <a:gd name="connsiteX19" fmla="*/ 2770157 w 3824954"/>
              <a:gd name="connsiteY19" fmla="*/ 3332136 h 3378631"/>
              <a:gd name="connsiteX20" fmla="*/ 2816652 w 3824954"/>
              <a:gd name="connsiteY20" fmla="*/ 3301139 h 3378631"/>
              <a:gd name="connsiteX21" fmla="*/ 2863147 w 3824954"/>
              <a:gd name="connsiteY21" fmla="*/ 3285641 h 3378631"/>
              <a:gd name="connsiteX22" fmla="*/ 2940639 w 3824954"/>
              <a:gd name="connsiteY22" fmla="*/ 3223648 h 3378631"/>
              <a:gd name="connsiteX23" fmla="*/ 2971635 w 3824954"/>
              <a:gd name="connsiteY23" fmla="*/ 3177153 h 3378631"/>
              <a:gd name="connsiteX24" fmla="*/ 3018130 w 3824954"/>
              <a:gd name="connsiteY24" fmla="*/ 3146156 h 3378631"/>
              <a:gd name="connsiteX25" fmla="*/ 3080124 w 3824954"/>
              <a:gd name="connsiteY25" fmla="*/ 3084163 h 3378631"/>
              <a:gd name="connsiteX26" fmla="*/ 3126618 w 3824954"/>
              <a:gd name="connsiteY26" fmla="*/ 3053166 h 3378631"/>
              <a:gd name="connsiteX27" fmla="*/ 3142117 w 3824954"/>
              <a:gd name="connsiteY27" fmla="*/ 3006671 h 3378631"/>
              <a:gd name="connsiteX28" fmla="*/ 3188612 w 3824954"/>
              <a:gd name="connsiteY28" fmla="*/ 2913681 h 3378631"/>
              <a:gd name="connsiteX29" fmla="*/ 3204110 w 3824954"/>
              <a:gd name="connsiteY29" fmla="*/ 2820692 h 3378631"/>
              <a:gd name="connsiteX30" fmla="*/ 3219608 w 3824954"/>
              <a:gd name="connsiteY30" fmla="*/ 2774197 h 3378631"/>
              <a:gd name="connsiteX31" fmla="*/ 3235107 w 3824954"/>
              <a:gd name="connsiteY31" fmla="*/ 2681207 h 3378631"/>
              <a:gd name="connsiteX32" fmla="*/ 3250605 w 3824954"/>
              <a:gd name="connsiteY32" fmla="*/ 2603715 h 3378631"/>
              <a:gd name="connsiteX33" fmla="*/ 3281601 w 3824954"/>
              <a:gd name="connsiteY33" fmla="*/ 2417736 h 3378631"/>
              <a:gd name="connsiteX34" fmla="*/ 3328096 w 3824954"/>
              <a:gd name="connsiteY34" fmla="*/ 2262753 h 3378631"/>
              <a:gd name="connsiteX35" fmla="*/ 3405588 w 3824954"/>
              <a:gd name="connsiteY35" fmla="*/ 1968285 h 3378631"/>
              <a:gd name="connsiteX36" fmla="*/ 3421086 w 3824954"/>
              <a:gd name="connsiteY36" fmla="*/ 1875295 h 3378631"/>
              <a:gd name="connsiteX37" fmla="*/ 3483079 w 3824954"/>
              <a:gd name="connsiteY37" fmla="*/ 1720312 h 3378631"/>
              <a:gd name="connsiteX38" fmla="*/ 3529574 w 3824954"/>
              <a:gd name="connsiteY38" fmla="*/ 1580827 h 3378631"/>
              <a:gd name="connsiteX39" fmla="*/ 3545073 w 3824954"/>
              <a:gd name="connsiteY39" fmla="*/ 1534332 h 3378631"/>
              <a:gd name="connsiteX40" fmla="*/ 3560571 w 3824954"/>
              <a:gd name="connsiteY40" fmla="*/ 1472339 h 3378631"/>
              <a:gd name="connsiteX41" fmla="*/ 3591568 w 3824954"/>
              <a:gd name="connsiteY41" fmla="*/ 1425844 h 3378631"/>
              <a:gd name="connsiteX42" fmla="*/ 3638063 w 3824954"/>
              <a:gd name="connsiteY42" fmla="*/ 1286359 h 3378631"/>
              <a:gd name="connsiteX43" fmla="*/ 3684557 w 3824954"/>
              <a:gd name="connsiteY43" fmla="*/ 1131376 h 3378631"/>
              <a:gd name="connsiteX44" fmla="*/ 3731052 w 3824954"/>
              <a:gd name="connsiteY44" fmla="*/ 1022888 h 3378631"/>
              <a:gd name="connsiteX45" fmla="*/ 3777547 w 3824954"/>
              <a:gd name="connsiteY45" fmla="*/ 914400 h 3378631"/>
              <a:gd name="connsiteX46" fmla="*/ 3777547 w 3824954"/>
              <a:gd name="connsiteY46" fmla="*/ 92990 h 3378631"/>
              <a:gd name="connsiteX47" fmla="*/ 3762049 w 3824954"/>
              <a:gd name="connsiteY47" fmla="*/ 46495 h 3378631"/>
              <a:gd name="connsiteX48" fmla="*/ 3700056 w 3824954"/>
              <a:gd name="connsiteY48" fmla="*/ 30997 h 3378631"/>
              <a:gd name="connsiteX49" fmla="*/ 3622564 w 3824954"/>
              <a:gd name="connsiteY49" fmla="*/ 0 h 3378631"/>
              <a:gd name="connsiteX50" fmla="*/ 3111120 w 3824954"/>
              <a:gd name="connsiteY50" fmla="*/ 30997 h 3378631"/>
              <a:gd name="connsiteX51" fmla="*/ 3018130 w 3824954"/>
              <a:gd name="connsiteY51" fmla="*/ 61993 h 3378631"/>
              <a:gd name="connsiteX52" fmla="*/ 2971635 w 3824954"/>
              <a:gd name="connsiteY52" fmla="*/ 92990 h 3378631"/>
              <a:gd name="connsiteX53" fmla="*/ 2909642 w 3824954"/>
              <a:gd name="connsiteY53" fmla="*/ 185980 h 3378631"/>
              <a:gd name="connsiteX54" fmla="*/ 2863147 w 3824954"/>
              <a:gd name="connsiteY54" fmla="*/ 232475 h 3378631"/>
              <a:gd name="connsiteX55" fmla="*/ 2801154 w 3824954"/>
              <a:gd name="connsiteY55" fmla="*/ 309966 h 3378631"/>
              <a:gd name="connsiteX56" fmla="*/ 2770157 w 3824954"/>
              <a:gd name="connsiteY56" fmla="*/ 356461 h 3378631"/>
              <a:gd name="connsiteX57" fmla="*/ 2677168 w 3824954"/>
              <a:gd name="connsiteY57" fmla="*/ 449451 h 3378631"/>
              <a:gd name="connsiteX58" fmla="*/ 2630673 w 3824954"/>
              <a:gd name="connsiteY58" fmla="*/ 542441 h 3378631"/>
              <a:gd name="connsiteX59" fmla="*/ 2615174 w 3824954"/>
              <a:gd name="connsiteY59" fmla="*/ 588936 h 3378631"/>
              <a:gd name="connsiteX60" fmla="*/ 2568679 w 3824954"/>
              <a:gd name="connsiteY60" fmla="*/ 604434 h 3378631"/>
              <a:gd name="connsiteX61" fmla="*/ 2491188 w 3824954"/>
              <a:gd name="connsiteY61" fmla="*/ 712922 h 3378631"/>
              <a:gd name="connsiteX62" fmla="*/ 2398198 w 3824954"/>
              <a:gd name="connsiteY62" fmla="*/ 805912 h 3378631"/>
              <a:gd name="connsiteX63" fmla="*/ 2289710 w 3824954"/>
              <a:gd name="connsiteY63" fmla="*/ 867905 h 3378631"/>
              <a:gd name="connsiteX64" fmla="*/ 2196720 w 3824954"/>
              <a:gd name="connsiteY64" fmla="*/ 929898 h 3378631"/>
              <a:gd name="connsiteX65" fmla="*/ 2103730 w 3824954"/>
              <a:gd name="connsiteY65" fmla="*/ 960895 h 3378631"/>
              <a:gd name="connsiteX66" fmla="*/ 2057235 w 3824954"/>
              <a:gd name="connsiteY66" fmla="*/ 991892 h 3378631"/>
              <a:gd name="connsiteX67" fmla="*/ 2010740 w 3824954"/>
              <a:gd name="connsiteY67" fmla="*/ 1007390 h 3378631"/>
              <a:gd name="connsiteX68" fmla="*/ 1224136 w 3824954"/>
              <a:gd name="connsiteY68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910361 w 3824954"/>
              <a:gd name="connsiteY5" fmla="*/ 3084163 h 3378631"/>
              <a:gd name="connsiteX6" fmla="*/ 987852 w 3824954"/>
              <a:gd name="connsiteY6" fmla="*/ 3115159 h 3378631"/>
              <a:gd name="connsiteX7" fmla="*/ 1080842 w 3824954"/>
              <a:gd name="connsiteY7" fmla="*/ 3161654 h 3378631"/>
              <a:gd name="connsiteX8" fmla="*/ 1127337 w 3824954"/>
              <a:gd name="connsiteY8" fmla="*/ 3192651 h 3378631"/>
              <a:gd name="connsiteX9" fmla="*/ 1173832 w 3824954"/>
              <a:gd name="connsiteY9" fmla="*/ 3208149 h 3378631"/>
              <a:gd name="connsiteX10" fmla="*/ 1204829 w 3824954"/>
              <a:gd name="connsiteY10" fmla="*/ 3254644 h 3378631"/>
              <a:gd name="connsiteX11" fmla="*/ 1266822 w 3824954"/>
              <a:gd name="connsiteY11" fmla="*/ 3270142 h 3378631"/>
              <a:gd name="connsiteX12" fmla="*/ 1344313 w 3824954"/>
              <a:gd name="connsiteY12" fmla="*/ 3301139 h 3378631"/>
              <a:gd name="connsiteX13" fmla="*/ 1406307 w 3824954"/>
              <a:gd name="connsiteY13" fmla="*/ 3332136 h 3378631"/>
              <a:gd name="connsiteX14" fmla="*/ 1545791 w 3824954"/>
              <a:gd name="connsiteY14" fmla="*/ 3363132 h 3378631"/>
              <a:gd name="connsiteX15" fmla="*/ 1592286 w 3824954"/>
              <a:gd name="connsiteY15" fmla="*/ 3378631 h 3378631"/>
              <a:gd name="connsiteX16" fmla="*/ 1995242 w 3824954"/>
              <a:gd name="connsiteY16" fmla="*/ 3363132 h 3378631"/>
              <a:gd name="connsiteX17" fmla="*/ 2320707 w 3824954"/>
              <a:gd name="connsiteY17" fmla="*/ 3347634 h 3378631"/>
              <a:gd name="connsiteX18" fmla="*/ 2770157 w 3824954"/>
              <a:gd name="connsiteY18" fmla="*/ 3332136 h 3378631"/>
              <a:gd name="connsiteX19" fmla="*/ 2816652 w 3824954"/>
              <a:gd name="connsiteY19" fmla="*/ 3301139 h 3378631"/>
              <a:gd name="connsiteX20" fmla="*/ 2863147 w 3824954"/>
              <a:gd name="connsiteY20" fmla="*/ 3285641 h 3378631"/>
              <a:gd name="connsiteX21" fmla="*/ 2940639 w 3824954"/>
              <a:gd name="connsiteY21" fmla="*/ 3223648 h 3378631"/>
              <a:gd name="connsiteX22" fmla="*/ 2971635 w 3824954"/>
              <a:gd name="connsiteY22" fmla="*/ 3177153 h 3378631"/>
              <a:gd name="connsiteX23" fmla="*/ 3018130 w 3824954"/>
              <a:gd name="connsiteY23" fmla="*/ 3146156 h 3378631"/>
              <a:gd name="connsiteX24" fmla="*/ 3080124 w 3824954"/>
              <a:gd name="connsiteY24" fmla="*/ 3084163 h 3378631"/>
              <a:gd name="connsiteX25" fmla="*/ 3126618 w 3824954"/>
              <a:gd name="connsiteY25" fmla="*/ 3053166 h 3378631"/>
              <a:gd name="connsiteX26" fmla="*/ 3142117 w 3824954"/>
              <a:gd name="connsiteY26" fmla="*/ 3006671 h 3378631"/>
              <a:gd name="connsiteX27" fmla="*/ 3188612 w 3824954"/>
              <a:gd name="connsiteY27" fmla="*/ 2913681 h 3378631"/>
              <a:gd name="connsiteX28" fmla="*/ 3204110 w 3824954"/>
              <a:gd name="connsiteY28" fmla="*/ 2820692 h 3378631"/>
              <a:gd name="connsiteX29" fmla="*/ 3219608 w 3824954"/>
              <a:gd name="connsiteY29" fmla="*/ 2774197 h 3378631"/>
              <a:gd name="connsiteX30" fmla="*/ 3235107 w 3824954"/>
              <a:gd name="connsiteY30" fmla="*/ 2681207 h 3378631"/>
              <a:gd name="connsiteX31" fmla="*/ 3250605 w 3824954"/>
              <a:gd name="connsiteY31" fmla="*/ 2603715 h 3378631"/>
              <a:gd name="connsiteX32" fmla="*/ 3281601 w 3824954"/>
              <a:gd name="connsiteY32" fmla="*/ 2417736 h 3378631"/>
              <a:gd name="connsiteX33" fmla="*/ 3328096 w 3824954"/>
              <a:gd name="connsiteY33" fmla="*/ 2262753 h 3378631"/>
              <a:gd name="connsiteX34" fmla="*/ 3405588 w 3824954"/>
              <a:gd name="connsiteY34" fmla="*/ 1968285 h 3378631"/>
              <a:gd name="connsiteX35" fmla="*/ 3421086 w 3824954"/>
              <a:gd name="connsiteY35" fmla="*/ 1875295 h 3378631"/>
              <a:gd name="connsiteX36" fmla="*/ 3483079 w 3824954"/>
              <a:gd name="connsiteY36" fmla="*/ 1720312 h 3378631"/>
              <a:gd name="connsiteX37" fmla="*/ 3529574 w 3824954"/>
              <a:gd name="connsiteY37" fmla="*/ 1580827 h 3378631"/>
              <a:gd name="connsiteX38" fmla="*/ 3545073 w 3824954"/>
              <a:gd name="connsiteY38" fmla="*/ 1534332 h 3378631"/>
              <a:gd name="connsiteX39" fmla="*/ 3560571 w 3824954"/>
              <a:gd name="connsiteY39" fmla="*/ 1472339 h 3378631"/>
              <a:gd name="connsiteX40" fmla="*/ 3591568 w 3824954"/>
              <a:gd name="connsiteY40" fmla="*/ 1425844 h 3378631"/>
              <a:gd name="connsiteX41" fmla="*/ 3638063 w 3824954"/>
              <a:gd name="connsiteY41" fmla="*/ 1286359 h 3378631"/>
              <a:gd name="connsiteX42" fmla="*/ 3684557 w 3824954"/>
              <a:gd name="connsiteY42" fmla="*/ 1131376 h 3378631"/>
              <a:gd name="connsiteX43" fmla="*/ 3731052 w 3824954"/>
              <a:gd name="connsiteY43" fmla="*/ 1022888 h 3378631"/>
              <a:gd name="connsiteX44" fmla="*/ 3777547 w 3824954"/>
              <a:gd name="connsiteY44" fmla="*/ 914400 h 3378631"/>
              <a:gd name="connsiteX45" fmla="*/ 3777547 w 3824954"/>
              <a:gd name="connsiteY45" fmla="*/ 92990 h 3378631"/>
              <a:gd name="connsiteX46" fmla="*/ 3762049 w 3824954"/>
              <a:gd name="connsiteY46" fmla="*/ 46495 h 3378631"/>
              <a:gd name="connsiteX47" fmla="*/ 3700056 w 3824954"/>
              <a:gd name="connsiteY47" fmla="*/ 30997 h 3378631"/>
              <a:gd name="connsiteX48" fmla="*/ 3622564 w 3824954"/>
              <a:gd name="connsiteY48" fmla="*/ 0 h 3378631"/>
              <a:gd name="connsiteX49" fmla="*/ 3111120 w 3824954"/>
              <a:gd name="connsiteY49" fmla="*/ 30997 h 3378631"/>
              <a:gd name="connsiteX50" fmla="*/ 3018130 w 3824954"/>
              <a:gd name="connsiteY50" fmla="*/ 61993 h 3378631"/>
              <a:gd name="connsiteX51" fmla="*/ 2971635 w 3824954"/>
              <a:gd name="connsiteY51" fmla="*/ 92990 h 3378631"/>
              <a:gd name="connsiteX52" fmla="*/ 2909642 w 3824954"/>
              <a:gd name="connsiteY52" fmla="*/ 185980 h 3378631"/>
              <a:gd name="connsiteX53" fmla="*/ 2863147 w 3824954"/>
              <a:gd name="connsiteY53" fmla="*/ 232475 h 3378631"/>
              <a:gd name="connsiteX54" fmla="*/ 2801154 w 3824954"/>
              <a:gd name="connsiteY54" fmla="*/ 309966 h 3378631"/>
              <a:gd name="connsiteX55" fmla="*/ 2770157 w 3824954"/>
              <a:gd name="connsiteY55" fmla="*/ 356461 h 3378631"/>
              <a:gd name="connsiteX56" fmla="*/ 2677168 w 3824954"/>
              <a:gd name="connsiteY56" fmla="*/ 449451 h 3378631"/>
              <a:gd name="connsiteX57" fmla="*/ 2630673 w 3824954"/>
              <a:gd name="connsiteY57" fmla="*/ 542441 h 3378631"/>
              <a:gd name="connsiteX58" fmla="*/ 2615174 w 3824954"/>
              <a:gd name="connsiteY58" fmla="*/ 588936 h 3378631"/>
              <a:gd name="connsiteX59" fmla="*/ 2568679 w 3824954"/>
              <a:gd name="connsiteY59" fmla="*/ 604434 h 3378631"/>
              <a:gd name="connsiteX60" fmla="*/ 2491188 w 3824954"/>
              <a:gd name="connsiteY60" fmla="*/ 712922 h 3378631"/>
              <a:gd name="connsiteX61" fmla="*/ 2398198 w 3824954"/>
              <a:gd name="connsiteY61" fmla="*/ 805912 h 3378631"/>
              <a:gd name="connsiteX62" fmla="*/ 2289710 w 3824954"/>
              <a:gd name="connsiteY62" fmla="*/ 867905 h 3378631"/>
              <a:gd name="connsiteX63" fmla="*/ 2196720 w 3824954"/>
              <a:gd name="connsiteY63" fmla="*/ 929898 h 3378631"/>
              <a:gd name="connsiteX64" fmla="*/ 2103730 w 3824954"/>
              <a:gd name="connsiteY64" fmla="*/ 960895 h 3378631"/>
              <a:gd name="connsiteX65" fmla="*/ 2057235 w 3824954"/>
              <a:gd name="connsiteY65" fmla="*/ 991892 h 3378631"/>
              <a:gd name="connsiteX66" fmla="*/ 2010740 w 3824954"/>
              <a:gd name="connsiteY66" fmla="*/ 1007390 h 3378631"/>
              <a:gd name="connsiteX67" fmla="*/ 1224136 w 3824954"/>
              <a:gd name="connsiteY67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693385 w 3824954"/>
              <a:gd name="connsiteY3" fmla="*/ 2898183 h 3378631"/>
              <a:gd name="connsiteX4" fmla="*/ 910361 w 3824954"/>
              <a:gd name="connsiteY4" fmla="*/ 3084163 h 3378631"/>
              <a:gd name="connsiteX5" fmla="*/ 987852 w 3824954"/>
              <a:gd name="connsiteY5" fmla="*/ 3115159 h 3378631"/>
              <a:gd name="connsiteX6" fmla="*/ 1080842 w 3824954"/>
              <a:gd name="connsiteY6" fmla="*/ 3161654 h 3378631"/>
              <a:gd name="connsiteX7" fmla="*/ 1127337 w 3824954"/>
              <a:gd name="connsiteY7" fmla="*/ 3192651 h 3378631"/>
              <a:gd name="connsiteX8" fmla="*/ 1173832 w 3824954"/>
              <a:gd name="connsiteY8" fmla="*/ 3208149 h 3378631"/>
              <a:gd name="connsiteX9" fmla="*/ 1204829 w 3824954"/>
              <a:gd name="connsiteY9" fmla="*/ 3254644 h 3378631"/>
              <a:gd name="connsiteX10" fmla="*/ 1266822 w 3824954"/>
              <a:gd name="connsiteY10" fmla="*/ 3270142 h 3378631"/>
              <a:gd name="connsiteX11" fmla="*/ 1344313 w 3824954"/>
              <a:gd name="connsiteY11" fmla="*/ 3301139 h 3378631"/>
              <a:gd name="connsiteX12" fmla="*/ 1406307 w 3824954"/>
              <a:gd name="connsiteY12" fmla="*/ 3332136 h 3378631"/>
              <a:gd name="connsiteX13" fmla="*/ 1545791 w 3824954"/>
              <a:gd name="connsiteY13" fmla="*/ 3363132 h 3378631"/>
              <a:gd name="connsiteX14" fmla="*/ 1592286 w 3824954"/>
              <a:gd name="connsiteY14" fmla="*/ 3378631 h 3378631"/>
              <a:gd name="connsiteX15" fmla="*/ 1995242 w 3824954"/>
              <a:gd name="connsiteY15" fmla="*/ 3363132 h 3378631"/>
              <a:gd name="connsiteX16" fmla="*/ 2320707 w 3824954"/>
              <a:gd name="connsiteY16" fmla="*/ 3347634 h 3378631"/>
              <a:gd name="connsiteX17" fmla="*/ 2770157 w 3824954"/>
              <a:gd name="connsiteY17" fmla="*/ 3332136 h 3378631"/>
              <a:gd name="connsiteX18" fmla="*/ 2816652 w 3824954"/>
              <a:gd name="connsiteY18" fmla="*/ 3301139 h 3378631"/>
              <a:gd name="connsiteX19" fmla="*/ 2863147 w 3824954"/>
              <a:gd name="connsiteY19" fmla="*/ 3285641 h 3378631"/>
              <a:gd name="connsiteX20" fmla="*/ 2940639 w 3824954"/>
              <a:gd name="connsiteY20" fmla="*/ 3223648 h 3378631"/>
              <a:gd name="connsiteX21" fmla="*/ 2971635 w 3824954"/>
              <a:gd name="connsiteY21" fmla="*/ 3177153 h 3378631"/>
              <a:gd name="connsiteX22" fmla="*/ 3018130 w 3824954"/>
              <a:gd name="connsiteY22" fmla="*/ 3146156 h 3378631"/>
              <a:gd name="connsiteX23" fmla="*/ 3080124 w 3824954"/>
              <a:gd name="connsiteY23" fmla="*/ 3084163 h 3378631"/>
              <a:gd name="connsiteX24" fmla="*/ 3126618 w 3824954"/>
              <a:gd name="connsiteY24" fmla="*/ 3053166 h 3378631"/>
              <a:gd name="connsiteX25" fmla="*/ 3142117 w 3824954"/>
              <a:gd name="connsiteY25" fmla="*/ 3006671 h 3378631"/>
              <a:gd name="connsiteX26" fmla="*/ 3188612 w 3824954"/>
              <a:gd name="connsiteY26" fmla="*/ 2913681 h 3378631"/>
              <a:gd name="connsiteX27" fmla="*/ 3204110 w 3824954"/>
              <a:gd name="connsiteY27" fmla="*/ 2820692 h 3378631"/>
              <a:gd name="connsiteX28" fmla="*/ 3219608 w 3824954"/>
              <a:gd name="connsiteY28" fmla="*/ 2774197 h 3378631"/>
              <a:gd name="connsiteX29" fmla="*/ 3235107 w 3824954"/>
              <a:gd name="connsiteY29" fmla="*/ 2681207 h 3378631"/>
              <a:gd name="connsiteX30" fmla="*/ 3250605 w 3824954"/>
              <a:gd name="connsiteY30" fmla="*/ 2603715 h 3378631"/>
              <a:gd name="connsiteX31" fmla="*/ 3281601 w 3824954"/>
              <a:gd name="connsiteY31" fmla="*/ 2417736 h 3378631"/>
              <a:gd name="connsiteX32" fmla="*/ 3328096 w 3824954"/>
              <a:gd name="connsiteY32" fmla="*/ 2262753 h 3378631"/>
              <a:gd name="connsiteX33" fmla="*/ 3405588 w 3824954"/>
              <a:gd name="connsiteY33" fmla="*/ 1968285 h 3378631"/>
              <a:gd name="connsiteX34" fmla="*/ 3421086 w 3824954"/>
              <a:gd name="connsiteY34" fmla="*/ 1875295 h 3378631"/>
              <a:gd name="connsiteX35" fmla="*/ 3483079 w 3824954"/>
              <a:gd name="connsiteY35" fmla="*/ 1720312 h 3378631"/>
              <a:gd name="connsiteX36" fmla="*/ 3529574 w 3824954"/>
              <a:gd name="connsiteY36" fmla="*/ 1580827 h 3378631"/>
              <a:gd name="connsiteX37" fmla="*/ 3545073 w 3824954"/>
              <a:gd name="connsiteY37" fmla="*/ 1534332 h 3378631"/>
              <a:gd name="connsiteX38" fmla="*/ 3560571 w 3824954"/>
              <a:gd name="connsiteY38" fmla="*/ 1472339 h 3378631"/>
              <a:gd name="connsiteX39" fmla="*/ 3591568 w 3824954"/>
              <a:gd name="connsiteY39" fmla="*/ 1425844 h 3378631"/>
              <a:gd name="connsiteX40" fmla="*/ 3638063 w 3824954"/>
              <a:gd name="connsiteY40" fmla="*/ 1286359 h 3378631"/>
              <a:gd name="connsiteX41" fmla="*/ 3684557 w 3824954"/>
              <a:gd name="connsiteY41" fmla="*/ 1131376 h 3378631"/>
              <a:gd name="connsiteX42" fmla="*/ 3731052 w 3824954"/>
              <a:gd name="connsiteY42" fmla="*/ 1022888 h 3378631"/>
              <a:gd name="connsiteX43" fmla="*/ 3777547 w 3824954"/>
              <a:gd name="connsiteY43" fmla="*/ 914400 h 3378631"/>
              <a:gd name="connsiteX44" fmla="*/ 3777547 w 3824954"/>
              <a:gd name="connsiteY44" fmla="*/ 92990 h 3378631"/>
              <a:gd name="connsiteX45" fmla="*/ 3762049 w 3824954"/>
              <a:gd name="connsiteY45" fmla="*/ 46495 h 3378631"/>
              <a:gd name="connsiteX46" fmla="*/ 3700056 w 3824954"/>
              <a:gd name="connsiteY46" fmla="*/ 30997 h 3378631"/>
              <a:gd name="connsiteX47" fmla="*/ 3622564 w 3824954"/>
              <a:gd name="connsiteY47" fmla="*/ 0 h 3378631"/>
              <a:gd name="connsiteX48" fmla="*/ 3111120 w 3824954"/>
              <a:gd name="connsiteY48" fmla="*/ 30997 h 3378631"/>
              <a:gd name="connsiteX49" fmla="*/ 3018130 w 3824954"/>
              <a:gd name="connsiteY49" fmla="*/ 61993 h 3378631"/>
              <a:gd name="connsiteX50" fmla="*/ 2971635 w 3824954"/>
              <a:gd name="connsiteY50" fmla="*/ 92990 h 3378631"/>
              <a:gd name="connsiteX51" fmla="*/ 2909642 w 3824954"/>
              <a:gd name="connsiteY51" fmla="*/ 185980 h 3378631"/>
              <a:gd name="connsiteX52" fmla="*/ 2863147 w 3824954"/>
              <a:gd name="connsiteY52" fmla="*/ 232475 h 3378631"/>
              <a:gd name="connsiteX53" fmla="*/ 2801154 w 3824954"/>
              <a:gd name="connsiteY53" fmla="*/ 309966 h 3378631"/>
              <a:gd name="connsiteX54" fmla="*/ 2770157 w 3824954"/>
              <a:gd name="connsiteY54" fmla="*/ 356461 h 3378631"/>
              <a:gd name="connsiteX55" fmla="*/ 2677168 w 3824954"/>
              <a:gd name="connsiteY55" fmla="*/ 449451 h 3378631"/>
              <a:gd name="connsiteX56" fmla="*/ 2630673 w 3824954"/>
              <a:gd name="connsiteY56" fmla="*/ 542441 h 3378631"/>
              <a:gd name="connsiteX57" fmla="*/ 2615174 w 3824954"/>
              <a:gd name="connsiteY57" fmla="*/ 588936 h 3378631"/>
              <a:gd name="connsiteX58" fmla="*/ 2568679 w 3824954"/>
              <a:gd name="connsiteY58" fmla="*/ 604434 h 3378631"/>
              <a:gd name="connsiteX59" fmla="*/ 2491188 w 3824954"/>
              <a:gd name="connsiteY59" fmla="*/ 712922 h 3378631"/>
              <a:gd name="connsiteX60" fmla="*/ 2398198 w 3824954"/>
              <a:gd name="connsiteY60" fmla="*/ 805912 h 3378631"/>
              <a:gd name="connsiteX61" fmla="*/ 2289710 w 3824954"/>
              <a:gd name="connsiteY61" fmla="*/ 867905 h 3378631"/>
              <a:gd name="connsiteX62" fmla="*/ 2196720 w 3824954"/>
              <a:gd name="connsiteY62" fmla="*/ 929898 h 3378631"/>
              <a:gd name="connsiteX63" fmla="*/ 2103730 w 3824954"/>
              <a:gd name="connsiteY63" fmla="*/ 960895 h 3378631"/>
              <a:gd name="connsiteX64" fmla="*/ 2057235 w 3824954"/>
              <a:gd name="connsiteY64" fmla="*/ 991892 h 3378631"/>
              <a:gd name="connsiteX65" fmla="*/ 2010740 w 3824954"/>
              <a:gd name="connsiteY65" fmla="*/ 1007390 h 3378631"/>
              <a:gd name="connsiteX66" fmla="*/ 1224136 w 3824954"/>
              <a:gd name="connsiteY66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987852 w 3824954"/>
              <a:gd name="connsiteY4" fmla="*/ 3115159 h 3378631"/>
              <a:gd name="connsiteX5" fmla="*/ 1080842 w 3824954"/>
              <a:gd name="connsiteY5" fmla="*/ 3161654 h 3378631"/>
              <a:gd name="connsiteX6" fmla="*/ 1127337 w 3824954"/>
              <a:gd name="connsiteY6" fmla="*/ 3192651 h 3378631"/>
              <a:gd name="connsiteX7" fmla="*/ 1173832 w 3824954"/>
              <a:gd name="connsiteY7" fmla="*/ 3208149 h 3378631"/>
              <a:gd name="connsiteX8" fmla="*/ 1204829 w 3824954"/>
              <a:gd name="connsiteY8" fmla="*/ 3254644 h 3378631"/>
              <a:gd name="connsiteX9" fmla="*/ 1266822 w 3824954"/>
              <a:gd name="connsiteY9" fmla="*/ 3270142 h 3378631"/>
              <a:gd name="connsiteX10" fmla="*/ 1344313 w 3824954"/>
              <a:gd name="connsiteY10" fmla="*/ 3301139 h 3378631"/>
              <a:gd name="connsiteX11" fmla="*/ 1406307 w 3824954"/>
              <a:gd name="connsiteY11" fmla="*/ 3332136 h 3378631"/>
              <a:gd name="connsiteX12" fmla="*/ 1545791 w 3824954"/>
              <a:gd name="connsiteY12" fmla="*/ 3363132 h 3378631"/>
              <a:gd name="connsiteX13" fmla="*/ 1592286 w 3824954"/>
              <a:gd name="connsiteY13" fmla="*/ 3378631 h 3378631"/>
              <a:gd name="connsiteX14" fmla="*/ 1995242 w 3824954"/>
              <a:gd name="connsiteY14" fmla="*/ 3363132 h 3378631"/>
              <a:gd name="connsiteX15" fmla="*/ 2320707 w 3824954"/>
              <a:gd name="connsiteY15" fmla="*/ 3347634 h 3378631"/>
              <a:gd name="connsiteX16" fmla="*/ 2770157 w 3824954"/>
              <a:gd name="connsiteY16" fmla="*/ 3332136 h 3378631"/>
              <a:gd name="connsiteX17" fmla="*/ 2816652 w 3824954"/>
              <a:gd name="connsiteY17" fmla="*/ 3301139 h 3378631"/>
              <a:gd name="connsiteX18" fmla="*/ 2863147 w 3824954"/>
              <a:gd name="connsiteY18" fmla="*/ 3285641 h 3378631"/>
              <a:gd name="connsiteX19" fmla="*/ 2940639 w 3824954"/>
              <a:gd name="connsiteY19" fmla="*/ 3223648 h 3378631"/>
              <a:gd name="connsiteX20" fmla="*/ 2971635 w 3824954"/>
              <a:gd name="connsiteY20" fmla="*/ 3177153 h 3378631"/>
              <a:gd name="connsiteX21" fmla="*/ 3018130 w 3824954"/>
              <a:gd name="connsiteY21" fmla="*/ 3146156 h 3378631"/>
              <a:gd name="connsiteX22" fmla="*/ 3080124 w 3824954"/>
              <a:gd name="connsiteY22" fmla="*/ 3084163 h 3378631"/>
              <a:gd name="connsiteX23" fmla="*/ 3126618 w 3824954"/>
              <a:gd name="connsiteY23" fmla="*/ 3053166 h 3378631"/>
              <a:gd name="connsiteX24" fmla="*/ 3142117 w 3824954"/>
              <a:gd name="connsiteY24" fmla="*/ 3006671 h 3378631"/>
              <a:gd name="connsiteX25" fmla="*/ 3188612 w 3824954"/>
              <a:gd name="connsiteY25" fmla="*/ 2913681 h 3378631"/>
              <a:gd name="connsiteX26" fmla="*/ 3204110 w 3824954"/>
              <a:gd name="connsiteY26" fmla="*/ 2820692 h 3378631"/>
              <a:gd name="connsiteX27" fmla="*/ 3219608 w 3824954"/>
              <a:gd name="connsiteY27" fmla="*/ 2774197 h 3378631"/>
              <a:gd name="connsiteX28" fmla="*/ 3235107 w 3824954"/>
              <a:gd name="connsiteY28" fmla="*/ 2681207 h 3378631"/>
              <a:gd name="connsiteX29" fmla="*/ 3250605 w 3824954"/>
              <a:gd name="connsiteY29" fmla="*/ 2603715 h 3378631"/>
              <a:gd name="connsiteX30" fmla="*/ 3281601 w 3824954"/>
              <a:gd name="connsiteY30" fmla="*/ 2417736 h 3378631"/>
              <a:gd name="connsiteX31" fmla="*/ 3328096 w 3824954"/>
              <a:gd name="connsiteY31" fmla="*/ 2262753 h 3378631"/>
              <a:gd name="connsiteX32" fmla="*/ 3405588 w 3824954"/>
              <a:gd name="connsiteY32" fmla="*/ 1968285 h 3378631"/>
              <a:gd name="connsiteX33" fmla="*/ 3421086 w 3824954"/>
              <a:gd name="connsiteY33" fmla="*/ 1875295 h 3378631"/>
              <a:gd name="connsiteX34" fmla="*/ 3483079 w 3824954"/>
              <a:gd name="connsiteY34" fmla="*/ 1720312 h 3378631"/>
              <a:gd name="connsiteX35" fmla="*/ 3529574 w 3824954"/>
              <a:gd name="connsiteY35" fmla="*/ 1580827 h 3378631"/>
              <a:gd name="connsiteX36" fmla="*/ 3545073 w 3824954"/>
              <a:gd name="connsiteY36" fmla="*/ 1534332 h 3378631"/>
              <a:gd name="connsiteX37" fmla="*/ 3560571 w 3824954"/>
              <a:gd name="connsiteY37" fmla="*/ 1472339 h 3378631"/>
              <a:gd name="connsiteX38" fmla="*/ 3591568 w 3824954"/>
              <a:gd name="connsiteY38" fmla="*/ 1425844 h 3378631"/>
              <a:gd name="connsiteX39" fmla="*/ 3638063 w 3824954"/>
              <a:gd name="connsiteY39" fmla="*/ 1286359 h 3378631"/>
              <a:gd name="connsiteX40" fmla="*/ 3684557 w 3824954"/>
              <a:gd name="connsiteY40" fmla="*/ 1131376 h 3378631"/>
              <a:gd name="connsiteX41" fmla="*/ 3731052 w 3824954"/>
              <a:gd name="connsiteY41" fmla="*/ 1022888 h 3378631"/>
              <a:gd name="connsiteX42" fmla="*/ 3777547 w 3824954"/>
              <a:gd name="connsiteY42" fmla="*/ 914400 h 3378631"/>
              <a:gd name="connsiteX43" fmla="*/ 3777547 w 3824954"/>
              <a:gd name="connsiteY43" fmla="*/ 92990 h 3378631"/>
              <a:gd name="connsiteX44" fmla="*/ 3762049 w 3824954"/>
              <a:gd name="connsiteY44" fmla="*/ 46495 h 3378631"/>
              <a:gd name="connsiteX45" fmla="*/ 3700056 w 3824954"/>
              <a:gd name="connsiteY45" fmla="*/ 30997 h 3378631"/>
              <a:gd name="connsiteX46" fmla="*/ 3622564 w 3824954"/>
              <a:gd name="connsiteY46" fmla="*/ 0 h 3378631"/>
              <a:gd name="connsiteX47" fmla="*/ 3111120 w 3824954"/>
              <a:gd name="connsiteY47" fmla="*/ 30997 h 3378631"/>
              <a:gd name="connsiteX48" fmla="*/ 3018130 w 3824954"/>
              <a:gd name="connsiteY48" fmla="*/ 61993 h 3378631"/>
              <a:gd name="connsiteX49" fmla="*/ 2971635 w 3824954"/>
              <a:gd name="connsiteY49" fmla="*/ 92990 h 3378631"/>
              <a:gd name="connsiteX50" fmla="*/ 2909642 w 3824954"/>
              <a:gd name="connsiteY50" fmla="*/ 185980 h 3378631"/>
              <a:gd name="connsiteX51" fmla="*/ 2863147 w 3824954"/>
              <a:gd name="connsiteY51" fmla="*/ 232475 h 3378631"/>
              <a:gd name="connsiteX52" fmla="*/ 2801154 w 3824954"/>
              <a:gd name="connsiteY52" fmla="*/ 309966 h 3378631"/>
              <a:gd name="connsiteX53" fmla="*/ 2770157 w 3824954"/>
              <a:gd name="connsiteY53" fmla="*/ 356461 h 3378631"/>
              <a:gd name="connsiteX54" fmla="*/ 2677168 w 3824954"/>
              <a:gd name="connsiteY54" fmla="*/ 449451 h 3378631"/>
              <a:gd name="connsiteX55" fmla="*/ 2630673 w 3824954"/>
              <a:gd name="connsiteY55" fmla="*/ 542441 h 3378631"/>
              <a:gd name="connsiteX56" fmla="*/ 2615174 w 3824954"/>
              <a:gd name="connsiteY56" fmla="*/ 588936 h 3378631"/>
              <a:gd name="connsiteX57" fmla="*/ 2568679 w 3824954"/>
              <a:gd name="connsiteY57" fmla="*/ 604434 h 3378631"/>
              <a:gd name="connsiteX58" fmla="*/ 2491188 w 3824954"/>
              <a:gd name="connsiteY58" fmla="*/ 712922 h 3378631"/>
              <a:gd name="connsiteX59" fmla="*/ 2398198 w 3824954"/>
              <a:gd name="connsiteY59" fmla="*/ 805912 h 3378631"/>
              <a:gd name="connsiteX60" fmla="*/ 2289710 w 3824954"/>
              <a:gd name="connsiteY60" fmla="*/ 867905 h 3378631"/>
              <a:gd name="connsiteX61" fmla="*/ 2196720 w 3824954"/>
              <a:gd name="connsiteY61" fmla="*/ 929898 h 3378631"/>
              <a:gd name="connsiteX62" fmla="*/ 2103730 w 3824954"/>
              <a:gd name="connsiteY62" fmla="*/ 960895 h 3378631"/>
              <a:gd name="connsiteX63" fmla="*/ 2057235 w 3824954"/>
              <a:gd name="connsiteY63" fmla="*/ 991892 h 3378631"/>
              <a:gd name="connsiteX64" fmla="*/ 2010740 w 3824954"/>
              <a:gd name="connsiteY64" fmla="*/ 1007390 h 3378631"/>
              <a:gd name="connsiteX65" fmla="*/ 1224136 w 3824954"/>
              <a:gd name="connsiteY65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987852 w 3824954"/>
              <a:gd name="connsiteY4" fmla="*/ 3115159 h 3378631"/>
              <a:gd name="connsiteX5" fmla="*/ 1080842 w 3824954"/>
              <a:gd name="connsiteY5" fmla="*/ 3161654 h 3378631"/>
              <a:gd name="connsiteX6" fmla="*/ 1127337 w 3824954"/>
              <a:gd name="connsiteY6" fmla="*/ 3192651 h 3378631"/>
              <a:gd name="connsiteX7" fmla="*/ 1173832 w 3824954"/>
              <a:gd name="connsiteY7" fmla="*/ 3208149 h 3378631"/>
              <a:gd name="connsiteX8" fmla="*/ 1204829 w 3824954"/>
              <a:gd name="connsiteY8" fmla="*/ 3254644 h 3378631"/>
              <a:gd name="connsiteX9" fmla="*/ 1266822 w 3824954"/>
              <a:gd name="connsiteY9" fmla="*/ 3270142 h 3378631"/>
              <a:gd name="connsiteX10" fmla="*/ 1344313 w 3824954"/>
              <a:gd name="connsiteY10" fmla="*/ 3301139 h 3378631"/>
              <a:gd name="connsiteX11" fmla="*/ 1406307 w 3824954"/>
              <a:gd name="connsiteY11" fmla="*/ 3332136 h 3378631"/>
              <a:gd name="connsiteX12" fmla="*/ 1545791 w 3824954"/>
              <a:gd name="connsiteY12" fmla="*/ 3363132 h 3378631"/>
              <a:gd name="connsiteX13" fmla="*/ 1592286 w 3824954"/>
              <a:gd name="connsiteY13" fmla="*/ 3378631 h 3378631"/>
              <a:gd name="connsiteX14" fmla="*/ 1995242 w 3824954"/>
              <a:gd name="connsiteY14" fmla="*/ 3363132 h 3378631"/>
              <a:gd name="connsiteX15" fmla="*/ 2320707 w 3824954"/>
              <a:gd name="connsiteY15" fmla="*/ 3347634 h 3378631"/>
              <a:gd name="connsiteX16" fmla="*/ 2770157 w 3824954"/>
              <a:gd name="connsiteY16" fmla="*/ 3332136 h 3378631"/>
              <a:gd name="connsiteX17" fmla="*/ 2816652 w 3824954"/>
              <a:gd name="connsiteY17" fmla="*/ 3301139 h 3378631"/>
              <a:gd name="connsiteX18" fmla="*/ 2863147 w 3824954"/>
              <a:gd name="connsiteY18" fmla="*/ 3285641 h 3378631"/>
              <a:gd name="connsiteX19" fmla="*/ 2940639 w 3824954"/>
              <a:gd name="connsiteY19" fmla="*/ 3223648 h 3378631"/>
              <a:gd name="connsiteX20" fmla="*/ 2971635 w 3824954"/>
              <a:gd name="connsiteY20" fmla="*/ 3177153 h 3378631"/>
              <a:gd name="connsiteX21" fmla="*/ 3018130 w 3824954"/>
              <a:gd name="connsiteY21" fmla="*/ 3146156 h 3378631"/>
              <a:gd name="connsiteX22" fmla="*/ 3080124 w 3824954"/>
              <a:gd name="connsiteY22" fmla="*/ 3084163 h 3378631"/>
              <a:gd name="connsiteX23" fmla="*/ 3126618 w 3824954"/>
              <a:gd name="connsiteY23" fmla="*/ 3053166 h 3378631"/>
              <a:gd name="connsiteX24" fmla="*/ 3142117 w 3824954"/>
              <a:gd name="connsiteY24" fmla="*/ 3006671 h 3378631"/>
              <a:gd name="connsiteX25" fmla="*/ 3188612 w 3824954"/>
              <a:gd name="connsiteY25" fmla="*/ 2913681 h 3378631"/>
              <a:gd name="connsiteX26" fmla="*/ 3204110 w 3824954"/>
              <a:gd name="connsiteY26" fmla="*/ 2820692 h 3378631"/>
              <a:gd name="connsiteX27" fmla="*/ 3219608 w 3824954"/>
              <a:gd name="connsiteY27" fmla="*/ 2774197 h 3378631"/>
              <a:gd name="connsiteX28" fmla="*/ 3235107 w 3824954"/>
              <a:gd name="connsiteY28" fmla="*/ 2681207 h 3378631"/>
              <a:gd name="connsiteX29" fmla="*/ 3250605 w 3824954"/>
              <a:gd name="connsiteY29" fmla="*/ 2603715 h 3378631"/>
              <a:gd name="connsiteX30" fmla="*/ 3281601 w 3824954"/>
              <a:gd name="connsiteY30" fmla="*/ 2417736 h 3378631"/>
              <a:gd name="connsiteX31" fmla="*/ 3328096 w 3824954"/>
              <a:gd name="connsiteY31" fmla="*/ 2262753 h 3378631"/>
              <a:gd name="connsiteX32" fmla="*/ 3405588 w 3824954"/>
              <a:gd name="connsiteY32" fmla="*/ 1968285 h 3378631"/>
              <a:gd name="connsiteX33" fmla="*/ 3421086 w 3824954"/>
              <a:gd name="connsiteY33" fmla="*/ 1875295 h 3378631"/>
              <a:gd name="connsiteX34" fmla="*/ 3483079 w 3824954"/>
              <a:gd name="connsiteY34" fmla="*/ 1720312 h 3378631"/>
              <a:gd name="connsiteX35" fmla="*/ 3529574 w 3824954"/>
              <a:gd name="connsiteY35" fmla="*/ 1580827 h 3378631"/>
              <a:gd name="connsiteX36" fmla="*/ 3545073 w 3824954"/>
              <a:gd name="connsiteY36" fmla="*/ 1534332 h 3378631"/>
              <a:gd name="connsiteX37" fmla="*/ 3560571 w 3824954"/>
              <a:gd name="connsiteY37" fmla="*/ 1472339 h 3378631"/>
              <a:gd name="connsiteX38" fmla="*/ 3591568 w 3824954"/>
              <a:gd name="connsiteY38" fmla="*/ 1425844 h 3378631"/>
              <a:gd name="connsiteX39" fmla="*/ 3638063 w 3824954"/>
              <a:gd name="connsiteY39" fmla="*/ 1286359 h 3378631"/>
              <a:gd name="connsiteX40" fmla="*/ 3684557 w 3824954"/>
              <a:gd name="connsiteY40" fmla="*/ 1131376 h 3378631"/>
              <a:gd name="connsiteX41" fmla="*/ 3731052 w 3824954"/>
              <a:gd name="connsiteY41" fmla="*/ 1022888 h 3378631"/>
              <a:gd name="connsiteX42" fmla="*/ 3777547 w 3824954"/>
              <a:gd name="connsiteY42" fmla="*/ 914400 h 3378631"/>
              <a:gd name="connsiteX43" fmla="*/ 3777547 w 3824954"/>
              <a:gd name="connsiteY43" fmla="*/ 92990 h 3378631"/>
              <a:gd name="connsiteX44" fmla="*/ 3762049 w 3824954"/>
              <a:gd name="connsiteY44" fmla="*/ 46495 h 3378631"/>
              <a:gd name="connsiteX45" fmla="*/ 3700056 w 3824954"/>
              <a:gd name="connsiteY45" fmla="*/ 30997 h 3378631"/>
              <a:gd name="connsiteX46" fmla="*/ 3622564 w 3824954"/>
              <a:gd name="connsiteY46" fmla="*/ 0 h 3378631"/>
              <a:gd name="connsiteX47" fmla="*/ 3111120 w 3824954"/>
              <a:gd name="connsiteY47" fmla="*/ 30997 h 3378631"/>
              <a:gd name="connsiteX48" fmla="*/ 3018130 w 3824954"/>
              <a:gd name="connsiteY48" fmla="*/ 61993 h 3378631"/>
              <a:gd name="connsiteX49" fmla="*/ 2971635 w 3824954"/>
              <a:gd name="connsiteY49" fmla="*/ 92990 h 3378631"/>
              <a:gd name="connsiteX50" fmla="*/ 2909642 w 3824954"/>
              <a:gd name="connsiteY50" fmla="*/ 185980 h 3378631"/>
              <a:gd name="connsiteX51" fmla="*/ 2863147 w 3824954"/>
              <a:gd name="connsiteY51" fmla="*/ 232475 h 3378631"/>
              <a:gd name="connsiteX52" fmla="*/ 2801154 w 3824954"/>
              <a:gd name="connsiteY52" fmla="*/ 309966 h 3378631"/>
              <a:gd name="connsiteX53" fmla="*/ 2770157 w 3824954"/>
              <a:gd name="connsiteY53" fmla="*/ 356461 h 3378631"/>
              <a:gd name="connsiteX54" fmla="*/ 2677168 w 3824954"/>
              <a:gd name="connsiteY54" fmla="*/ 449451 h 3378631"/>
              <a:gd name="connsiteX55" fmla="*/ 2630673 w 3824954"/>
              <a:gd name="connsiteY55" fmla="*/ 542441 h 3378631"/>
              <a:gd name="connsiteX56" fmla="*/ 2615174 w 3824954"/>
              <a:gd name="connsiteY56" fmla="*/ 588936 h 3378631"/>
              <a:gd name="connsiteX57" fmla="*/ 2568679 w 3824954"/>
              <a:gd name="connsiteY57" fmla="*/ 604434 h 3378631"/>
              <a:gd name="connsiteX58" fmla="*/ 2491188 w 3824954"/>
              <a:gd name="connsiteY58" fmla="*/ 712922 h 3378631"/>
              <a:gd name="connsiteX59" fmla="*/ 2398198 w 3824954"/>
              <a:gd name="connsiteY59" fmla="*/ 805912 h 3378631"/>
              <a:gd name="connsiteX60" fmla="*/ 2289710 w 3824954"/>
              <a:gd name="connsiteY60" fmla="*/ 867905 h 3378631"/>
              <a:gd name="connsiteX61" fmla="*/ 2196720 w 3824954"/>
              <a:gd name="connsiteY61" fmla="*/ 929898 h 3378631"/>
              <a:gd name="connsiteX62" fmla="*/ 2103730 w 3824954"/>
              <a:gd name="connsiteY62" fmla="*/ 960895 h 3378631"/>
              <a:gd name="connsiteX63" fmla="*/ 2057235 w 3824954"/>
              <a:gd name="connsiteY63" fmla="*/ 991892 h 3378631"/>
              <a:gd name="connsiteX64" fmla="*/ 2010740 w 3824954"/>
              <a:gd name="connsiteY64" fmla="*/ 1007390 h 3378631"/>
              <a:gd name="connsiteX65" fmla="*/ 1224136 w 3824954"/>
              <a:gd name="connsiteY65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080842 w 3824954"/>
              <a:gd name="connsiteY4" fmla="*/ 3161654 h 3378631"/>
              <a:gd name="connsiteX5" fmla="*/ 1127337 w 3824954"/>
              <a:gd name="connsiteY5" fmla="*/ 3192651 h 3378631"/>
              <a:gd name="connsiteX6" fmla="*/ 1173832 w 3824954"/>
              <a:gd name="connsiteY6" fmla="*/ 3208149 h 3378631"/>
              <a:gd name="connsiteX7" fmla="*/ 1204829 w 3824954"/>
              <a:gd name="connsiteY7" fmla="*/ 3254644 h 3378631"/>
              <a:gd name="connsiteX8" fmla="*/ 1266822 w 3824954"/>
              <a:gd name="connsiteY8" fmla="*/ 3270142 h 3378631"/>
              <a:gd name="connsiteX9" fmla="*/ 1344313 w 3824954"/>
              <a:gd name="connsiteY9" fmla="*/ 3301139 h 3378631"/>
              <a:gd name="connsiteX10" fmla="*/ 1406307 w 3824954"/>
              <a:gd name="connsiteY10" fmla="*/ 3332136 h 3378631"/>
              <a:gd name="connsiteX11" fmla="*/ 1545791 w 3824954"/>
              <a:gd name="connsiteY11" fmla="*/ 3363132 h 3378631"/>
              <a:gd name="connsiteX12" fmla="*/ 1592286 w 3824954"/>
              <a:gd name="connsiteY12" fmla="*/ 3378631 h 3378631"/>
              <a:gd name="connsiteX13" fmla="*/ 1995242 w 3824954"/>
              <a:gd name="connsiteY13" fmla="*/ 3363132 h 3378631"/>
              <a:gd name="connsiteX14" fmla="*/ 2320707 w 3824954"/>
              <a:gd name="connsiteY14" fmla="*/ 3347634 h 3378631"/>
              <a:gd name="connsiteX15" fmla="*/ 2770157 w 3824954"/>
              <a:gd name="connsiteY15" fmla="*/ 3332136 h 3378631"/>
              <a:gd name="connsiteX16" fmla="*/ 2816652 w 3824954"/>
              <a:gd name="connsiteY16" fmla="*/ 3301139 h 3378631"/>
              <a:gd name="connsiteX17" fmla="*/ 2863147 w 3824954"/>
              <a:gd name="connsiteY17" fmla="*/ 3285641 h 3378631"/>
              <a:gd name="connsiteX18" fmla="*/ 2940639 w 3824954"/>
              <a:gd name="connsiteY18" fmla="*/ 3223648 h 3378631"/>
              <a:gd name="connsiteX19" fmla="*/ 2971635 w 3824954"/>
              <a:gd name="connsiteY19" fmla="*/ 3177153 h 3378631"/>
              <a:gd name="connsiteX20" fmla="*/ 3018130 w 3824954"/>
              <a:gd name="connsiteY20" fmla="*/ 3146156 h 3378631"/>
              <a:gd name="connsiteX21" fmla="*/ 3080124 w 3824954"/>
              <a:gd name="connsiteY21" fmla="*/ 3084163 h 3378631"/>
              <a:gd name="connsiteX22" fmla="*/ 3126618 w 3824954"/>
              <a:gd name="connsiteY22" fmla="*/ 3053166 h 3378631"/>
              <a:gd name="connsiteX23" fmla="*/ 3142117 w 3824954"/>
              <a:gd name="connsiteY23" fmla="*/ 3006671 h 3378631"/>
              <a:gd name="connsiteX24" fmla="*/ 3188612 w 3824954"/>
              <a:gd name="connsiteY24" fmla="*/ 2913681 h 3378631"/>
              <a:gd name="connsiteX25" fmla="*/ 3204110 w 3824954"/>
              <a:gd name="connsiteY25" fmla="*/ 2820692 h 3378631"/>
              <a:gd name="connsiteX26" fmla="*/ 3219608 w 3824954"/>
              <a:gd name="connsiteY26" fmla="*/ 2774197 h 3378631"/>
              <a:gd name="connsiteX27" fmla="*/ 3235107 w 3824954"/>
              <a:gd name="connsiteY27" fmla="*/ 2681207 h 3378631"/>
              <a:gd name="connsiteX28" fmla="*/ 3250605 w 3824954"/>
              <a:gd name="connsiteY28" fmla="*/ 2603715 h 3378631"/>
              <a:gd name="connsiteX29" fmla="*/ 3281601 w 3824954"/>
              <a:gd name="connsiteY29" fmla="*/ 2417736 h 3378631"/>
              <a:gd name="connsiteX30" fmla="*/ 3328096 w 3824954"/>
              <a:gd name="connsiteY30" fmla="*/ 2262753 h 3378631"/>
              <a:gd name="connsiteX31" fmla="*/ 3405588 w 3824954"/>
              <a:gd name="connsiteY31" fmla="*/ 1968285 h 3378631"/>
              <a:gd name="connsiteX32" fmla="*/ 3421086 w 3824954"/>
              <a:gd name="connsiteY32" fmla="*/ 1875295 h 3378631"/>
              <a:gd name="connsiteX33" fmla="*/ 3483079 w 3824954"/>
              <a:gd name="connsiteY33" fmla="*/ 1720312 h 3378631"/>
              <a:gd name="connsiteX34" fmla="*/ 3529574 w 3824954"/>
              <a:gd name="connsiteY34" fmla="*/ 1580827 h 3378631"/>
              <a:gd name="connsiteX35" fmla="*/ 3545073 w 3824954"/>
              <a:gd name="connsiteY35" fmla="*/ 1534332 h 3378631"/>
              <a:gd name="connsiteX36" fmla="*/ 3560571 w 3824954"/>
              <a:gd name="connsiteY36" fmla="*/ 1472339 h 3378631"/>
              <a:gd name="connsiteX37" fmla="*/ 3591568 w 3824954"/>
              <a:gd name="connsiteY37" fmla="*/ 1425844 h 3378631"/>
              <a:gd name="connsiteX38" fmla="*/ 3638063 w 3824954"/>
              <a:gd name="connsiteY38" fmla="*/ 1286359 h 3378631"/>
              <a:gd name="connsiteX39" fmla="*/ 3684557 w 3824954"/>
              <a:gd name="connsiteY39" fmla="*/ 1131376 h 3378631"/>
              <a:gd name="connsiteX40" fmla="*/ 3731052 w 3824954"/>
              <a:gd name="connsiteY40" fmla="*/ 1022888 h 3378631"/>
              <a:gd name="connsiteX41" fmla="*/ 3777547 w 3824954"/>
              <a:gd name="connsiteY41" fmla="*/ 914400 h 3378631"/>
              <a:gd name="connsiteX42" fmla="*/ 3777547 w 3824954"/>
              <a:gd name="connsiteY42" fmla="*/ 92990 h 3378631"/>
              <a:gd name="connsiteX43" fmla="*/ 3762049 w 3824954"/>
              <a:gd name="connsiteY43" fmla="*/ 46495 h 3378631"/>
              <a:gd name="connsiteX44" fmla="*/ 3700056 w 3824954"/>
              <a:gd name="connsiteY44" fmla="*/ 30997 h 3378631"/>
              <a:gd name="connsiteX45" fmla="*/ 3622564 w 3824954"/>
              <a:gd name="connsiteY45" fmla="*/ 0 h 3378631"/>
              <a:gd name="connsiteX46" fmla="*/ 3111120 w 3824954"/>
              <a:gd name="connsiteY46" fmla="*/ 30997 h 3378631"/>
              <a:gd name="connsiteX47" fmla="*/ 3018130 w 3824954"/>
              <a:gd name="connsiteY47" fmla="*/ 61993 h 3378631"/>
              <a:gd name="connsiteX48" fmla="*/ 2971635 w 3824954"/>
              <a:gd name="connsiteY48" fmla="*/ 92990 h 3378631"/>
              <a:gd name="connsiteX49" fmla="*/ 2909642 w 3824954"/>
              <a:gd name="connsiteY49" fmla="*/ 185980 h 3378631"/>
              <a:gd name="connsiteX50" fmla="*/ 2863147 w 3824954"/>
              <a:gd name="connsiteY50" fmla="*/ 232475 h 3378631"/>
              <a:gd name="connsiteX51" fmla="*/ 2801154 w 3824954"/>
              <a:gd name="connsiteY51" fmla="*/ 309966 h 3378631"/>
              <a:gd name="connsiteX52" fmla="*/ 2770157 w 3824954"/>
              <a:gd name="connsiteY52" fmla="*/ 356461 h 3378631"/>
              <a:gd name="connsiteX53" fmla="*/ 2677168 w 3824954"/>
              <a:gd name="connsiteY53" fmla="*/ 449451 h 3378631"/>
              <a:gd name="connsiteX54" fmla="*/ 2630673 w 3824954"/>
              <a:gd name="connsiteY54" fmla="*/ 542441 h 3378631"/>
              <a:gd name="connsiteX55" fmla="*/ 2615174 w 3824954"/>
              <a:gd name="connsiteY55" fmla="*/ 588936 h 3378631"/>
              <a:gd name="connsiteX56" fmla="*/ 2568679 w 3824954"/>
              <a:gd name="connsiteY56" fmla="*/ 604434 h 3378631"/>
              <a:gd name="connsiteX57" fmla="*/ 2491188 w 3824954"/>
              <a:gd name="connsiteY57" fmla="*/ 712922 h 3378631"/>
              <a:gd name="connsiteX58" fmla="*/ 2398198 w 3824954"/>
              <a:gd name="connsiteY58" fmla="*/ 805912 h 3378631"/>
              <a:gd name="connsiteX59" fmla="*/ 2289710 w 3824954"/>
              <a:gd name="connsiteY59" fmla="*/ 867905 h 3378631"/>
              <a:gd name="connsiteX60" fmla="*/ 2196720 w 3824954"/>
              <a:gd name="connsiteY60" fmla="*/ 929898 h 3378631"/>
              <a:gd name="connsiteX61" fmla="*/ 2103730 w 3824954"/>
              <a:gd name="connsiteY61" fmla="*/ 960895 h 3378631"/>
              <a:gd name="connsiteX62" fmla="*/ 2057235 w 3824954"/>
              <a:gd name="connsiteY62" fmla="*/ 991892 h 3378631"/>
              <a:gd name="connsiteX63" fmla="*/ 2010740 w 3824954"/>
              <a:gd name="connsiteY63" fmla="*/ 1007390 h 3378631"/>
              <a:gd name="connsiteX64" fmla="*/ 1224136 w 3824954"/>
              <a:gd name="connsiteY64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080842 w 3824954"/>
              <a:gd name="connsiteY4" fmla="*/ 3161654 h 3378631"/>
              <a:gd name="connsiteX5" fmla="*/ 1127337 w 3824954"/>
              <a:gd name="connsiteY5" fmla="*/ 3192651 h 3378631"/>
              <a:gd name="connsiteX6" fmla="*/ 1204829 w 3824954"/>
              <a:gd name="connsiteY6" fmla="*/ 3254644 h 3378631"/>
              <a:gd name="connsiteX7" fmla="*/ 1266822 w 3824954"/>
              <a:gd name="connsiteY7" fmla="*/ 3270142 h 3378631"/>
              <a:gd name="connsiteX8" fmla="*/ 1344313 w 3824954"/>
              <a:gd name="connsiteY8" fmla="*/ 3301139 h 3378631"/>
              <a:gd name="connsiteX9" fmla="*/ 1406307 w 3824954"/>
              <a:gd name="connsiteY9" fmla="*/ 3332136 h 3378631"/>
              <a:gd name="connsiteX10" fmla="*/ 1545791 w 3824954"/>
              <a:gd name="connsiteY10" fmla="*/ 3363132 h 3378631"/>
              <a:gd name="connsiteX11" fmla="*/ 1592286 w 3824954"/>
              <a:gd name="connsiteY11" fmla="*/ 3378631 h 3378631"/>
              <a:gd name="connsiteX12" fmla="*/ 1995242 w 3824954"/>
              <a:gd name="connsiteY12" fmla="*/ 3363132 h 3378631"/>
              <a:gd name="connsiteX13" fmla="*/ 2320707 w 3824954"/>
              <a:gd name="connsiteY13" fmla="*/ 3347634 h 3378631"/>
              <a:gd name="connsiteX14" fmla="*/ 2770157 w 3824954"/>
              <a:gd name="connsiteY14" fmla="*/ 3332136 h 3378631"/>
              <a:gd name="connsiteX15" fmla="*/ 2816652 w 3824954"/>
              <a:gd name="connsiteY15" fmla="*/ 3301139 h 3378631"/>
              <a:gd name="connsiteX16" fmla="*/ 2863147 w 3824954"/>
              <a:gd name="connsiteY16" fmla="*/ 3285641 h 3378631"/>
              <a:gd name="connsiteX17" fmla="*/ 2940639 w 3824954"/>
              <a:gd name="connsiteY17" fmla="*/ 3223648 h 3378631"/>
              <a:gd name="connsiteX18" fmla="*/ 2971635 w 3824954"/>
              <a:gd name="connsiteY18" fmla="*/ 3177153 h 3378631"/>
              <a:gd name="connsiteX19" fmla="*/ 3018130 w 3824954"/>
              <a:gd name="connsiteY19" fmla="*/ 3146156 h 3378631"/>
              <a:gd name="connsiteX20" fmla="*/ 3080124 w 3824954"/>
              <a:gd name="connsiteY20" fmla="*/ 3084163 h 3378631"/>
              <a:gd name="connsiteX21" fmla="*/ 3126618 w 3824954"/>
              <a:gd name="connsiteY21" fmla="*/ 3053166 h 3378631"/>
              <a:gd name="connsiteX22" fmla="*/ 3142117 w 3824954"/>
              <a:gd name="connsiteY22" fmla="*/ 3006671 h 3378631"/>
              <a:gd name="connsiteX23" fmla="*/ 3188612 w 3824954"/>
              <a:gd name="connsiteY23" fmla="*/ 2913681 h 3378631"/>
              <a:gd name="connsiteX24" fmla="*/ 3204110 w 3824954"/>
              <a:gd name="connsiteY24" fmla="*/ 2820692 h 3378631"/>
              <a:gd name="connsiteX25" fmla="*/ 3219608 w 3824954"/>
              <a:gd name="connsiteY25" fmla="*/ 2774197 h 3378631"/>
              <a:gd name="connsiteX26" fmla="*/ 3235107 w 3824954"/>
              <a:gd name="connsiteY26" fmla="*/ 2681207 h 3378631"/>
              <a:gd name="connsiteX27" fmla="*/ 3250605 w 3824954"/>
              <a:gd name="connsiteY27" fmla="*/ 2603715 h 3378631"/>
              <a:gd name="connsiteX28" fmla="*/ 3281601 w 3824954"/>
              <a:gd name="connsiteY28" fmla="*/ 2417736 h 3378631"/>
              <a:gd name="connsiteX29" fmla="*/ 3328096 w 3824954"/>
              <a:gd name="connsiteY29" fmla="*/ 2262753 h 3378631"/>
              <a:gd name="connsiteX30" fmla="*/ 3405588 w 3824954"/>
              <a:gd name="connsiteY30" fmla="*/ 1968285 h 3378631"/>
              <a:gd name="connsiteX31" fmla="*/ 3421086 w 3824954"/>
              <a:gd name="connsiteY31" fmla="*/ 1875295 h 3378631"/>
              <a:gd name="connsiteX32" fmla="*/ 3483079 w 3824954"/>
              <a:gd name="connsiteY32" fmla="*/ 1720312 h 3378631"/>
              <a:gd name="connsiteX33" fmla="*/ 3529574 w 3824954"/>
              <a:gd name="connsiteY33" fmla="*/ 1580827 h 3378631"/>
              <a:gd name="connsiteX34" fmla="*/ 3545073 w 3824954"/>
              <a:gd name="connsiteY34" fmla="*/ 1534332 h 3378631"/>
              <a:gd name="connsiteX35" fmla="*/ 3560571 w 3824954"/>
              <a:gd name="connsiteY35" fmla="*/ 1472339 h 3378631"/>
              <a:gd name="connsiteX36" fmla="*/ 3591568 w 3824954"/>
              <a:gd name="connsiteY36" fmla="*/ 1425844 h 3378631"/>
              <a:gd name="connsiteX37" fmla="*/ 3638063 w 3824954"/>
              <a:gd name="connsiteY37" fmla="*/ 1286359 h 3378631"/>
              <a:gd name="connsiteX38" fmla="*/ 3684557 w 3824954"/>
              <a:gd name="connsiteY38" fmla="*/ 1131376 h 3378631"/>
              <a:gd name="connsiteX39" fmla="*/ 3731052 w 3824954"/>
              <a:gd name="connsiteY39" fmla="*/ 1022888 h 3378631"/>
              <a:gd name="connsiteX40" fmla="*/ 3777547 w 3824954"/>
              <a:gd name="connsiteY40" fmla="*/ 914400 h 3378631"/>
              <a:gd name="connsiteX41" fmla="*/ 3777547 w 3824954"/>
              <a:gd name="connsiteY41" fmla="*/ 92990 h 3378631"/>
              <a:gd name="connsiteX42" fmla="*/ 3762049 w 3824954"/>
              <a:gd name="connsiteY42" fmla="*/ 46495 h 3378631"/>
              <a:gd name="connsiteX43" fmla="*/ 3700056 w 3824954"/>
              <a:gd name="connsiteY43" fmla="*/ 30997 h 3378631"/>
              <a:gd name="connsiteX44" fmla="*/ 3622564 w 3824954"/>
              <a:gd name="connsiteY44" fmla="*/ 0 h 3378631"/>
              <a:gd name="connsiteX45" fmla="*/ 3111120 w 3824954"/>
              <a:gd name="connsiteY45" fmla="*/ 30997 h 3378631"/>
              <a:gd name="connsiteX46" fmla="*/ 3018130 w 3824954"/>
              <a:gd name="connsiteY46" fmla="*/ 61993 h 3378631"/>
              <a:gd name="connsiteX47" fmla="*/ 2971635 w 3824954"/>
              <a:gd name="connsiteY47" fmla="*/ 92990 h 3378631"/>
              <a:gd name="connsiteX48" fmla="*/ 2909642 w 3824954"/>
              <a:gd name="connsiteY48" fmla="*/ 185980 h 3378631"/>
              <a:gd name="connsiteX49" fmla="*/ 2863147 w 3824954"/>
              <a:gd name="connsiteY49" fmla="*/ 232475 h 3378631"/>
              <a:gd name="connsiteX50" fmla="*/ 2801154 w 3824954"/>
              <a:gd name="connsiteY50" fmla="*/ 309966 h 3378631"/>
              <a:gd name="connsiteX51" fmla="*/ 2770157 w 3824954"/>
              <a:gd name="connsiteY51" fmla="*/ 356461 h 3378631"/>
              <a:gd name="connsiteX52" fmla="*/ 2677168 w 3824954"/>
              <a:gd name="connsiteY52" fmla="*/ 449451 h 3378631"/>
              <a:gd name="connsiteX53" fmla="*/ 2630673 w 3824954"/>
              <a:gd name="connsiteY53" fmla="*/ 542441 h 3378631"/>
              <a:gd name="connsiteX54" fmla="*/ 2615174 w 3824954"/>
              <a:gd name="connsiteY54" fmla="*/ 588936 h 3378631"/>
              <a:gd name="connsiteX55" fmla="*/ 2568679 w 3824954"/>
              <a:gd name="connsiteY55" fmla="*/ 604434 h 3378631"/>
              <a:gd name="connsiteX56" fmla="*/ 2491188 w 3824954"/>
              <a:gd name="connsiteY56" fmla="*/ 712922 h 3378631"/>
              <a:gd name="connsiteX57" fmla="*/ 2398198 w 3824954"/>
              <a:gd name="connsiteY57" fmla="*/ 805912 h 3378631"/>
              <a:gd name="connsiteX58" fmla="*/ 2289710 w 3824954"/>
              <a:gd name="connsiteY58" fmla="*/ 867905 h 3378631"/>
              <a:gd name="connsiteX59" fmla="*/ 2196720 w 3824954"/>
              <a:gd name="connsiteY59" fmla="*/ 929898 h 3378631"/>
              <a:gd name="connsiteX60" fmla="*/ 2103730 w 3824954"/>
              <a:gd name="connsiteY60" fmla="*/ 960895 h 3378631"/>
              <a:gd name="connsiteX61" fmla="*/ 2057235 w 3824954"/>
              <a:gd name="connsiteY61" fmla="*/ 991892 h 3378631"/>
              <a:gd name="connsiteX62" fmla="*/ 2010740 w 3824954"/>
              <a:gd name="connsiteY62" fmla="*/ 1007390 h 3378631"/>
              <a:gd name="connsiteX63" fmla="*/ 1224136 w 3824954"/>
              <a:gd name="connsiteY63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127337 w 3824954"/>
              <a:gd name="connsiteY4" fmla="*/ 3192651 h 3378631"/>
              <a:gd name="connsiteX5" fmla="*/ 1204829 w 3824954"/>
              <a:gd name="connsiteY5" fmla="*/ 3254644 h 3378631"/>
              <a:gd name="connsiteX6" fmla="*/ 1266822 w 3824954"/>
              <a:gd name="connsiteY6" fmla="*/ 3270142 h 3378631"/>
              <a:gd name="connsiteX7" fmla="*/ 1344313 w 3824954"/>
              <a:gd name="connsiteY7" fmla="*/ 3301139 h 3378631"/>
              <a:gd name="connsiteX8" fmla="*/ 1406307 w 3824954"/>
              <a:gd name="connsiteY8" fmla="*/ 3332136 h 3378631"/>
              <a:gd name="connsiteX9" fmla="*/ 1545791 w 3824954"/>
              <a:gd name="connsiteY9" fmla="*/ 3363132 h 3378631"/>
              <a:gd name="connsiteX10" fmla="*/ 1592286 w 3824954"/>
              <a:gd name="connsiteY10" fmla="*/ 3378631 h 3378631"/>
              <a:gd name="connsiteX11" fmla="*/ 1995242 w 3824954"/>
              <a:gd name="connsiteY11" fmla="*/ 3363132 h 3378631"/>
              <a:gd name="connsiteX12" fmla="*/ 2320707 w 3824954"/>
              <a:gd name="connsiteY12" fmla="*/ 3347634 h 3378631"/>
              <a:gd name="connsiteX13" fmla="*/ 2770157 w 3824954"/>
              <a:gd name="connsiteY13" fmla="*/ 3332136 h 3378631"/>
              <a:gd name="connsiteX14" fmla="*/ 2816652 w 3824954"/>
              <a:gd name="connsiteY14" fmla="*/ 3301139 h 3378631"/>
              <a:gd name="connsiteX15" fmla="*/ 2863147 w 3824954"/>
              <a:gd name="connsiteY15" fmla="*/ 3285641 h 3378631"/>
              <a:gd name="connsiteX16" fmla="*/ 2940639 w 3824954"/>
              <a:gd name="connsiteY16" fmla="*/ 3223648 h 3378631"/>
              <a:gd name="connsiteX17" fmla="*/ 2971635 w 3824954"/>
              <a:gd name="connsiteY17" fmla="*/ 3177153 h 3378631"/>
              <a:gd name="connsiteX18" fmla="*/ 3018130 w 3824954"/>
              <a:gd name="connsiteY18" fmla="*/ 3146156 h 3378631"/>
              <a:gd name="connsiteX19" fmla="*/ 3080124 w 3824954"/>
              <a:gd name="connsiteY19" fmla="*/ 3084163 h 3378631"/>
              <a:gd name="connsiteX20" fmla="*/ 3126618 w 3824954"/>
              <a:gd name="connsiteY20" fmla="*/ 3053166 h 3378631"/>
              <a:gd name="connsiteX21" fmla="*/ 3142117 w 3824954"/>
              <a:gd name="connsiteY21" fmla="*/ 3006671 h 3378631"/>
              <a:gd name="connsiteX22" fmla="*/ 3188612 w 3824954"/>
              <a:gd name="connsiteY22" fmla="*/ 2913681 h 3378631"/>
              <a:gd name="connsiteX23" fmla="*/ 3204110 w 3824954"/>
              <a:gd name="connsiteY23" fmla="*/ 2820692 h 3378631"/>
              <a:gd name="connsiteX24" fmla="*/ 3219608 w 3824954"/>
              <a:gd name="connsiteY24" fmla="*/ 2774197 h 3378631"/>
              <a:gd name="connsiteX25" fmla="*/ 3235107 w 3824954"/>
              <a:gd name="connsiteY25" fmla="*/ 2681207 h 3378631"/>
              <a:gd name="connsiteX26" fmla="*/ 3250605 w 3824954"/>
              <a:gd name="connsiteY26" fmla="*/ 2603715 h 3378631"/>
              <a:gd name="connsiteX27" fmla="*/ 3281601 w 3824954"/>
              <a:gd name="connsiteY27" fmla="*/ 2417736 h 3378631"/>
              <a:gd name="connsiteX28" fmla="*/ 3328096 w 3824954"/>
              <a:gd name="connsiteY28" fmla="*/ 2262753 h 3378631"/>
              <a:gd name="connsiteX29" fmla="*/ 3405588 w 3824954"/>
              <a:gd name="connsiteY29" fmla="*/ 1968285 h 3378631"/>
              <a:gd name="connsiteX30" fmla="*/ 3421086 w 3824954"/>
              <a:gd name="connsiteY30" fmla="*/ 1875295 h 3378631"/>
              <a:gd name="connsiteX31" fmla="*/ 3483079 w 3824954"/>
              <a:gd name="connsiteY31" fmla="*/ 1720312 h 3378631"/>
              <a:gd name="connsiteX32" fmla="*/ 3529574 w 3824954"/>
              <a:gd name="connsiteY32" fmla="*/ 1580827 h 3378631"/>
              <a:gd name="connsiteX33" fmla="*/ 3545073 w 3824954"/>
              <a:gd name="connsiteY33" fmla="*/ 1534332 h 3378631"/>
              <a:gd name="connsiteX34" fmla="*/ 3560571 w 3824954"/>
              <a:gd name="connsiteY34" fmla="*/ 1472339 h 3378631"/>
              <a:gd name="connsiteX35" fmla="*/ 3591568 w 3824954"/>
              <a:gd name="connsiteY35" fmla="*/ 1425844 h 3378631"/>
              <a:gd name="connsiteX36" fmla="*/ 3638063 w 3824954"/>
              <a:gd name="connsiteY36" fmla="*/ 1286359 h 3378631"/>
              <a:gd name="connsiteX37" fmla="*/ 3684557 w 3824954"/>
              <a:gd name="connsiteY37" fmla="*/ 1131376 h 3378631"/>
              <a:gd name="connsiteX38" fmla="*/ 3731052 w 3824954"/>
              <a:gd name="connsiteY38" fmla="*/ 1022888 h 3378631"/>
              <a:gd name="connsiteX39" fmla="*/ 3777547 w 3824954"/>
              <a:gd name="connsiteY39" fmla="*/ 914400 h 3378631"/>
              <a:gd name="connsiteX40" fmla="*/ 3777547 w 3824954"/>
              <a:gd name="connsiteY40" fmla="*/ 92990 h 3378631"/>
              <a:gd name="connsiteX41" fmla="*/ 3762049 w 3824954"/>
              <a:gd name="connsiteY41" fmla="*/ 46495 h 3378631"/>
              <a:gd name="connsiteX42" fmla="*/ 3700056 w 3824954"/>
              <a:gd name="connsiteY42" fmla="*/ 30997 h 3378631"/>
              <a:gd name="connsiteX43" fmla="*/ 3622564 w 3824954"/>
              <a:gd name="connsiteY43" fmla="*/ 0 h 3378631"/>
              <a:gd name="connsiteX44" fmla="*/ 3111120 w 3824954"/>
              <a:gd name="connsiteY44" fmla="*/ 30997 h 3378631"/>
              <a:gd name="connsiteX45" fmla="*/ 3018130 w 3824954"/>
              <a:gd name="connsiteY45" fmla="*/ 61993 h 3378631"/>
              <a:gd name="connsiteX46" fmla="*/ 2971635 w 3824954"/>
              <a:gd name="connsiteY46" fmla="*/ 92990 h 3378631"/>
              <a:gd name="connsiteX47" fmla="*/ 2909642 w 3824954"/>
              <a:gd name="connsiteY47" fmla="*/ 185980 h 3378631"/>
              <a:gd name="connsiteX48" fmla="*/ 2863147 w 3824954"/>
              <a:gd name="connsiteY48" fmla="*/ 232475 h 3378631"/>
              <a:gd name="connsiteX49" fmla="*/ 2801154 w 3824954"/>
              <a:gd name="connsiteY49" fmla="*/ 309966 h 3378631"/>
              <a:gd name="connsiteX50" fmla="*/ 2770157 w 3824954"/>
              <a:gd name="connsiteY50" fmla="*/ 356461 h 3378631"/>
              <a:gd name="connsiteX51" fmla="*/ 2677168 w 3824954"/>
              <a:gd name="connsiteY51" fmla="*/ 449451 h 3378631"/>
              <a:gd name="connsiteX52" fmla="*/ 2630673 w 3824954"/>
              <a:gd name="connsiteY52" fmla="*/ 542441 h 3378631"/>
              <a:gd name="connsiteX53" fmla="*/ 2615174 w 3824954"/>
              <a:gd name="connsiteY53" fmla="*/ 588936 h 3378631"/>
              <a:gd name="connsiteX54" fmla="*/ 2568679 w 3824954"/>
              <a:gd name="connsiteY54" fmla="*/ 604434 h 3378631"/>
              <a:gd name="connsiteX55" fmla="*/ 2491188 w 3824954"/>
              <a:gd name="connsiteY55" fmla="*/ 712922 h 3378631"/>
              <a:gd name="connsiteX56" fmla="*/ 2398198 w 3824954"/>
              <a:gd name="connsiteY56" fmla="*/ 805912 h 3378631"/>
              <a:gd name="connsiteX57" fmla="*/ 2289710 w 3824954"/>
              <a:gd name="connsiteY57" fmla="*/ 867905 h 3378631"/>
              <a:gd name="connsiteX58" fmla="*/ 2196720 w 3824954"/>
              <a:gd name="connsiteY58" fmla="*/ 929898 h 3378631"/>
              <a:gd name="connsiteX59" fmla="*/ 2103730 w 3824954"/>
              <a:gd name="connsiteY59" fmla="*/ 960895 h 3378631"/>
              <a:gd name="connsiteX60" fmla="*/ 2057235 w 3824954"/>
              <a:gd name="connsiteY60" fmla="*/ 991892 h 3378631"/>
              <a:gd name="connsiteX61" fmla="*/ 2010740 w 3824954"/>
              <a:gd name="connsiteY61" fmla="*/ 1007390 h 3378631"/>
              <a:gd name="connsiteX62" fmla="*/ 1224136 w 3824954"/>
              <a:gd name="connsiteY62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127337 w 3824954"/>
              <a:gd name="connsiteY4" fmla="*/ 3192651 h 3378631"/>
              <a:gd name="connsiteX5" fmla="*/ 1266822 w 3824954"/>
              <a:gd name="connsiteY5" fmla="*/ 3270142 h 3378631"/>
              <a:gd name="connsiteX6" fmla="*/ 1344313 w 3824954"/>
              <a:gd name="connsiteY6" fmla="*/ 3301139 h 3378631"/>
              <a:gd name="connsiteX7" fmla="*/ 1406307 w 3824954"/>
              <a:gd name="connsiteY7" fmla="*/ 3332136 h 3378631"/>
              <a:gd name="connsiteX8" fmla="*/ 1545791 w 3824954"/>
              <a:gd name="connsiteY8" fmla="*/ 3363132 h 3378631"/>
              <a:gd name="connsiteX9" fmla="*/ 1592286 w 3824954"/>
              <a:gd name="connsiteY9" fmla="*/ 3378631 h 3378631"/>
              <a:gd name="connsiteX10" fmla="*/ 1995242 w 3824954"/>
              <a:gd name="connsiteY10" fmla="*/ 3363132 h 3378631"/>
              <a:gd name="connsiteX11" fmla="*/ 2320707 w 3824954"/>
              <a:gd name="connsiteY11" fmla="*/ 3347634 h 3378631"/>
              <a:gd name="connsiteX12" fmla="*/ 2770157 w 3824954"/>
              <a:gd name="connsiteY12" fmla="*/ 3332136 h 3378631"/>
              <a:gd name="connsiteX13" fmla="*/ 2816652 w 3824954"/>
              <a:gd name="connsiteY13" fmla="*/ 3301139 h 3378631"/>
              <a:gd name="connsiteX14" fmla="*/ 2863147 w 3824954"/>
              <a:gd name="connsiteY14" fmla="*/ 3285641 h 3378631"/>
              <a:gd name="connsiteX15" fmla="*/ 2940639 w 3824954"/>
              <a:gd name="connsiteY15" fmla="*/ 3223648 h 3378631"/>
              <a:gd name="connsiteX16" fmla="*/ 2971635 w 3824954"/>
              <a:gd name="connsiteY16" fmla="*/ 3177153 h 3378631"/>
              <a:gd name="connsiteX17" fmla="*/ 3018130 w 3824954"/>
              <a:gd name="connsiteY17" fmla="*/ 3146156 h 3378631"/>
              <a:gd name="connsiteX18" fmla="*/ 3080124 w 3824954"/>
              <a:gd name="connsiteY18" fmla="*/ 3084163 h 3378631"/>
              <a:gd name="connsiteX19" fmla="*/ 3126618 w 3824954"/>
              <a:gd name="connsiteY19" fmla="*/ 3053166 h 3378631"/>
              <a:gd name="connsiteX20" fmla="*/ 3142117 w 3824954"/>
              <a:gd name="connsiteY20" fmla="*/ 3006671 h 3378631"/>
              <a:gd name="connsiteX21" fmla="*/ 3188612 w 3824954"/>
              <a:gd name="connsiteY21" fmla="*/ 2913681 h 3378631"/>
              <a:gd name="connsiteX22" fmla="*/ 3204110 w 3824954"/>
              <a:gd name="connsiteY22" fmla="*/ 2820692 h 3378631"/>
              <a:gd name="connsiteX23" fmla="*/ 3219608 w 3824954"/>
              <a:gd name="connsiteY23" fmla="*/ 2774197 h 3378631"/>
              <a:gd name="connsiteX24" fmla="*/ 3235107 w 3824954"/>
              <a:gd name="connsiteY24" fmla="*/ 2681207 h 3378631"/>
              <a:gd name="connsiteX25" fmla="*/ 3250605 w 3824954"/>
              <a:gd name="connsiteY25" fmla="*/ 2603715 h 3378631"/>
              <a:gd name="connsiteX26" fmla="*/ 3281601 w 3824954"/>
              <a:gd name="connsiteY26" fmla="*/ 2417736 h 3378631"/>
              <a:gd name="connsiteX27" fmla="*/ 3328096 w 3824954"/>
              <a:gd name="connsiteY27" fmla="*/ 2262753 h 3378631"/>
              <a:gd name="connsiteX28" fmla="*/ 3405588 w 3824954"/>
              <a:gd name="connsiteY28" fmla="*/ 1968285 h 3378631"/>
              <a:gd name="connsiteX29" fmla="*/ 3421086 w 3824954"/>
              <a:gd name="connsiteY29" fmla="*/ 1875295 h 3378631"/>
              <a:gd name="connsiteX30" fmla="*/ 3483079 w 3824954"/>
              <a:gd name="connsiteY30" fmla="*/ 1720312 h 3378631"/>
              <a:gd name="connsiteX31" fmla="*/ 3529574 w 3824954"/>
              <a:gd name="connsiteY31" fmla="*/ 1580827 h 3378631"/>
              <a:gd name="connsiteX32" fmla="*/ 3545073 w 3824954"/>
              <a:gd name="connsiteY32" fmla="*/ 1534332 h 3378631"/>
              <a:gd name="connsiteX33" fmla="*/ 3560571 w 3824954"/>
              <a:gd name="connsiteY33" fmla="*/ 1472339 h 3378631"/>
              <a:gd name="connsiteX34" fmla="*/ 3591568 w 3824954"/>
              <a:gd name="connsiteY34" fmla="*/ 1425844 h 3378631"/>
              <a:gd name="connsiteX35" fmla="*/ 3638063 w 3824954"/>
              <a:gd name="connsiteY35" fmla="*/ 1286359 h 3378631"/>
              <a:gd name="connsiteX36" fmla="*/ 3684557 w 3824954"/>
              <a:gd name="connsiteY36" fmla="*/ 1131376 h 3378631"/>
              <a:gd name="connsiteX37" fmla="*/ 3731052 w 3824954"/>
              <a:gd name="connsiteY37" fmla="*/ 1022888 h 3378631"/>
              <a:gd name="connsiteX38" fmla="*/ 3777547 w 3824954"/>
              <a:gd name="connsiteY38" fmla="*/ 914400 h 3378631"/>
              <a:gd name="connsiteX39" fmla="*/ 3777547 w 3824954"/>
              <a:gd name="connsiteY39" fmla="*/ 92990 h 3378631"/>
              <a:gd name="connsiteX40" fmla="*/ 3762049 w 3824954"/>
              <a:gd name="connsiteY40" fmla="*/ 46495 h 3378631"/>
              <a:gd name="connsiteX41" fmla="*/ 3700056 w 3824954"/>
              <a:gd name="connsiteY41" fmla="*/ 30997 h 3378631"/>
              <a:gd name="connsiteX42" fmla="*/ 3622564 w 3824954"/>
              <a:gd name="connsiteY42" fmla="*/ 0 h 3378631"/>
              <a:gd name="connsiteX43" fmla="*/ 3111120 w 3824954"/>
              <a:gd name="connsiteY43" fmla="*/ 30997 h 3378631"/>
              <a:gd name="connsiteX44" fmla="*/ 3018130 w 3824954"/>
              <a:gd name="connsiteY44" fmla="*/ 61993 h 3378631"/>
              <a:gd name="connsiteX45" fmla="*/ 2971635 w 3824954"/>
              <a:gd name="connsiteY45" fmla="*/ 92990 h 3378631"/>
              <a:gd name="connsiteX46" fmla="*/ 2909642 w 3824954"/>
              <a:gd name="connsiteY46" fmla="*/ 185980 h 3378631"/>
              <a:gd name="connsiteX47" fmla="*/ 2863147 w 3824954"/>
              <a:gd name="connsiteY47" fmla="*/ 232475 h 3378631"/>
              <a:gd name="connsiteX48" fmla="*/ 2801154 w 3824954"/>
              <a:gd name="connsiteY48" fmla="*/ 309966 h 3378631"/>
              <a:gd name="connsiteX49" fmla="*/ 2770157 w 3824954"/>
              <a:gd name="connsiteY49" fmla="*/ 356461 h 3378631"/>
              <a:gd name="connsiteX50" fmla="*/ 2677168 w 3824954"/>
              <a:gd name="connsiteY50" fmla="*/ 449451 h 3378631"/>
              <a:gd name="connsiteX51" fmla="*/ 2630673 w 3824954"/>
              <a:gd name="connsiteY51" fmla="*/ 542441 h 3378631"/>
              <a:gd name="connsiteX52" fmla="*/ 2615174 w 3824954"/>
              <a:gd name="connsiteY52" fmla="*/ 588936 h 3378631"/>
              <a:gd name="connsiteX53" fmla="*/ 2568679 w 3824954"/>
              <a:gd name="connsiteY53" fmla="*/ 604434 h 3378631"/>
              <a:gd name="connsiteX54" fmla="*/ 2491188 w 3824954"/>
              <a:gd name="connsiteY54" fmla="*/ 712922 h 3378631"/>
              <a:gd name="connsiteX55" fmla="*/ 2398198 w 3824954"/>
              <a:gd name="connsiteY55" fmla="*/ 805912 h 3378631"/>
              <a:gd name="connsiteX56" fmla="*/ 2289710 w 3824954"/>
              <a:gd name="connsiteY56" fmla="*/ 867905 h 3378631"/>
              <a:gd name="connsiteX57" fmla="*/ 2196720 w 3824954"/>
              <a:gd name="connsiteY57" fmla="*/ 929898 h 3378631"/>
              <a:gd name="connsiteX58" fmla="*/ 2103730 w 3824954"/>
              <a:gd name="connsiteY58" fmla="*/ 960895 h 3378631"/>
              <a:gd name="connsiteX59" fmla="*/ 2057235 w 3824954"/>
              <a:gd name="connsiteY59" fmla="*/ 991892 h 3378631"/>
              <a:gd name="connsiteX60" fmla="*/ 2010740 w 3824954"/>
              <a:gd name="connsiteY60" fmla="*/ 1007390 h 3378631"/>
              <a:gd name="connsiteX61" fmla="*/ 1224136 w 3824954"/>
              <a:gd name="connsiteY61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406307 w 3824954"/>
              <a:gd name="connsiteY5" fmla="*/ 3332136 h 3378631"/>
              <a:gd name="connsiteX6" fmla="*/ 1545791 w 3824954"/>
              <a:gd name="connsiteY6" fmla="*/ 3363132 h 3378631"/>
              <a:gd name="connsiteX7" fmla="*/ 1592286 w 3824954"/>
              <a:gd name="connsiteY7" fmla="*/ 3378631 h 3378631"/>
              <a:gd name="connsiteX8" fmla="*/ 1995242 w 3824954"/>
              <a:gd name="connsiteY8" fmla="*/ 3363132 h 3378631"/>
              <a:gd name="connsiteX9" fmla="*/ 2320707 w 3824954"/>
              <a:gd name="connsiteY9" fmla="*/ 3347634 h 3378631"/>
              <a:gd name="connsiteX10" fmla="*/ 2770157 w 3824954"/>
              <a:gd name="connsiteY10" fmla="*/ 3332136 h 3378631"/>
              <a:gd name="connsiteX11" fmla="*/ 2816652 w 3824954"/>
              <a:gd name="connsiteY11" fmla="*/ 3301139 h 3378631"/>
              <a:gd name="connsiteX12" fmla="*/ 2863147 w 3824954"/>
              <a:gd name="connsiteY12" fmla="*/ 3285641 h 3378631"/>
              <a:gd name="connsiteX13" fmla="*/ 2940639 w 3824954"/>
              <a:gd name="connsiteY13" fmla="*/ 3223648 h 3378631"/>
              <a:gd name="connsiteX14" fmla="*/ 2971635 w 3824954"/>
              <a:gd name="connsiteY14" fmla="*/ 3177153 h 3378631"/>
              <a:gd name="connsiteX15" fmla="*/ 3018130 w 3824954"/>
              <a:gd name="connsiteY15" fmla="*/ 3146156 h 3378631"/>
              <a:gd name="connsiteX16" fmla="*/ 3080124 w 3824954"/>
              <a:gd name="connsiteY16" fmla="*/ 3084163 h 3378631"/>
              <a:gd name="connsiteX17" fmla="*/ 3126618 w 3824954"/>
              <a:gd name="connsiteY17" fmla="*/ 3053166 h 3378631"/>
              <a:gd name="connsiteX18" fmla="*/ 3142117 w 3824954"/>
              <a:gd name="connsiteY18" fmla="*/ 3006671 h 3378631"/>
              <a:gd name="connsiteX19" fmla="*/ 3188612 w 3824954"/>
              <a:gd name="connsiteY19" fmla="*/ 2913681 h 3378631"/>
              <a:gd name="connsiteX20" fmla="*/ 3204110 w 3824954"/>
              <a:gd name="connsiteY20" fmla="*/ 2820692 h 3378631"/>
              <a:gd name="connsiteX21" fmla="*/ 3219608 w 3824954"/>
              <a:gd name="connsiteY21" fmla="*/ 2774197 h 3378631"/>
              <a:gd name="connsiteX22" fmla="*/ 3235107 w 3824954"/>
              <a:gd name="connsiteY22" fmla="*/ 2681207 h 3378631"/>
              <a:gd name="connsiteX23" fmla="*/ 3250605 w 3824954"/>
              <a:gd name="connsiteY23" fmla="*/ 2603715 h 3378631"/>
              <a:gd name="connsiteX24" fmla="*/ 3281601 w 3824954"/>
              <a:gd name="connsiteY24" fmla="*/ 2417736 h 3378631"/>
              <a:gd name="connsiteX25" fmla="*/ 3328096 w 3824954"/>
              <a:gd name="connsiteY25" fmla="*/ 2262753 h 3378631"/>
              <a:gd name="connsiteX26" fmla="*/ 3405588 w 3824954"/>
              <a:gd name="connsiteY26" fmla="*/ 1968285 h 3378631"/>
              <a:gd name="connsiteX27" fmla="*/ 3421086 w 3824954"/>
              <a:gd name="connsiteY27" fmla="*/ 1875295 h 3378631"/>
              <a:gd name="connsiteX28" fmla="*/ 3483079 w 3824954"/>
              <a:gd name="connsiteY28" fmla="*/ 1720312 h 3378631"/>
              <a:gd name="connsiteX29" fmla="*/ 3529574 w 3824954"/>
              <a:gd name="connsiteY29" fmla="*/ 1580827 h 3378631"/>
              <a:gd name="connsiteX30" fmla="*/ 3545073 w 3824954"/>
              <a:gd name="connsiteY30" fmla="*/ 1534332 h 3378631"/>
              <a:gd name="connsiteX31" fmla="*/ 3560571 w 3824954"/>
              <a:gd name="connsiteY31" fmla="*/ 1472339 h 3378631"/>
              <a:gd name="connsiteX32" fmla="*/ 3591568 w 3824954"/>
              <a:gd name="connsiteY32" fmla="*/ 1425844 h 3378631"/>
              <a:gd name="connsiteX33" fmla="*/ 3638063 w 3824954"/>
              <a:gd name="connsiteY33" fmla="*/ 1286359 h 3378631"/>
              <a:gd name="connsiteX34" fmla="*/ 3684557 w 3824954"/>
              <a:gd name="connsiteY34" fmla="*/ 1131376 h 3378631"/>
              <a:gd name="connsiteX35" fmla="*/ 3731052 w 3824954"/>
              <a:gd name="connsiteY35" fmla="*/ 1022888 h 3378631"/>
              <a:gd name="connsiteX36" fmla="*/ 3777547 w 3824954"/>
              <a:gd name="connsiteY36" fmla="*/ 914400 h 3378631"/>
              <a:gd name="connsiteX37" fmla="*/ 3777547 w 3824954"/>
              <a:gd name="connsiteY37" fmla="*/ 92990 h 3378631"/>
              <a:gd name="connsiteX38" fmla="*/ 3762049 w 3824954"/>
              <a:gd name="connsiteY38" fmla="*/ 46495 h 3378631"/>
              <a:gd name="connsiteX39" fmla="*/ 3700056 w 3824954"/>
              <a:gd name="connsiteY39" fmla="*/ 30997 h 3378631"/>
              <a:gd name="connsiteX40" fmla="*/ 3622564 w 3824954"/>
              <a:gd name="connsiteY40" fmla="*/ 0 h 3378631"/>
              <a:gd name="connsiteX41" fmla="*/ 3111120 w 3824954"/>
              <a:gd name="connsiteY41" fmla="*/ 30997 h 3378631"/>
              <a:gd name="connsiteX42" fmla="*/ 3018130 w 3824954"/>
              <a:gd name="connsiteY42" fmla="*/ 61993 h 3378631"/>
              <a:gd name="connsiteX43" fmla="*/ 2971635 w 3824954"/>
              <a:gd name="connsiteY43" fmla="*/ 92990 h 3378631"/>
              <a:gd name="connsiteX44" fmla="*/ 2909642 w 3824954"/>
              <a:gd name="connsiteY44" fmla="*/ 185980 h 3378631"/>
              <a:gd name="connsiteX45" fmla="*/ 2863147 w 3824954"/>
              <a:gd name="connsiteY45" fmla="*/ 232475 h 3378631"/>
              <a:gd name="connsiteX46" fmla="*/ 2801154 w 3824954"/>
              <a:gd name="connsiteY46" fmla="*/ 309966 h 3378631"/>
              <a:gd name="connsiteX47" fmla="*/ 2770157 w 3824954"/>
              <a:gd name="connsiteY47" fmla="*/ 356461 h 3378631"/>
              <a:gd name="connsiteX48" fmla="*/ 2677168 w 3824954"/>
              <a:gd name="connsiteY48" fmla="*/ 449451 h 3378631"/>
              <a:gd name="connsiteX49" fmla="*/ 2630673 w 3824954"/>
              <a:gd name="connsiteY49" fmla="*/ 542441 h 3378631"/>
              <a:gd name="connsiteX50" fmla="*/ 2615174 w 3824954"/>
              <a:gd name="connsiteY50" fmla="*/ 588936 h 3378631"/>
              <a:gd name="connsiteX51" fmla="*/ 2568679 w 3824954"/>
              <a:gd name="connsiteY51" fmla="*/ 604434 h 3378631"/>
              <a:gd name="connsiteX52" fmla="*/ 2491188 w 3824954"/>
              <a:gd name="connsiteY52" fmla="*/ 712922 h 3378631"/>
              <a:gd name="connsiteX53" fmla="*/ 2398198 w 3824954"/>
              <a:gd name="connsiteY53" fmla="*/ 805912 h 3378631"/>
              <a:gd name="connsiteX54" fmla="*/ 2289710 w 3824954"/>
              <a:gd name="connsiteY54" fmla="*/ 867905 h 3378631"/>
              <a:gd name="connsiteX55" fmla="*/ 2196720 w 3824954"/>
              <a:gd name="connsiteY55" fmla="*/ 929898 h 3378631"/>
              <a:gd name="connsiteX56" fmla="*/ 2103730 w 3824954"/>
              <a:gd name="connsiteY56" fmla="*/ 960895 h 3378631"/>
              <a:gd name="connsiteX57" fmla="*/ 2057235 w 3824954"/>
              <a:gd name="connsiteY57" fmla="*/ 991892 h 3378631"/>
              <a:gd name="connsiteX58" fmla="*/ 2010740 w 3824954"/>
              <a:gd name="connsiteY58" fmla="*/ 1007390 h 3378631"/>
              <a:gd name="connsiteX59" fmla="*/ 1224136 w 3824954"/>
              <a:gd name="connsiteY5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545791 w 3824954"/>
              <a:gd name="connsiteY5" fmla="*/ 3363132 h 3378631"/>
              <a:gd name="connsiteX6" fmla="*/ 1592286 w 3824954"/>
              <a:gd name="connsiteY6" fmla="*/ 3378631 h 3378631"/>
              <a:gd name="connsiteX7" fmla="*/ 1995242 w 3824954"/>
              <a:gd name="connsiteY7" fmla="*/ 3363132 h 3378631"/>
              <a:gd name="connsiteX8" fmla="*/ 2320707 w 3824954"/>
              <a:gd name="connsiteY8" fmla="*/ 3347634 h 3378631"/>
              <a:gd name="connsiteX9" fmla="*/ 2770157 w 3824954"/>
              <a:gd name="connsiteY9" fmla="*/ 3332136 h 3378631"/>
              <a:gd name="connsiteX10" fmla="*/ 2816652 w 3824954"/>
              <a:gd name="connsiteY10" fmla="*/ 3301139 h 3378631"/>
              <a:gd name="connsiteX11" fmla="*/ 2863147 w 3824954"/>
              <a:gd name="connsiteY11" fmla="*/ 3285641 h 3378631"/>
              <a:gd name="connsiteX12" fmla="*/ 2940639 w 3824954"/>
              <a:gd name="connsiteY12" fmla="*/ 3223648 h 3378631"/>
              <a:gd name="connsiteX13" fmla="*/ 2971635 w 3824954"/>
              <a:gd name="connsiteY13" fmla="*/ 3177153 h 3378631"/>
              <a:gd name="connsiteX14" fmla="*/ 3018130 w 3824954"/>
              <a:gd name="connsiteY14" fmla="*/ 3146156 h 3378631"/>
              <a:gd name="connsiteX15" fmla="*/ 3080124 w 3824954"/>
              <a:gd name="connsiteY15" fmla="*/ 3084163 h 3378631"/>
              <a:gd name="connsiteX16" fmla="*/ 3126618 w 3824954"/>
              <a:gd name="connsiteY16" fmla="*/ 3053166 h 3378631"/>
              <a:gd name="connsiteX17" fmla="*/ 3142117 w 3824954"/>
              <a:gd name="connsiteY17" fmla="*/ 3006671 h 3378631"/>
              <a:gd name="connsiteX18" fmla="*/ 3188612 w 3824954"/>
              <a:gd name="connsiteY18" fmla="*/ 2913681 h 3378631"/>
              <a:gd name="connsiteX19" fmla="*/ 3204110 w 3824954"/>
              <a:gd name="connsiteY19" fmla="*/ 2820692 h 3378631"/>
              <a:gd name="connsiteX20" fmla="*/ 3219608 w 3824954"/>
              <a:gd name="connsiteY20" fmla="*/ 2774197 h 3378631"/>
              <a:gd name="connsiteX21" fmla="*/ 3235107 w 3824954"/>
              <a:gd name="connsiteY21" fmla="*/ 2681207 h 3378631"/>
              <a:gd name="connsiteX22" fmla="*/ 3250605 w 3824954"/>
              <a:gd name="connsiteY22" fmla="*/ 2603715 h 3378631"/>
              <a:gd name="connsiteX23" fmla="*/ 3281601 w 3824954"/>
              <a:gd name="connsiteY23" fmla="*/ 2417736 h 3378631"/>
              <a:gd name="connsiteX24" fmla="*/ 3328096 w 3824954"/>
              <a:gd name="connsiteY24" fmla="*/ 2262753 h 3378631"/>
              <a:gd name="connsiteX25" fmla="*/ 3405588 w 3824954"/>
              <a:gd name="connsiteY25" fmla="*/ 1968285 h 3378631"/>
              <a:gd name="connsiteX26" fmla="*/ 3421086 w 3824954"/>
              <a:gd name="connsiteY26" fmla="*/ 1875295 h 3378631"/>
              <a:gd name="connsiteX27" fmla="*/ 3483079 w 3824954"/>
              <a:gd name="connsiteY27" fmla="*/ 1720312 h 3378631"/>
              <a:gd name="connsiteX28" fmla="*/ 3529574 w 3824954"/>
              <a:gd name="connsiteY28" fmla="*/ 1580827 h 3378631"/>
              <a:gd name="connsiteX29" fmla="*/ 3545073 w 3824954"/>
              <a:gd name="connsiteY29" fmla="*/ 1534332 h 3378631"/>
              <a:gd name="connsiteX30" fmla="*/ 3560571 w 3824954"/>
              <a:gd name="connsiteY30" fmla="*/ 1472339 h 3378631"/>
              <a:gd name="connsiteX31" fmla="*/ 3591568 w 3824954"/>
              <a:gd name="connsiteY31" fmla="*/ 1425844 h 3378631"/>
              <a:gd name="connsiteX32" fmla="*/ 3638063 w 3824954"/>
              <a:gd name="connsiteY32" fmla="*/ 1286359 h 3378631"/>
              <a:gd name="connsiteX33" fmla="*/ 3684557 w 3824954"/>
              <a:gd name="connsiteY33" fmla="*/ 1131376 h 3378631"/>
              <a:gd name="connsiteX34" fmla="*/ 3731052 w 3824954"/>
              <a:gd name="connsiteY34" fmla="*/ 1022888 h 3378631"/>
              <a:gd name="connsiteX35" fmla="*/ 3777547 w 3824954"/>
              <a:gd name="connsiteY35" fmla="*/ 914400 h 3378631"/>
              <a:gd name="connsiteX36" fmla="*/ 3777547 w 3824954"/>
              <a:gd name="connsiteY36" fmla="*/ 92990 h 3378631"/>
              <a:gd name="connsiteX37" fmla="*/ 3762049 w 3824954"/>
              <a:gd name="connsiteY37" fmla="*/ 46495 h 3378631"/>
              <a:gd name="connsiteX38" fmla="*/ 3700056 w 3824954"/>
              <a:gd name="connsiteY38" fmla="*/ 30997 h 3378631"/>
              <a:gd name="connsiteX39" fmla="*/ 3622564 w 3824954"/>
              <a:gd name="connsiteY39" fmla="*/ 0 h 3378631"/>
              <a:gd name="connsiteX40" fmla="*/ 3111120 w 3824954"/>
              <a:gd name="connsiteY40" fmla="*/ 30997 h 3378631"/>
              <a:gd name="connsiteX41" fmla="*/ 3018130 w 3824954"/>
              <a:gd name="connsiteY41" fmla="*/ 61993 h 3378631"/>
              <a:gd name="connsiteX42" fmla="*/ 2971635 w 3824954"/>
              <a:gd name="connsiteY42" fmla="*/ 92990 h 3378631"/>
              <a:gd name="connsiteX43" fmla="*/ 2909642 w 3824954"/>
              <a:gd name="connsiteY43" fmla="*/ 185980 h 3378631"/>
              <a:gd name="connsiteX44" fmla="*/ 2863147 w 3824954"/>
              <a:gd name="connsiteY44" fmla="*/ 232475 h 3378631"/>
              <a:gd name="connsiteX45" fmla="*/ 2801154 w 3824954"/>
              <a:gd name="connsiteY45" fmla="*/ 309966 h 3378631"/>
              <a:gd name="connsiteX46" fmla="*/ 2770157 w 3824954"/>
              <a:gd name="connsiteY46" fmla="*/ 356461 h 3378631"/>
              <a:gd name="connsiteX47" fmla="*/ 2677168 w 3824954"/>
              <a:gd name="connsiteY47" fmla="*/ 449451 h 3378631"/>
              <a:gd name="connsiteX48" fmla="*/ 2630673 w 3824954"/>
              <a:gd name="connsiteY48" fmla="*/ 542441 h 3378631"/>
              <a:gd name="connsiteX49" fmla="*/ 2615174 w 3824954"/>
              <a:gd name="connsiteY49" fmla="*/ 588936 h 3378631"/>
              <a:gd name="connsiteX50" fmla="*/ 2568679 w 3824954"/>
              <a:gd name="connsiteY50" fmla="*/ 604434 h 3378631"/>
              <a:gd name="connsiteX51" fmla="*/ 2491188 w 3824954"/>
              <a:gd name="connsiteY51" fmla="*/ 712922 h 3378631"/>
              <a:gd name="connsiteX52" fmla="*/ 2398198 w 3824954"/>
              <a:gd name="connsiteY52" fmla="*/ 805912 h 3378631"/>
              <a:gd name="connsiteX53" fmla="*/ 2289710 w 3824954"/>
              <a:gd name="connsiteY53" fmla="*/ 867905 h 3378631"/>
              <a:gd name="connsiteX54" fmla="*/ 2196720 w 3824954"/>
              <a:gd name="connsiteY54" fmla="*/ 929898 h 3378631"/>
              <a:gd name="connsiteX55" fmla="*/ 2103730 w 3824954"/>
              <a:gd name="connsiteY55" fmla="*/ 960895 h 3378631"/>
              <a:gd name="connsiteX56" fmla="*/ 2057235 w 3824954"/>
              <a:gd name="connsiteY56" fmla="*/ 991892 h 3378631"/>
              <a:gd name="connsiteX57" fmla="*/ 2010740 w 3824954"/>
              <a:gd name="connsiteY57" fmla="*/ 1007390 h 3378631"/>
              <a:gd name="connsiteX58" fmla="*/ 1224136 w 3824954"/>
              <a:gd name="connsiteY58" fmla="*/ 379413 h 3378631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66822 w 3824954"/>
              <a:gd name="connsiteY4" fmla="*/ 3270142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2057235 w 3824954"/>
              <a:gd name="connsiteY55" fmla="*/ 991892 h 3378630"/>
              <a:gd name="connsiteX56" fmla="*/ 2010740 w 3824954"/>
              <a:gd name="connsiteY56" fmla="*/ 1007390 h 3378630"/>
              <a:gd name="connsiteX57" fmla="*/ 1224136 w 3824954"/>
              <a:gd name="connsiteY57" fmla="*/ 379413 h 3378630"/>
              <a:gd name="connsiteX0" fmla="*/ 1224136 w 3824954"/>
              <a:gd name="connsiteY0" fmla="*/ 379413 h 3448373"/>
              <a:gd name="connsiteX1" fmla="*/ 584896 w 3824954"/>
              <a:gd name="connsiteY1" fmla="*/ 1844298 h 3448373"/>
              <a:gd name="connsiteX2" fmla="*/ 0 w 3824954"/>
              <a:gd name="connsiteY2" fmla="*/ 1819573 h 3448373"/>
              <a:gd name="connsiteX3" fmla="*/ 792088 w 3824954"/>
              <a:gd name="connsiteY3" fmla="*/ 3115717 h 3448373"/>
              <a:gd name="connsiteX4" fmla="*/ 1224136 w 3824954"/>
              <a:gd name="connsiteY4" fmla="*/ 3448373 h 3448373"/>
              <a:gd name="connsiteX5" fmla="*/ 1545791 w 3824954"/>
              <a:gd name="connsiteY5" fmla="*/ 3363132 h 3448373"/>
              <a:gd name="connsiteX6" fmla="*/ 1995242 w 3824954"/>
              <a:gd name="connsiteY6" fmla="*/ 3363132 h 3448373"/>
              <a:gd name="connsiteX7" fmla="*/ 2320707 w 3824954"/>
              <a:gd name="connsiteY7" fmla="*/ 3347634 h 3448373"/>
              <a:gd name="connsiteX8" fmla="*/ 2770157 w 3824954"/>
              <a:gd name="connsiteY8" fmla="*/ 3332136 h 3448373"/>
              <a:gd name="connsiteX9" fmla="*/ 2816652 w 3824954"/>
              <a:gd name="connsiteY9" fmla="*/ 3301139 h 3448373"/>
              <a:gd name="connsiteX10" fmla="*/ 2863147 w 3824954"/>
              <a:gd name="connsiteY10" fmla="*/ 3285641 h 3448373"/>
              <a:gd name="connsiteX11" fmla="*/ 2940639 w 3824954"/>
              <a:gd name="connsiteY11" fmla="*/ 3223648 h 3448373"/>
              <a:gd name="connsiteX12" fmla="*/ 2971635 w 3824954"/>
              <a:gd name="connsiteY12" fmla="*/ 3177153 h 3448373"/>
              <a:gd name="connsiteX13" fmla="*/ 3018130 w 3824954"/>
              <a:gd name="connsiteY13" fmla="*/ 3146156 h 3448373"/>
              <a:gd name="connsiteX14" fmla="*/ 3080124 w 3824954"/>
              <a:gd name="connsiteY14" fmla="*/ 3084163 h 3448373"/>
              <a:gd name="connsiteX15" fmla="*/ 3126618 w 3824954"/>
              <a:gd name="connsiteY15" fmla="*/ 3053166 h 3448373"/>
              <a:gd name="connsiteX16" fmla="*/ 3142117 w 3824954"/>
              <a:gd name="connsiteY16" fmla="*/ 3006671 h 3448373"/>
              <a:gd name="connsiteX17" fmla="*/ 3188612 w 3824954"/>
              <a:gd name="connsiteY17" fmla="*/ 2913681 h 3448373"/>
              <a:gd name="connsiteX18" fmla="*/ 3204110 w 3824954"/>
              <a:gd name="connsiteY18" fmla="*/ 2820692 h 3448373"/>
              <a:gd name="connsiteX19" fmla="*/ 3219608 w 3824954"/>
              <a:gd name="connsiteY19" fmla="*/ 2774197 h 3448373"/>
              <a:gd name="connsiteX20" fmla="*/ 3235107 w 3824954"/>
              <a:gd name="connsiteY20" fmla="*/ 2681207 h 3448373"/>
              <a:gd name="connsiteX21" fmla="*/ 3250605 w 3824954"/>
              <a:gd name="connsiteY21" fmla="*/ 2603715 h 3448373"/>
              <a:gd name="connsiteX22" fmla="*/ 3281601 w 3824954"/>
              <a:gd name="connsiteY22" fmla="*/ 2417736 h 3448373"/>
              <a:gd name="connsiteX23" fmla="*/ 3328096 w 3824954"/>
              <a:gd name="connsiteY23" fmla="*/ 2262753 h 3448373"/>
              <a:gd name="connsiteX24" fmla="*/ 3405588 w 3824954"/>
              <a:gd name="connsiteY24" fmla="*/ 1968285 h 3448373"/>
              <a:gd name="connsiteX25" fmla="*/ 3421086 w 3824954"/>
              <a:gd name="connsiteY25" fmla="*/ 1875295 h 3448373"/>
              <a:gd name="connsiteX26" fmla="*/ 3483079 w 3824954"/>
              <a:gd name="connsiteY26" fmla="*/ 1720312 h 3448373"/>
              <a:gd name="connsiteX27" fmla="*/ 3529574 w 3824954"/>
              <a:gd name="connsiteY27" fmla="*/ 1580827 h 3448373"/>
              <a:gd name="connsiteX28" fmla="*/ 3545073 w 3824954"/>
              <a:gd name="connsiteY28" fmla="*/ 1534332 h 3448373"/>
              <a:gd name="connsiteX29" fmla="*/ 3560571 w 3824954"/>
              <a:gd name="connsiteY29" fmla="*/ 1472339 h 3448373"/>
              <a:gd name="connsiteX30" fmla="*/ 3591568 w 3824954"/>
              <a:gd name="connsiteY30" fmla="*/ 1425844 h 3448373"/>
              <a:gd name="connsiteX31" fmla="*/ 3638063 w 3824954"/>
              <a:gd name="connsiteY31" fmla="*/ 1286359 h 3448373"/>
              <a:gd name="connsiteX32" fmla="*/ 3684557 w 3824954"/>
              <a:gd name="connsiteY32" fmla="*/ 1131376 h 3448373"/>
              <a:gd name="connsiteX33" fmla="*/ 3731052 w 3824954"/>
              <a:gd name="connsiteY33" fmla="*/ 1022888 h 3448373"/>
              <a:gd name="connsiteX34" fmla="*/ 3777547 w 3824954"/>
              <a:gd name="connsiteY34" fmla="*/ 914400 h 3448373"/>
              <a:gd name="connsiteX35" fmla="*/ 3777547 w 3824954"/>
              <a:gd name="connsiteY35" fmla="*/ 92990 h 3448373"/>
              <a:gd name="connsiteX36" fmla="*/ 3762049 w 3824954"/>
              <a:gd name="connsiteY36" fmla="*/ 46495 h 3448373"/>
              <a:gd name="connsiteX37" fmla="*/ 3700056 w 3824954"/>
              <a:gd name="connsiteY37" fmla="*/ 30997 h 3448373"/>
              <a:gd name="connsiteX38" fmla="*/ 3622564 w 3824954"/>
              <a:gd name="connsiteY38" fmla="*/ 0 h 3448373"/>
              <a:gd name="connsiteX39" fmla="*/ 3111120 w 3824954"/>
              <a:gd name="connsiteY39" fmla="*/ 30997 h 3448373"/>
              <a:gd name="connsiteX40" fmla="*/ 3018130 w 3824954"/>
              <a:gd name="connsiteY40" fmla="*/ 61993 h 3448373"/>
              <a:gd name="connsiteX41" fmla="*/ 2971635 w 3824954"/>
              <a:gd name="connsiteY41" fmla="*/ 92990 h 3448373"/>
              <a:gd name="connsiteX42" fmla="*/ 2909642 w 3824954"/>
              <a:gd name="connsiteY42" fmla="*/ 185980 h 3448373"/>
              <a:gd name="connsiteX43" fmla="*/ 2863147 w 3824954"/>
              <a:gd name="connsiteY43" fmla="*/ 232475 h 3448373"/>
              <a:gd name="connsiteX44" fmla="*/ 2801154 w 3824954"/>
              <a:gd name="connsiteY44" fmla="*/ 309966 h 3448373"/>
              <a:gd name="connsiteX45" fmla="*/ 2770157 w 3824954"/>
              <a:gd name="connsiteY45" fmla="*/ 356461 h 3448373"/>
              <a:gd name="connsiteX46" fmla="*/ 2677168 w 3824954"/>
              <a:gd name="connsiteY46" fmla="*/ 449451 h 3448373"/>
              <a:gd name="connsiteX47" fmla="*/ 2630673 w 3824954"/>
              <a:gd name="connsiteY47" fmla="*/ 542441 h 3448373"/>
              <a:gd name="connsiteX48" fmla="*/ 2615174 w 3824954"/>
              <a:gd name="connsiteY48" fmla="*/ 588936 h 3448373"/>
              <a:gd name="connsiteX49" fmla="*/ 2568679 w 3824954"/>
              <a:gd name="connsiteY49" fmla="*/ 604434 h 3448373"/>
              <a:gd name="connsiteX50" fmla="*/ 2491188 w 3824954"/>
              <a:gd name="connsiteY50" fmla="*/ 712922 h 3448373"/>
              <a:gd name="connsiteX51" fmla="*/ 2398198 w 3824954"/>
              <a:gd name="connsiteY51" fmla="*/ 805912 h 3448373"/>
              <a:gd name="connsiteX52" fmla="*/ 2289710 w 3824954"/>
              <a:gd name="connsiteY52" fmla="*/ 867905 h 3448373"/>
              <a:gd name="connsiteX53" fmla="*/ 2196720 w 3824954"/>
              <a:gd name="connsiteY53" fmla="*/ 929898 h 3448373"/>
              <a:gd name="connsiteX54" fmla="*/ 2103730 w 3824954"/>
              <a:gd name="connsiteY54" fmla="*/ 960895 h 3448373"/>
              <a:gd name="connsiteX55" fmla="*/ 2057235 w 3824954"/>
              <a:gd name="connsiteY55" fmla="*/ 991892 h 3448373"/>
              <a:gd name="connsiteX56" fmla="*/ 2010740 w 3824954"/>
              <a:gd name="connsiteY56" fmla="*/ 1007390 h 3448373"/>
              <a:gd name="connsiteX57" fmla="*/ 1224136 w 3824954"/>
              <a:gd name="connsiteY57" fmla="*/ 379413 h 3448373"/>
              <a:gd name="connsiteX0" fmla="*/ 1224136 w 3824954"/>
              <a:gd name="connsiteY0" fmla="*/ 379413 h 3448373"/>
              <a:gd name="connsiteX1" fmla="*/ 584896 w 3824954"/>
              <a:gd name="connsiteY1" fmla="*/ 1844298 h 3448373"/>
              <a:gd name="connsiteX2" fmla="*/ 0 w 3824954"/>
              <a:gd name="connsiteY2" fmla="*/ 1819573 h 3448373"/>
              <a:gd name="connsiteX3" fmla="*/ 792088 w 3824954"/>
              <a:gd name="connsiteY3" fmla="*/ 3115717 h 3448373"/>
              <a:gd name="connsiteX4" fmla="*/ 1224136 w 3824954"/>
              <a:gd name="connsiteY4" fmla="*/ 3448373 h 3448373"/>
              <a:gd name="connsiteX5" fmla="*/ 1545791 w 3824954"/>
              <a:gd name="connsiteY5" fmla="*/ 3363132 h 3448373"/>
              <a:gd name="connsiteX6" fmla="*/ 1995242 w 3824954"/>
              <a:gd name="connsiteY6" fmla="*/ 3363132 h 3448373"/>
              <a:gd name="connsiteX7" fmla="*/ 2320707 w 3824954"/>
              <a:gd name="connsiteY7" fmla="*/ 3347634 h 3448373"/>
              <a:gd name="connsiteX8" fmla="*/ 2770157 w 3824954"/>
              <a:gd name="connsiteY8" fmla="*/ 3332136 h 3448373"/>
              <a:gd name="connsiteX9" fmla="*/ 2816652 w 3824954"/>
              <a:gd name="connsiteY9" fmla="*/ 3301139 h 3448373"/>
              <a:gd name="connsiteX10" fmla="*/ 2863147 w 3824954"/>
              <a:gd name="connsiteY10" fmla="*/ 3285641 h 3448373"/>
              <a:gd name="connsiteX11" fmla="*/ 2940639 w 3824954"/>
              <a:gd name="connsiteY11" fmla="*/ 3223648 h 3448373"/>
              <a:gd name="connsiteX12" fmla="*/ 2971635 w 3824954"/>
              <a:gd name="connsiteY12" fmla="*/ 3177153 h 3448373"/>
              <a:gd name="connsiteX13" fmla="*/ 3018130 w 3824954"/>
              <a:gd name="connsiteY13" fmla="*/ 3146156 h 3448373"/>
              <a:gd name="connsiteX14" fmla="*/ 3080124 w 3824954"/>
              <a:gd name="connsiteY14" fmla="*/ 3084163 h 3448373"/>
              <a:gd name="connsiteX15" fmla="*/ 3126618 w 3824954"/>
              <a:gd name="connsiteY15" fmla="*/ 3053166 h 3448373"/>
              <a:gd name="connsiteX16" fmla="*/ 3142117 w 3824954"/>
              <a:gd name="connsiteY16" fmla="*/ 3006671 h 3448373"/>
              <a:gd name="connsiteX17" fmla="*/ 3188612 w 3824954"/>
              <a:gd name="connsiteY17" fmla="*/ 2913681 h 3448373"/>
              <a:gd name="connsiteX18" fmla="*/ 3204110 w 3824954"/>
              <a:gd name="connsiteY18" fmla="*/ 2820692 h 3448373"/>
              <a:gd name="connsiteX19" fmla="*/ 3219608 w 3824954"/>
              <a:gd name="connsiteY19" fmla="*/ 2774197 h 3448373"/>
              <a:gd name="connsiteX20" fmla="*/ 3235107 w 3824954"/>
              <a:gd name="connsiteY20" fmla="*/ 2681207 h 3448373"/>
              <a:gd name="connsiteX21" fmla="*/ 3250605 w 3824954"/>
              <a:gd name="connsiteY21" fmla="*/ 2603715 h 3448373"/>
              <a:gd name="connsiteX22" fmla="*/ 3281601 w 3824954"/>
              <a:gd name="connsiteY22" fmla="*/ 2417736 h 3448373"/>
              <a:gd name="connsiteX23" fmla="*/ 3328096 w 3824954"/>
              <a:gd name="connsiteY23" fmla="*/ 2262753 h 3448373"/>
              <a:gd name="connsiteX24" fmla="*/ 3405588 w 3824954"/>
              <a:gd name="connsiteY24" fmla="*/ 1968285 h 3448373"/>
              <a:gd name="connsiteX25" fmla="*/ 3421086 w 3824954"/>
              <a:gd name="connsiteY25" fmla="*/ 1875295 h 3448373"/>
              <a:gd name="connsiteX26" fmla="*/ 3483079 w 3824954"/>
              <a:gd name="connsiteY26" fmla="*/ 1720312 h 3448373"/>
              <a:gd name="connsiteX27" fmla="*/ 3529574 w 3824954"/>
              <a:gd name="connsiteY27" fmla="*/ 1580827 h 3448373"/>
              <a:gd name="connsiteX28" fmla="*/ 3545073 w 3824954"/>
              <a:gd name="connsiteY28" fmla="*/ 1534332 h 3448373"/>
              <a:gd name="connsiteX29" fmla="*/ 3560571 w 3824954"/>
              <a:gd name="connsiteY29" fmla="*/ 1472339 h 3448373"/>
              <a:gd name="connsiteX30" fmla="*/ 3591568 w 3824954"/>
              <a:gd name="connsiteY30" fmla="*/ 1425844 h 3448373"/>
              <a:gd name="connsiteX31" fmla="*/ 3638063 w 3824954"/>
              <a:gd name="connsiteY31" fmla="*/ 1286359 h 3448373"/>
              <a:gd name="connsiteX32" fmla="*/ 3684557 w 3824954"/>
              <a:gd name="connsiteY32" fmla="*/ 1131376 h 3448373"/>
              <a:gd name="connsiteX33" fmla="*/ 3731052 w 3824954"/>
              <a:gd name="connsiteY33" fmla="*/ 1022888 h 3448373"/>
              <a:gd name="connsiteX34" fmla="*/ 3777547 w 3824954"/>
              <a:gd name="connsiteY34" fmla="*/ 914400 h 3448373"/>
              <a:gd name="connsiteX35" fmla="*/ 3777547 w 3824954"/>
              <a:gd name="connsiteY35" fmla="*/ 92990 h 3448373"/>
              <a:gd name="connsiteX36" fmla="*/ 3762049 w 3824954"/>
              <a:gd name="connsiteY36" fmla="*/ 46495 h 3448373"/>
              <a:gd name="connsiteX37" fmla="*/ 3700056 w 3824954"/>
              <a:gd name="connsiteY37" fmla="*/ 30997 h 3448373"/>
              <a:gd name="connsiteX38" fmla="*/ 3622564 w 3824954"/>
              <a:gd name="connsiteY38" fmla="*/ 0 h 3448373"/>
              <a:gd name="connsiteX39" fmla="*/ 3111120 w 3824954"/>
              <a:gd name="connsiteY39" fmla="*/ 30997 h 3448373"/>
              <a:gd name="connsiteX40" fmla="*/ 3018130 w 3824954"/>
              <a:gd name="connsiteY40" fmla="*/ 61993 h 3448373"/>
              <a:gd name="connsiteX41" fmla="*/ 2971635 w 3824954"/>
              <a:gd name="connsiteY41" fmla="*/ 92990 h 3448373"/>
              <a:gd name="connsiteX42" fmla="*/ 2909642 w 3824954"/>
              <a:gd name="connsiteY42" fmla="*/ 185980 h 3448373"/>
              <a:gd name="connsiteX43" fmla="*/ 2863147 w 3824954"/>
              <a:gd name="connsiteY43" fmla="*/ 232475 h 3448373"/>
              <a:gd name="connsiteX44" fmla="*/ 2801154 w 3824954"/>
              <a:gd name="connsiteY44" fmla="*/ 309966 h 3448373"/>
              <a:gd name="connsiteX45" fmla="*/ 2770157 w 3824954"/>
              <a:gd name="connsiteY45" fmla="*/ 356461 h 3448373"/>
              <a:gd name="connsiteX46" fmla="*/ 2677168 w 3824954"/>
              <a:gd name="connsiteY46" fmla="*/ 449451 h 3448373"/>
              <a:gd name="connsiteX47" fmla="*/ 2630673 w 3824954"/>
              <a:gd name="connsiteY47" fmla="*/ 542441 h 3448373"/>
              <a:gd name="connsiteX48" fmla="*/ 2615174 w 3824954"/>
              <a:gd name="connsiteY48" fmla="*/ 588936 h 3448373"/>
              <a:gd name="connsiteX49" fmla="*/ 2568679 w 3824954"/>
              <a:gd name="connsiteY49" fmla="*/ 604434 h 3448373"/>
              <a:gd name="connsiteX50" fmla="*/ 2491188 w 3824954"/>
              <a:gd name="connsiteY50" fmla="*/ 712922 h 3448373"/>
              <a:gd name="connsiteX51" fmla="*/ 2398198 w 3824954"/>
              <a:gd name="connsiteY51" fmla="*/ 805912 h 3448373"/>
              <a:gd name="connsiteX52" fmla="*/ 2289710 w 3824954"/>
              <a:gd name="connsiteY52" fmla="*/ 867905 h 3448373"/>
              <a:gd name="connsiteX53" fmla="*/ 2196720 w 3824954"/>
              <a:gd name="connsiteY53" fmla="*/ 929898 h 3448373"/>
              <a:gd name="connsiteX54" fmla="*/ 2103730 w 3824954"/>
              <a:gd name="connsiteY54" fmla="*/ 960895 h 3448373"/>
              <a:gd name="connsiteX55" fmla="*/ 2057235 w 3824954"/>
              <a:gd name="connsiteY55" fmla="*/ 991892 h 3448373"/>
              <a:gd name="connsiteX56" fmla="*/ 2010740 w 3824954"/>
              <a:gd name="connsiteY56" fmla="*/ 1007390 h 3448373"/>
              <a:gd name="connsiteX57" fmla="*/ 1224136 w 3824954"/>
              <a:gd name="connsiteY57" fmla="*/ 379413 h 3448373"/>
              <a:gd name="connsiteX0" fmla="*/ 1224136 w 3824954"/>
              <a:gd name="connsiteY0" fmla="*/ 379413 h 3448373"/>
              <a:gd name="connsiteX1" fmla="*/ 584896 w 3824954"/>
              <a:gd name="connsiteY1" fmla="*/ 1844298 h 3448373"/>
              <a:gd name="connsiteX2" fmla="*/ 0 w 3824954"/>
              <a:gd name="connsiteY2" fmla="*/ 1819573 h 3448373"/>
              <a:gd name="connsiteX3" fmla="*/ 792088 w 3824954"/>
              <a:gd name="connsiteY3" fmla="*/ 3115717 h 3448373"/>
              <a:gd name="connsiteX4" fmla="*/ 1224136 w 3824954"/>
              <a:gd name="connsiteY4" fmla="*/ 3448373 h 3448373"/>
              <a:gd name="connsiteX5" fmla="*/ 1545791 w 3824954"/>
              <a:gd name="connsiteY5" fmla="*/ 3363132 h 3448373"/>
              <a:gd name="connsiteX6" fmla="*/ 1995242 w 3824954"/>
              <a:gd name="connsiteY6" fmla="*/ 3363132 h 3448373"/>
              <a:gd name="connsiteX7" fmla="*/ 2320707 w 3824954"/>
              <a:gd name="connsiteY7" fmla="*/ 3347634 h 3448373"/>
              <a:gd name="connsiteX8" fmla="*/ 2770157 w 3824954"/>
              <a:gd name="connsiteY8" fmla="*/ 3332136 h 3448373"/>
              <a:gd name="connsiteX9" fmla="*/ 2816652 w 3824954"/>
              <a:gd name="connsiteY9" fmla="*/ 3301139 h 3448373"/>
              <a:gd name="connsiteX10" fmla="*/ 2863147 w 3824954"/>
              <a:gd name="connsiteY10" fmla="*/ 3285641 h 3448373"/>
              <a:gd name="connsiteX11" fmla="*/ 2940639 w 3824954"/>
              <a:gd name="connsiteY11" fmla="*/ 3223648 h 3448373"/>
              <a:gd name="connsiteX12" fmla="*/ 2971635 w 3824954"/>
              <a:gd name="connsiteY12" fmla="*/ 3177153 h 3448373"/>
              <a:gd name="connsiteX13" fmla="*/ 3018130 w 3824954"/>
              <a:gd name="connsiteY13" fmla="*/ 3146156 h 3448373"/>
              <a:gd name="connsiteX14" fmla="*/ 3080124 w 3824954"/>
              <a:gd name="connsiteY14" fmla="*/ 3084163 h 3448373"/>
              <a:gd name="connsiteX15" fmla="*/ 3126618 w 3824954"/>
              <a:gd name="connsiteY15" fmla="*/ 3053166 h 3448373"/>
              <a:gd name="connsiteX16" fmla="*/ 3142117 w 3824954"/>
              <a:gd name="connsiteY16" fmla="*/ 3006671 h 3448373"/>
              <a:gd name="connsiteX17" fmla="*/ 3188612 w 3824954"/>
              <a:gd name="connsiteY17" fmla="*/ 2913681 h 3448373"/>
              <a:gd name="connsiteX18" fmla="*/ 3204110 w 3824954"/>
              <a:gd name="connsiteY18" fmla="*/ 2820692 h 3448373"/>
              <a:gd name="connsiteX19" fmla="*/ 3219608 w 3824954"/>
              <a:gd name="connsiteY19" fmla="*/ 2774197 h 3448373"/>
              <a:gd name="connsiteX20" fmla="*/ 3235107 w 3824954"/>
              <a:gd name="connsiteY20" fmla="*/ 2681207 h 3448373"/>
              <a:gd name="connsiteX21" fmla="*/ 3250605 w 3824954"/>
              <a:gd name="connsiteY21" fmla="*/ 2603715 h 3448373"/>
              <a:gd name="connsiteX22" fmla="*/ 3281601 w 3824954"/>
              <a:gd name="connsiteY22" fmla="*/ 2417736 h 3448373"/>
              <a:gd name="connsiteX23" fmla="*/ 3328096 w 3824954"/>
              <a:gd name="connsiteY23" fmla="*/ 2262753 h 3448373"/>
              <a:gd name="connsiteX24" fmla="*/ 3405588 w 3824954"/>
              <a:gd name="connsiteY24" fmla="*/ 1968285 h 3448373"/>
              <a:gd name="connsiteX25" fmla="*/ 3421086 w 3824954"/>
              <a:gd name="connsiteY25" fmla="*/ 1875295 h 3448373"/>
              <a:gd name="connsiteX26" fmla="*/ 3483079 w 3824954"/>
              <a:gd name="connsiteY26" fmla="*/ 1720312 h 3448373"/>
              <a:gd name="connsiteX27" fmla="*/ 3529574 w 3824954"/>
              <a:gd name="connsiteY27" fmla="*/ 1580827 h 3448373"/>
              <a:gd name="connsiteX28" fmla="*/ 3545073 w 3824954"/>
              <a:gd name="connsiteY28" fmla="*/ 1534332 h 3448373"/>
              <a:gd name="connsiteX29" fmla="*/ 3560571 w 3824954"/>
              <a:gd name="connsiteY29" fmla="*/ 1472339 h 3448373"/>
              <a:gd name="connsiteX30" fmla="*/ 3591568 w 3824954"/>
              <a:gd name="connsiteY30" fmla="*/ 1425844 h 3448373"/>
              <a:gd name="connsiteX31" fmla="*/ 3638063 w 3824954"/>
              <a:gd name="connsiteY31" fmla="*/ 1286359 h 3448373"/>
              <a:gd name="connsiteX32" fmla="*/ 3684557 w 3824954"/>
              <a:gd name="connsiteY32" fmla="*/ 1131376 h 3448373"/>
              <a:gd name="connsiteX33" fmla="*/ 3731052 w 3824954"/>
              <a:gd name="connsiteY33" fmla="*/ 1022888 h 3448373"/>
              <a:gd name="connsiteX34" fmla="*/ 3777547 w 3824954"/>
              <a:gd name="connsiteY34" fmla="*/ 914400 h 3448373"/>
              <a:gd name="connsiteX35" fmla="*/ 3777547 w 3824954"/>
              <a:gd name="connsiteY35" fmla="*/ 92990 h 3448373"/>
              <a:gd name="connsiteX36" fmla="*/ 3762049 w 3824954"/>
              <a:gd name="connsiteY36" fmla="*/ 46495 h 3448373"/>
              <a:gd name="connsiteX37" fmla="*/ 3700056 w 3824954"/>
              <a:gd name="connsiteY37" fmla="*/ 30997 h 3448373"/>
              <a:gd name="connsiteX38" fmla="*/ 3622564 w 3824954"/>
              <a:gd name="connsiteY38" fmla="*/ 0 h 3448373"/>
              <a:gd name="connsiteX39" fmla="*/ 3111120 w 3824954"/>
              <a:gd name="connsiteY39" fmla="*/ 30997 h 3448373"/>
              <a:gd name="connsiteX40" fmla="*/ 3018130 w 3824954"/>
              <a:gd name="connsiteY40" fmla="*/ 61993 h 3448373"/>
              <a:gd name="connsiteX41" fmla="*/ 2971635 w 3824954"/>
              <a:gd name="connsiteY41" fmla="*/ 92990 h 3448373"/>
              <a:gd name="connsiteX42" fmla="*/ 2909642 w 3824954"/>
              <a:gd name="connsiteY42" fmla="*/ 185980 h 3448373"/>
              <a:gd name="connsiteX43" fmla="*/ 2863147 w 3824954"/>
              <a:gd name="connsiteY43" fmla="*/ 232475 h 3448373"/>
              <a:gd name="connsiteX44" fmla="*/ 2801154 w 3824954"/>
              <a:gd name="connsiteY44" fmla="*/ 309966 h 3448373"/>
              <a:gd name="connsiteX45" fmla="*/ 2770157 w 3824954"/>
              <a:gd name="connsiteY45" fmla="*/ 356461 h 3448373"/>
              <a:gd name="connsiteX46" fmla="*/ 2677168 w 3824954"/>
              <a:gd name="connsiteY46" fmla="*/ 449451 h 3448373"/>
              <a:gd name="connsiteX47" fmla="*/ 2630673 w 3824954"/>
              <a:gd name="connsiteY47" fmla="*/ 542441 h 3448373"/>
              <a:gd name="connsiteX48" fmla="*/ 2615174 w 3824954"/>
              <a:gd name="connsiteY48" fmla="*/ 588936 h 3448373"/>
              <a:gd name="connsiteX49" fmla="*/ 2568679 w 3824954"/>
              <a:gd name="connsiteY49" fmla="*/ 604434 h 3448373"/>
              <a:gd name="connsiteX50" fmla="*/ 2491188 w 3824954"/>
              <a:gd name="connsiteY50" fmla="*/ 712922 h 3448373"/>
              <a:gd name="connsiteX51" fmla="*/ 2398198 w 3824954"/>
              <a:gd name="connsiteY51" fmla="*/ 805912 h 3448373"/>
              <a:gd name="connsiteX52" fmla="*/ 2289710 w 3824954"/>
              <a:gd name="connsiteY52" fmla="*/ 867905 h 3448373"/>
              <a:gd name="connsiteX53" fmla="*/ 2196720 w 3824954"/>
              <a:gd name="connsiteY53" fmla="*/ 929898 h 3448373"/>
              <a:gd name="connsiteX54" fmla="*/ 2103730 w 3824954"/>
              <a:gd name="connsiteY54" fmla="*/ 960895 h 3448373"/>
              <a:gd name="connsiteX55" fmla="*/ 2057235 w 3824954"/>
              <a:gd name="connsiteY55" fmla="*/ 991892 h 3448373"/>
              <a:gd name="connsiteX56" fmla="*/ 2010740 w 3824954"/>
              <a:gd name="connsiteY56" fmla="*/ 1007390 h 3448373"/>
              <a:gd name="connsiteX57" fmla="*/ 1224136 w 3824954"/>
              <a:gd name="connsiteY57" fmla="*/ 379413 h 3448373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2057235 w 3824954"/>
              <a:gd name="connsiteY55" fmla="*/ 991892 h 3378630"/>
              <a:gd name="connsiteX56" fmla="*/ 2010740 w 3824954"/>
              <a:gd name="connsiteY56" fmla="*/ 1007390 h 3378630"/>
              <a:gd name="connsiteX57" fmla="*/ 1224136 w 3824954"/>
              <a:gd name="connsiteY57" fmla="*/ 379413 h 3378630"/>
              <a:gd name="connsiteX0" fmla="*/ 1224136 w 3824954"/>
              <a:gd name="connsiteY0" fmla="*/ 379413 h 3398493"/>
              <a:gd name="connsiteX1" fmla="*/ 584896 w 3824954"/>
              <a:gd name="connsiteY1" fmla="*/ 1844298 h 3398493"/>
              <a:gd name="connsiteX2" fmla="*/ 0 w 3824954"/>
              <a:gd name="connsiteY2" fmla="*/ 1819573 h 3398493"/>
              <a:gd name="connsiteX3" fmla="*/ 792088 w 3824954"/>
              <a:gd name="connsiteY3" fmla="*/ 3115717 h 3398493"/>
              <a:gd name="connsiteX4" fmla="*/ 1224136 w 3824954"/>
              <a:gd name="connsiteY4" fmla="*/ 3331741 h 3398493"/>
              <a:gd name="connsiteX5" fmla="*/ 1545791 w 3824954"/>
              <a:gd name="connsiteY5" fmla="*/ 3363132 h 3398493"/>
              <a:gd name="connsiteX6" fmla="*/ 1995242 w 3824954"/>
              <a:gd name="connsiteY6" fmla="*/ 3363132 h 3398493"/>
              <a:gd name="connsiteX7" fmla="*/ 2320707 w 3824954"/>
              <a:gd name="connsiteY7" fmla="*/ 3347634 h 3398493"/>
              <a:gd name="connsiteX8" fmla="*/ 2770157 w 3824954"/>
              <a:gd name="connsiteY8" fmla="*/ 3332136 h 3398493"/>
              <a:gd name="connsiteX9" fmla="*/ 2816652 w 3824954"/>
              <a:gd name="connsiteY9" fmla="*/ 3301139 h 3398493"/>
              <a:gd name="connsiteX10" fmla="*/ 2863147 w 3824954"/>
              <a:gd name="connsiteY10" fmla="*/ 3285641 h 3398493"/>
              <a:gd name="connsiteX11" fmla="*/ 2940639 w 3824954"/>
              <a:gd name="connsiteY11" fmla="*/ 3223648 h 3398493"/>
              <a:gd name="connsiteX12" fmla="*/ 2971635 w 3824954"/>
              <a:gd name="connsiteY12" fmla="*/ 3177153 h 3398493"/>
              <a:gd name="connsiteX13" fmla="*/ 3018130 w 3824954"/>
              <a:gd name="connsiteY13" fmla="*/ 3146156 h 3398493"/>
              <a:gd name="connsiteX14" fmla="*/ 3080124 w 3824954"/>
              <a:gd name="connsiteY14" fmla="*/ 3084163 h 3398493"/>
              <a:gd name="connsiteX15" fmla="*/ 3126618 w 3824954"/>
              <a:gd name="connsiteY15" fmla="*/ 3053166 h 3398493"/>
              <a:gd name="connsiteX16" fmla="*/ 3142117 w 3824954"/>
              <a:gd name="connsiteY16" fmla="*/ 3006671 h 3398493"/>
              <a:gd name="connsiteX17" fmla="*/ 3188612 w 3824954"/>
              <a:gd name="connsiteY17" fmla="*/ 2913681 h 3398493"/>
              <a:gd name="connsiteX18" fmla="*/ 3204110 w 3824954"/>
              <a:gd name="connsiteY18" fmla="*/ 2820692 h 3398493"/>
              <a:gd name="connsiteX19" fmla="*/ 3219608 w 3824954"/>
              <a:gd name="connsiteY19" fmla="*/ 2774197 h 3398493"/>
              <a:gd name="connsiteX20" fmla="*/ 3235107 w 3824954"/>
              <a:gd name="connsiteY20" fmla="*/ 2681207 h 3398493"/>
              <a:gd name="connsiteX21" fmla="*/ 3250605 w 3824954"/>
              <a:gd name="connsiteY21" fmla="*/ 2603715 h 3398493"/>
              <a:gd name="connsiteX22" fmla="*/ 3281601 w 3824954"/>
              <a:gd name="connsiteY22" fmla="*/ 2417736 h 3398493"/>
              <a:gd name="connsiteX23" fmla="*/ 3328096 w 3824954"/>
              <a:gd name="connsiteY23" fmla="*/ 2262753 h 3398493"/>
              <a:gd name="connsiteX24" fmla="*/ 3405588 w 3824954"/>
              <a:gd name="connsiteY24" fmla="*/ 1968285 h 3398493"/>
              <a:gd name="connsiteX25" fmla="*/ 3421086 w 3824954"/>
              <a:gd name="connsiteY25" fmla="*/ 1875295 h 3398493"/>
              <a:gd name="connsiteX26" fmla="*/ 3483079 w 3824954"/>
              <a:gd name="connsiteY26" fmla="*/ 1720312 h 3398493"/>
              <a:gd name="connsiteX27" fmla="*/ 3529574 w 3824954"/>
              <a:gd name="connsiteY27" fmla="*/ 1580827 h 3398493"/>
              <a:gd name="connsiteX28" fmla="*/ 3545073 w 3824954"/>
              <a:gd name="connsiteY28" fmla="*/ 1534332 h 3398493"/>
              <a:gd name="connsiteX29" fmla="*/ 3560571 w 3824954"/>
              <a:gd name="connsiteY29" fmla="*/ 1472339 h 3398493"/>
              <a:gd name="connsiteX30" fmla="*/ 3591568 w 3824954"/>
              <a:gd name="connsiteY30" fmla="*/ 1425844 h 3398493"/>
              <a:gd name="connsiteX31" fmla="*/ 3638063 w 3824954"/>
              <a:gd name="connsiteY31" fmla="*/ 1286359 h 3398493"/>
              <a:gd name="connsiteX32" fmla="*/ 3684557 w 3824954"/>
              <a:gd name="connsiteY32" fmla="*/ 1131376 h 3398493"/>
              <a:gd name="connsiteX33" fmla="*/ 3731052 w 3824954"/>
              <a:gd name="connsiteY33" fmla="*/ 1022888 h 3398493"/>
              <a:gd name="connsiteX34" fmla="*/ 3777547 w 3824954"/>
              <a:gd name="connsiteY34" fmla="*/ 914400 h 3398493"/>
              <a:gd name="connsiteX35" fmla="*/ 3777547 w 3824954"/>
              <a:gd name="connsiteY35" fmla="*/ 92990 h 3398493"/>
              <a:gd name="connsiteX36" fmla="*/ 3762049 w 3824954"/>
              <a:gd name="connsiteY36" fmla="*/ 46495 h 3398493"/>
              <a:gd name="connsiteX37" fmla="*/ 3700056 w 3824954"/>
              <a:gd name="connsiteY37" fmla="*/ 30997 h 3398493"/>
              <a:gd name="connsiteX38" fmla="*/ 3622564 w 3824954"/>
              <a:gd name="connsiteY38" fmla="*/ 0 h 3398493"/>
              <a:gd name="connsiteX39" fmla="*/ 3111120 w 3824954"/>
              <a:gd name="connsiteY39" fmla="*/ 30997 h 3398493"/>
              <a:gd name="connsiteX40" fmla="*/ 3018130 w 3824954"/>
              <a:gd name="connsiteY40" fmla="*/ 61993 h 3398493"/>
              <a:gd name="connsiteX41" fmla="*/ 2971635 w 3824954"/>
              <a:gd name="connsiteY41" fmla="*/ 92990 h 3398493"/>
              <a:gd name="connsiteX42" fmla="*/ 2909642 w 3824954"/>
              <a:gd name="connsiteY42" fmla="*/ 185980 h 3398493"/>
              <a:gd name="connsiteX43" fmla="*/ 2863147 w 3824954"/>
              <a:gd name="connsiteY43" fmla="*/ 232475 h 3398493"/>
              <a:gd name="connsiteX44" fmla="*/ 2801154 w 3824954"/>
              <a:gd name="connsiteY44" fmla="*/ 309966 h 3398493"/>
              <a:gd name="connsiteX45" fmla="*/ 2770157 w 3824954"/>
              <a:gd name="connsiteY45" fmla="*/ 356461 h 3398493"/>
              <a:gd name="connsiteX46" fmla="*/ 2677168 w 3824954"/>
              <a:gd name="connsiteY46" fmla="*/ 449451 h 3398493"/>
              <a:gd name="connsiteX47" fmla="*/ 2630673 w 3824954"/>
              <a:gd name="connsiteY47" fmla="*/ 542441 h 3398493"/>
              <a:gd name="connsiteX48" fmla="*/ 2615174 w 3824954"/>
              <a:gd name="connsiteY48" fmla="*/ 588936 h 3398493"/>
              <a:gd name="connsiteX49" fmla="*/ 2568679 w 3824954"/>
              <a:gd name="connsiteY49" fmla="*/ 604434 h 3398493"/>
              <a:gd name="connsiteX50" fmla="*/ 2491188 w 3824954"/>
              <a:gd name="connsiteY50" fmla="*/ 712922 h 3398493"/>
              <a:gd name="connsiteX51" fmla="*/ 2398198 w 3824954"/>
              <a:gd name="connsiteY51" fmla="*/ 805912 h 3398493"/>
              <a:gd name="connsiteX52" fmla="*/ 2289710 w 3824954"/>
              <a:gd name="connsiteY52" fmla="*/ 867905 h 3398493"/>
              <a:gd name="connsiteX53" fmla="*/ 2196720 w 3824954"/>
              <a:gd name="connsiteY53" fmla="*/ 929898 h 3398493"/>
              <a:gd name="connsiteX54" fmla="*/ 2103730 w 3824954"/>
              <a:gd name="connsiteY54" fmla="*/ 960895 h 3398493"/>
              <a:gd name="connsiteX55" fmla="*/ 2057235 w 3824954"/>
              <a:gd name="connsiteY55" fmla="*/ 991892 h 3398493"/>
              <a:gd name="connsiteX56" fmla="*/ 2010740 w 3824954"/>
              <a:gd name="connsiteY56" fmla="*/ 1007390 h 3398493"/>
              <a:gd name="connsiteX57" fmla="*/ 1224136 w 3824954"/>
              <a:gd name="connsiteY57" fmla="*/ 379413 h 3398493"/>
              <a:gd name="connsiteX0" fmla="*/ 1224136 w 3824954"/>
              <a:gd name="connsiteY0" fmla="*/ 379413 h 3398493"/>
              <a:gd name="connsiteX1" fmla="*/ 584896 w 3824954"/>
              <a:gd name="connsiteY1" fmla="*/ 1844298 h 3398493"/>
              <a:gd name="connsiteX2" fmla="*/ 0 w 3824954"/>
              <a:gd name="connsiteY2" fmla="*/ 1819573 h 3398493"/>
              <a:gd name="connsiteX3" fmla="*/ 792088 w 3824954"/>
              <a:gd name="connsiteY3" fmla="*/ 3115717 h 3398493"/>
              <a:gd name="connsiteX4" fmla="*/ 1224136 w 3824954"/>
              <a:gd name="connsiteY4" fmla="*/ 3331741 h 3398493"/>
              <a:gd name="connsiteX5" fmla="*/ 1545791 w 3824954"/>
              <a:gd name="connsiteY5" fmla="*/ 3363132 h 3398493"/>
              <a:gd name="connsiteX6" fmla="*/ 1995242 w 3824954"/>
              <a:gd name="connsiteY6" fmla="*/ 3363132 h 3398493"/>
              <a:gd name="connsiteX7" fmla="*/ 2320707 w 3824954"/>
              <a:gd name="connsiteY7" fmla="*/ 3347634 h 3398493"/>
              <a:gd name="connsiteX8" fmla="*/ 2770157 w 3824954"/>
              <a:gd name="connsiteY8" fmla="*/ 3332136 h 3398493"/>
              <a:gd name="connsiteX9" fmla="*/ 2816652 w 3824954"/>
              <a:gd name="connsiteY9" fmla="*/ 3301139 h 3398493"/>
              <a:gd name="connsiteX10" fmla="*/ 2863147 w 3824954"/>
              <a:gd name="connsiteY10" fmla="*/ 3285641 h 3398493"/>
              <a:gd name="connsiteX11" fmla="*/ 2940639 w 3824954"/>
              <a:gd name="connsiteY11" fmla="*/ 3223648 h 3398493"/>
              <a:gd name="connsiteX12" fmla="*/ 2971635 w 3824954"/>
              <a:gd name="connsiteY12" fmla="*/ 3177153 h 3398493"/>
              <a:gd name="connsiteX13" fmla="*/ 3018130 w 3824954"/>
              <a:gd name="connsiteY13" fmla="*/ 3146156 h 3398493"/>
              <a:gd name="connsiteX14" fmla="*/ 3080124 w 3824954"/>
              <a:gd name="connsiteY14" fmla="*/ 3084163 h 3398493"/>
              <a:gd name="connsiteX15" fmla="*/ 3126618 w 3824954"/>
              <a:gd name="connsiteY15" fmla="*/ 3053166 h 3398493"/>
              <a:gd name="connsiteX16" fmla="*/ 3142117 w 3824954"/>
              <a:gd name="connsiteY16" fmla="*/ 3006671 h 3398493"/>
              <a:gd name="connsiteX17" fmla="*/ 3188612 w 3824954"/>
              <a:gd name="connsiteY17" fmla="*/ 2913681 h 3398493"/>
              <a:gd name="connsiteX18" fmla="*/ 3204110 w 3824954"/>
              <a:gd name="connsiteY18" fmla="*/ 2820692 h 3398493"/>
              <a:gd name="connsiteX19" fmla="*/ 3219608 w 3824954"/>
              <a:gd name="connsiteY19" fmla="*/ 2774197 h 3398493"/>
              <a:gd name="connsiteX20" fmla="*/ 3235107 w 3824954"/>
              <a:gd name="connsiteY20" fmla="*/ 2681207 h 3398493"/>
              <a:gd name="connsiteX21" fmla="*/ 3250605 w 3824954"/>
              <a:gd name="connsiteY21" fmla="*/ 2603715 h 3398493"/>
              <a:gd name="connsiteX22" fmla="*/ 3281601 w 3824954"/>
              <a:gd name="connsiteY22" fmla="*/ 2417736 h 3398493"/>
              <a:gd name="connsiteX23" fmla="*/ 3328096 w 3824954"/>
              <a:gd name="connsiteY23" fmla="*/ 2262753 h 3398493"/>
              <a:gd name="connsiteX24" fmla="*/ 3405588 w 3824954"/>
              <a:gd name="connsiteY24" fmla="*/ 1968285 h 3398493"/>
              <a:gd name="connsiteX25" fmla="*/ 3421086 w 3824954"/>
              <a:gd name="connsiteY25" fmla="*/ 1875295 h 3398493"/>
              <a:gd name="connsiteX26" fmla="*/ 3483079 w 3824954"/>
              <a:gd name="connsiteY26" fmla="*/ 1720312 h 3398493"/>
              <a:gd name="connsiteX27" fmla="*/ 3529574 w 3824954"/>
              <a:gd name="connsiteY27" fmla="*/ 1580827 h 3398493"/>
              <a:gd name="connsiteX28" fmla="*/ 3545073 w 3824954"/>
              <a:gd name="connsiteY28" fmla="*/ 1534332 h 3398493"/>
              <a:gd name="connsiteX29" fmla="*/ 3560571 w 3824954"/>
              <a:gd name="connsiteY29" fmla="*/ 1472339 h 3398493"/>
              <a:gd name="connsiteX30" fmla="*/ 3591568 w 3824954"/>
              <a:gd name="connsiteY30" fmla="*/ 1425844 h 3398493"/>
              <a:gd name="connsiteX31" fmla="*/ 3638063 w 3824954"/>
              <a:gd name="connsiteY31" fmla="*/ 1286359 h 3398493"/>
              <a:gd name="connsiteX32" fmla="*/ 3684557 w 3824954"/>
              <a:gd name="connsiteY32" fmla="*/ 1131376 h 3398493"/>
              <a:gd name="connsiteX33" fmla="*/ 3731052 w 3824954"/>
              <a:gd name="connsiteY33" fmla="*/ 1022888 h 3398493"/>
              <a:gd name="connsiteX34" fmla="*/ 3777547 w 3824954"/>
              <a:gd name="connsiteY34" fmla="*/ 914400 h 3398493"/>
              <a:gd name="connsiteX35" fmla="*/ 3777547 w 3824954"/>
              <a:gd name="connsiteY35" fmla="*/ 92990 h 3398493"/>
              <a:gd name="connsiteX36" fmla="*/ 3762049 w 3824954"/>
              <a:gd name="connsiteY36" fmla="*/ 46495 h 3398493"/>
              <a:gd name="connsiteX37" fmla="*/ 3700056 w 3824954"/>
              <a:gd name="connsiteY37" fmla="*/ 30997 h 3398493"/>
              <a:gd name="connsiteX38" fmla="*/ 3622564 w 3824954"/>
              <a:gd name="connsiteY38" fmla="*/ 0 h 3398493"/>
              <a:gd name="connsiteX39" fmla="*/ 3111120 w 3824954"/>
              <a:gd name="connsiteY39" fmla="*/ 30997 h 3398493"/>
              <a:gd name="connsiteX40" fmla="*/ 3018130 w 3824954"/>
              <a:gd name="connsiteY40" fmla="*/ 61993 h 3398493"/>
              <a:gd name="connsiteX41" fmla="*/ 2971635 w 3824954"/>
              <a:gd name="connsiteY41" fmla="*/ 92990 h 3398493"/>
              <a:gd name="connsiteX42" fmla="*/ 2909642 w 3824954"/>
              <a:gd name="connsiteY42" fmla="*/ 185980 h 3398493"/>
              <a:gd name="connsiteX43" fmla="*/ 2863147 w 3824954"/>
              <a:gd name="connsiteY43" fmla="*/ 232475 h 3398493"/>
              <a:gd name="connsiteX44" fmla="*/ 2801154 w 3824954"/>
              <a:gd name="connsiteY44" fmla="*/ 309966 h 3398493"/>
              <a:gd name="connsiteX45" fmla="*/ 2770157 w 3824954"/>
              <a:gd name="connsiteY45" fmla="*/ 356461 h 3398493"/>
              <a:gd name="connsiteX46" fmla="*/ 2677168 w 3824954"/>
              <a:gd name="connsiteY46" fmla="*/ 449451 h 3398493"/>
              <a:gd name="connsiteX47" fmla="*/ 2630673 w 3824954"/>
              <a:gd name="connsiteY47" fmla="*/ 542441 h 3398493"/>
              <a:gd name="connsiteX48" fmla="*/ 2615174 w 3824954"/>
              <a:gd name="connsiteY48" fmla="*/ 588936 h 3398493"/>
              <a:gd name="connsiteX49" fmla="*/ 2568679 w 3824954"/>
              <a:gd name="connsiteY49" fmla="*/ 604434 h 3398493"/>
              <a:gd name="connsiteX50" fmla="*/ 2491188 w 3824954"/>
              <a:gd name="connsiteY50" fmla="*/ 712922 h 3398493"/>
              <a:gd name="connsiteX51" fmla="*/ 2398198 w 3824954"/>
              <a:gd name="connsiteY51" fmla="*/ 805912 h 3398493"/>
              <a:gd name="connsiteX52" fmla="*/ 2289710 w 3824954"/>
              <a:gd name="connsiteY52" fmla="*/ 867905 h 3398493"/>
              <a:gd name="connsiteX53" fmla="*/ 2196720 w 3824954"/>
              <a:gd name="connsiteY53" fmla="*/ 929898 h 3398493"/>
              <a:gd name="connsiteX54" fmla="*/ 2103730 w 3824954"/>
              <a:gd name="connsiteY54" fmla="*/ 960895 h 3398493"/>
              <a:gd name="connsiteX55" fmla="*/ 2057235 w 3824954"/>
              <a:gd name="connsiteY55" fmla="*/ 991892 h 3398493"/>
              <a:gd name="connsiteX56" fmla="*/ 2010740 w 3824954"/>
              <a:gd name="connsiteY56" fmla="*/ 1007390 h 3398493"/>
              <a:gd name="connsiteX57" fmla="*/ 1224136 w 3824954"/>
              <a:gd name="connsiteY57" fmla="*/ 379413 h 3398493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2057235 w 3824954"/>
              <a:gd name="connsiteY55" fmla="*/ 991892 h 3378630"/>
              <a:gd name="connsiteX56" fmla="*/ 2010740 w 3824954"/>
              <a:gd name="connsiteY56" fmla="*/ 1007390 h 3378630"/>
              <a:gd name="connsiteX57" fmla="*/ 1224136 w 3824954"/>
              <a:gd name="connsiteY57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2057235 w 3824954"/>
              <a:gd name="connsiteY55" fmla="*/ 991892 h 3378630"/>
              <a:gd name="connsiteX56" fmla="*/ 1728192 w 3824954"/>
              <a:gd name="connsiteY56" fmla="*/ 955477 h 3378630"/>
              <a:gd name="connsiteX57" fmla="*/ 1224136 w 3824954"/>
              <a:gd name="connsiteY57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1728192 w 3824954"/>
              <a:gd name="connsiteY55" fmla="*/ 955477 h 3378630"/>
              <a:gd name="connsiteX56" fmla="*/ 1224136 w 3824954"/>
              <a:gd name="connsiteY56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03730 w 3824954"/>
              <a:gd name="connsiteY53" fmla="*/ 960895 h 3378630"/>
              <a:gd name="connsiteX54" fmla="*/ 1728192 w 3824954"/>
              <a:gd name="connsiteY54" fmla="*/ 955477 h 3378630"/>
              <a:gd name="connsiteX55" fmla="*/ 1224136 w 3824954"/>
              <a:gd name="connsiteY55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03730 w 3824954"/>
              <a:gd name="connsiteY53" fmla="*/ 960895 h 3378630"/>
              <a:gd name="connsiteX54" fmla="*/ 1728192 w 3824954"/>
              <a:gd name="connsiteY54" fmla="*/ 955477 h 3378630"/>
              <a:gd name="connsiteX55" fmla="*/ 1224136 w 3824954"/>
              <a:gd name="connsiteY55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289710 w 3824954"/>
              <a:gd name="connsiteY51" fmla="*/ 867905 h 3378630"/>
              <a:gd name="connsiteX52" fmla="*/ 2103730 w 3824954"/>
              <a:gd name="connsiteY52" fmla="*/ 960895 h 3378630"/>
              <a:gd name="connsiteX53" fmla="*/ 1728192 w 3824954"/>
              <a:gd name="connsiteY53" fmla="*/ 955477 h 3378630"/>
              <a:gd name="connsiteX54" fmla="*/ 1224136 w 3824954"/>
              <a:gd name="connsiteY54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491188 w 3824954"/>
              <a:gd name="connsiteY49" fmla="*/ 712922 h 3378630"/>
              <a:gd name="connsiteX50" fmla="*/ 2289710 w 3824954"/>
              <a:gd name="connsiteY50" fmla="*/ 867905 h 3378630"/>
              <a:gd name="connsiteX51" fmla="*/ 2103730 w 3824954"/>
              <a:gd name="connsiteY51" fmla="*/ 960895 h 3378630"/>
              <a:gd name="connsiteX52" fmla="*/ 1728192 w 3824954"/>
              <a:gd name="connsiteY52" fmla="*/ 955477 h 3378630"/>
              <a:gd name="connsiteX53" fmla="*/ 1224136 w 3824954"/>
              <a:gd name="connsiteY53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491188 w 3824954"/>
              <a:gd name="connsiteY48" fmla="*/ 712922 h 3378630"/>
              <a:gd name="connsiteX49" fmla="*/ 2289710 w 3824954"/>
              <a:gd name="connsiteY49" fmla="*/ 867905 h 3378630"/>
              <a:gd name="connsiteX50" fmla="*/ 2103730 w 3824954"/>
              <a:gd name="connsiteY50" fmla="*/ 960895 h 3378630"/>
              <a:gd name="connsiteX51" fmla="*/ 1728192 w 3824954"/>
              <a:gd name="connsiteY51" fmla="*/ 955477 h 3378630"/>
              <a:gd name="connsiteX52" fmla="*/ 1224136 w 3824954"/>
              <a:gd name="connsiteY52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491188 w 3824954"/>
              <a:gd name="connsiteY47" fmla="*/ 712922 h 3378630"/>
              <a:gd name="connsiteX48" fmla="*/ 2289710 w 3824954"/>
              <a:gd name="connsiteY48" fmla="*/ 867905 h 3378630"/>
              <a:gd name="connsiteX49" fmla="*/ 2103730 w 3824954"/>
              <a:gd name="connsiteY49" fmla="*/ 960895 h 3378630"/>
              <a:gd name="connsiteX50" fmla="*/ 1728192 w 3824954"/>
              <a:gd name="connsiteY50" fmla="*/ 955477 h 3378630"/>
              <a:gd name="connsiteX51" fmla="*/ 1224136 w 3824954"/>
              <a:gd name="connsiteY51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677168 w 3824954"/>
              <a:gd name="connsiteY45" fmla="*/ 449451 h 3378630"/>
              <a:gd name="connsiteX46" fmla="*/ 2491188 w 3824954"/>
              <a:gd name="connsiteY46" fmla="*/ 712922 h 3378630"/>
              <a:gd name="connsiteX47" fmla="*/ 2289710 w 3824954"/>
              <a:gd name="connsiteY47" fmla="*/ 867905 h 3378630"/>
              <a:gd name="connsiteX48" fmla="*/ 2103730 w 3824954"/>
              <a:gd name="connsiteY48" fmla="*/ 960895 h 3378630"/>
              <a:gd name="connsiteX49" fmla="*/ 1728192 w 3824954"/>
              <a:gd name="connsiteY49" fmla="*/ 955477 h 3378630"/>
              <a:gd name="connsiteX50" fmla="*/ 1224136 w 3824954"/>
              <a:gd name="connsiteY50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01154 w 3824954"/>
              <a:gd name="connsiteY43" fmla="*/ 309966 h 3378630"/>
              <a:gd name="connsiteX44" fmla="*/ 2677168 w 3824954"/>
              <a:gd name="connsiteY44" fmla="*/ 449451 h 3378630"/>
              <a:gd name="connsiteX45" fmla="*/ 2491188 w 3824954"/>
              <a:gd name="connsiteY45" fmla="*/ 712922 h 3378630"/>
              <a:gd name="connsiteX46" fmla="*/ 2289710 w 3824954"/>
              <a:gd name="connsiteY46" fmla="*/ 867905 h 3378630"/>
              <a:gd name="connsiteX47" fmla="*/ 2103730 w 3824954"/>
              <a:gd name="connsiteY47" fmla="*/ 960895 h 3378630"/>
              <a:gd name="connsiteX48" fmla="*/ 1728192 w 3824954"/>
              <a:gd name="connsiteY48" fmla="*/ 955477 h 3378630"/>
              <a:gd name="connsiteX49" fmla="*/ 1224136 w 3824954"/>
              <a:gd name="connsiteY49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09642 w 3824954"/>
              <a:gd name="connsiteY41" fmla="*/ 185980 h 3378630"/>
              <a:gd name="connsiteX42" fmla="*/ 2801154 w 3824954"/>
              <a:gd name="connsiteY42" fmla="*/ 309966 h 3378630"/>
              <a:gd name="connsiteX43" fmla="*/ 2677168 w 3824954"/>
              <a:gd name="connsiteY43" fmla="*/ 449451 h 3378630"/>
              <a:gd name="connsiteX44" fmla="*/ 2491188 w 3824954"/>
              <a:gd name="connsiteY44" fmla="*/ 712922 h 3378630"/>
              <a:gd name="connsiteX45" fmla="*/ 2289710 w 3824954"/>
              <a:gd name="connsiteY45" fmla="*/ 867905 h 3378630"/>
              <a:gd name="connsiteX46" fmla="*/ 2103730 w 3824954"/>
              <a:gd name="connsiteY46" fmla="*/ 960895 h 3378630"/>
              <a:gd name="connsiteX47" fmla="*/ 1728192 w 3824954"/>
              <a:gd name="connsiteY47" fmla="*/ 955477 h 3378630"/>
              <a:gd name="connsiteX48" fmla="*/ 1224136 w 3824954"/>
              <a:gd name="connsiteY48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2909642 w 3824954"/>
              <a:gd name="connsiteY40" fmla="*/ 185980 h 3378630"/>
              <a:gd name="connsiteX41" fmla="*/ 2801154 w 3824954"/>
              <a:gd name="connsiteY41" fmla="*/ 309966 h 3378630"/>
              <a:gd name="connsiteX42" fmla="*/ 2677168 w 3824954"/>
              <a:gd name="connsiteY42" fmla="*/ 449451 h 3378630"/>
              <a:gd name="connsiteX43" fmla="*/ 2491188 w 3824954"/>
              <a:gd name="connsiteY43" fmla="*/ 712922 h 3378630"/>
              <a:gd name="connsiteX44" fmla="*/ 2289710 w 3824954"/>
              <a:gd name="connsiteY44" fmla="*/ 867905 h 3378630"/>
              <a:gd name="connsiteX45" fmla="*/ 2103730 w 3824954"/>
              <a:gd name="connsiteY45" fmla="*/ 960895 h 3378630"/>
              <a:gd name="connsiteX46" fmla="*/ 1728192 w 3824954"/>
              <a:gd name="connsiteY46" fmla="*/ 955477 h 3378630"/>
              <a:gd name="connsiteX47" fmla="*/ 1224136 w 3824954"/>
              <a:gd name="connsiteY47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622564 w 3824954"/>
              <a:gd name="connsiteY37" fmla="*/ 0 h 3378630"/>
              <a:gd name="connsiteX38" fmla="*/ 3111120 w 3824954"/>
              <a:gd name="connsiteY38" fmla="*/ 30997 h 3378630"/>
              <a:gd name="connsiteX39" fmla="*/ 2909642 w 3824954"/>
              <a:gd name="connsiteY39" fmla="*/ 185980 h 3378630"/>
              <a:gd name="connsiteX40" fmla="*/ 2801154 w 3824954"/>
              <a:gd name="connsiteY40" fmla="*/ 309966 h 3378630"/>
              <a:gd name="connsiteX41" fmla="*/ 2677168 w 3824954"/>
              <a:gd name="connsiteY41" fmla="*/ 449451 h 3378630"/>
              <a:gd name="connsiteX42" fmla="*/ 2491188 w 3824954"/>
              <a:gd name="connsiteY42" fmla="*/ 712922 h 3378630"/>
              <a:gd name="connsiteX43" fmla="*/ 2289710 w 3824954"/>
              <a:gd name="connsiteY43" fmla="*/ 867905 h 3378630"/>
              <a:gd name="connsiteX44" fmla="*/ 2103730 w 3824954"/>
              <a:gd name="connsiteY44" fmla="*/ 960895 h 3378630"/>
              <a:gd name="connsiteX45" fmla="*/ 1728192 w 3824954"/>
              <a:gd name="connsiteY45" fmla="*/ 955477 h 3378630"/>
              <a:gd name="connsiteX46" fmla="*/ 1224136 w 3824954"/>
              <a:gd name="connsiteY46" fmla="*/ 379413 h 3378630"/>
              <a:gd name="connsiteX0" fmla="*/ 1224136 w 3824954"/>
              <a:gd name="connsiteY0" fmla="*/ 438823 h 3438040"/>
              <a:gd name="connsiteX1" fmla="*/ 584896 w 3824954"/>
              <a:gd name="connsiteY1" fmla="*/ 1903708 h 3438040"/>
              <a:gd name="connsiteX2" fmla="*/ 0 w 3824954"/>
              <a:gd name="connsiteY2" fmla="*/ 1878983 h 3438040"/>
              <a:gd name="connsiteX3" fmla="*/ 792088 w 3824954"/>
              <a:gd name="connsiteY3" fmla="*/ 3175127 h 3438040"/>
              <a:gd name="connsiteX4" fmla="*/ 1224136 w 3824954"/>
              <a:gd name="connsiteY4" fmla="*/ 3391151 h 3438040"/>
              <a:gd name="connsiteX5" fmla="*/ 1545791 w 3824954"/>
              <a:gd name="connsiteY5" fmla="*/ 3422542 h 3438040"/>
              <a:gd name="connsiteX6" fmla="*/ 1995242 w 3824954"/>
              <a:gd name="connsiteY6" fmla="*/ 3422542 h 3438040"/>
              <a:gd name="connsiteX7" fmla="*/ 2320707 w 3824954"/>
              <a:gd name="connsiteY7" fmla="*/ 3407044 h 3438040"/>
              <a:gd name="connsiteX8" fmla="*/ 2770157 w 3824954"/>
              <a:gd name="connsiteY8" fmla="*/ 3391546 h 3438040"/>
              <a:gd name="connsiteX9" fmla="*/ 2816652 w 3824954"/>
              <a:gd name="connsiteY9" fmla="*/ 3360549 h 3438040"/>
              <a:gd name="connsiteX10" fmla="*/ 2863147 w 3824954"/>
              <a:gd name="connsiteY10" fmla="*/ 3345051 h 3438040"/>
              <a:gd name="connsiteX11" fmla="*/ 2940639 w 3824954"/>
              <a:gd name="connsiteY11" fmla="*/ 3283058 h 3438040"/>
              <a:gd name="connsiteX12" fmla="*/ 2971635 w 3824954"/>
              <a:gd name="connsiteY12" fmla="*/ 3236563 h 3438040"/>
              <a:gd name="connsiteX13" fmla="*/ 3018130 w 3824954"/>
              <a:gd name="connsiteY13" fmla="*/ 3205566 h 3438040"/>
              <a:gd name="connsiteX14" fmla="*/ 3080124 w 3824954"/>
              <a:gd name="connsiteY14" fmla="*/ 3143573 h 3438040"/>
              <a:gd name="connsiteX15" fmla="*/ 3126618 w 3824954"/>
              <a:gd name="connsiteY15" fmla="*/ 3112576 h 3438040"/>
              <a:gd name="connsiteX16" fmla="*/ 3142117 w 3824954"/>
              <a:gd name="connsiteY16" fmla="*/ 3066081 h 3438040"/>
              <a:gd name="connsiteX17" fmla="*/ 3188612 w 3824954"/>
              <a:gd name="connsiteY17" fmla="*/ 2973091 h 3438040"/>
              <a:gd name="connsiteX18" fmla="*/ 3204110 w 3824954"/>
              <a:gd name="connsiteY18" fmla="*/ 2880102 h 3438040"/>
              <a:gd name="connsiteX19" fmla="*/ 3219608 w 3824954"/>
              <a:gd name="connsiteY19" fmla="*/ 2833607 h 3438040"/>
              <a:gd name="connsiteX20" fmla="*/ 3235107 w 3824954"/>
              <a:gd name="connsiteY20" fmla="*/ 2740617 h 3438040"/>
              <a:gd name="connsiteX21" fmla="*/ 3250605 w 3824954"/>
              <a:gd name="connsiteY21" fmla="*/ 2663125 h 3438040"/>
              <a:gd name="connsiteX22" fmla="*/ 3281601 w 3824954"/>
              <a:gd name="connsiteY22" fmla="*/ 2477146 h 3438040"/>
              <a:gd name="connsiteX23" fmla="*/ 3328096 w 3824954"/>
              <a:gd name="connsiteY23" fmla="*/ 2322163 h 3438040"/>
              <a:gd name="connsiteX24" fmla="*/ 3405588 w 3824954"/>
              <a:gd name="connsiteY24" fmla="*/ 2027695 h 3438040"/>
              <a:gd name="connsiteX25" fmla="*/ 3421086 w 3824954"/>
              <a:gd name="connsiteY25" fmla="*/ 1934705 h 3438040"/>
              <a:gd name="connsiteX26" fmla="*/ 3483079 w 3824954"/>
              <a:gd name="connsiteY26" fmla="*/ 1779722 h 3438040"/>
              <a:gd name="connsiteX27" fmla="*/ 3529574 w 3824954"/>
              <a:gd name="connsiteY27" fmla="*/ 1640237 h 3438040"/>
              <a:gd name="connsiteX28" fmla="*/ 3545073 w 3824954"/>
              <a:gd name="connsiteY28" fmla="*/ 1593742 h 3438040"/>
              <a:gd name="connsiteX29" fmla="*/ 3560571 w 3824954"/>
              <a:gd name="connsiteY29" fmla="*/ 1531749 h 3438040"/>
              <a:gd name="connsiteX30" fmla="*/ 3591568 w 3824954"/>
              <a:gd name="connsiteY30" fmla="*/ 1485254 h 3438040"/>
              <a:gd name="connsiteX31" fmla="*/ 3638063 w 3824954"/>
              <a:gd name="connsiteY31" fmla="*/ 1345769 h 3438040"/>
              <a:gd name="connsiteX32" fmla="*/ 3684557 w 3824954"/>
              <a:gd name="connsiteY32" fmla="*/ 1190786 h 3438040"/>
              <a:gd name="connsiteX33" fmla="*/ 3731052 w 3824954"/>
              <a:gd name="connsiteY33" fmla="*/ 1082298 h 3438040"/>
              <a:gd name="connsiteX34" fmla="*/ 3777547 w 3824954"/>
              <a:gd name="connsiteY34" fmla="*/ 973810 h 3438040"/>
              <a:gd name="connsiteX35" fmla="*/ 3777547 w 3824954"/>
              <a:gd name="connsiteY35" fmla="*/ 152400 h 3438040"/>
              <a:gd name="connsiteX36" fmla="*/ 3622564 w 3824954"/>
              <a:gd name="connsiteY36" fmla="*/ 59410 h 3438040"/>
              <a:gd name="connsiteX37" fmla="*/ 3111120 w 3824954"/>
              <a:gd name="connsiteY37" fmla="*/ 90407 h 3438040"/>
              <a:gd name="connsiteX38" fmla="*/ 2909642 w 3824954"/>
              <a:gd name="connsiteY38" fmla="*/ 245390 h 3438040"/>
              <a:gd name="connsiteX39" fmla="*/ 2801154 w 3824954"/>
              <a:gd name="connsiteY39" fmla="*/ 369376 h 3438040"/>
              <a:gd name="connsiteX40" fmla="*/ 2677168 w 3824954"/>
              <a:gd name="connsiteY40" fmla="*/ 508861 h 3438040"/>
              <a:gd name="connsiteX41" fmla="*/ 2491188 w 3824954"/>
              <a:gd name="connsiteY41" fmla="*/ 772332 h 3438040"/>
              <a:gd name="connsiteX42" fmla="*/ 2289710 w 3824954"/>
              <a:gd name="connsiteY42" fmla="*/ 927315 h 3438040"/>
              <a:gd name="connsiteX43" fmla="*/ 2103730 w 3824954"/>
              <a:gd name="connsiteY43" fmla="*/ 1020305 h 3438040"/>
              <a:gd name="connsiteX44" fmla="*/ 1728192 w 3824954"/>
              <a:gd name="connsiteY44" fmla="*/ 1014887 h 3438040"/>
              <a:gd name="connsiteX45" fmla="*/ 1224136 w 3824954"/>
              <a:gd name="connsiteY45" fmla="*/ 438823 h 3438040"/>
              <a:gd name="connsiteX0" fmla="*/ 1224136 w 3824954"/>
              <a:gd name="connsiteY0" fmla="*/ 438823 h 3438040"/>
              <a:gd name="connsiteX1" fmla="*/ 584896 w 3824954"/>
              <a:gd name="connsiteY1" fmla="*/ 1903708 h 3438040"/>
              <a:gd name="connsiteX2" fmla="*/ 0 w 3824954"/>
              <a:gd name="connsiteY2" fmla="*/ 1878983 h 3438040"/>
              <a:gd name="connsiteX3" fmla="*/ 792088 w 3824954"/>
              <a:gd name="connsiteY3" fmla="*/ 3175127 h 3438040"/>
              <a:gd name="connsiteX4" fmla="*/ 1224136 w 3824954"/>
              <a:gd name="connsiteY4" fmla="*/ 3391151 h 3438040"/>
              <a:gd name="connsiteX5" fmla="*/ 1545791 w 3824954"/>
              <a:gd name="connsiteY5" fmla="*/ 3422542 h 3438040"/>
              <a:gd name="connsiteX6" fmla="*/ 1995242 w 3824954"/>
              <a:gd name="connsiteY6" fmla="*/ 3422542 h 3438040"/>
              <a:gd name="connsiteX7" fmla="*/ 2320707 w 3824954"/>
              <a:gd name="connsiteY7" fmla="*/ 3407044 h 3438040"/>
              <a:gd name="connsiteX8" fmla="*/ 2770157 w 3824954"/>
              <a:gd name="connsiteY8" fmla="*/ 3391546 h 3438040"/>
              <a:gd name="connsiteX9" fmla="*/ 2816652 w 3824954"/>
              <a:gd name="connsiteY9" fmla="*/ 3360549 h 3438040"/>
              <a:gd name="connsiteX10" fmla="*/ 2863147 w 3824954"/>
              <a:gd name="connsiteY10" fmla="*/ 3345051 h 3438040"/>
              <a:gd name="connsiteX11" fmla="*/ 2940639 w 3824954"/>
              <a:gd name="connsiteY11" fmla="*/ 3283058 h 3438040"/>
              <a:gd name="connsiteX12" fmla="*/ 2971635 w 3824954"/>
              <a:gd name="connsiteY12" fmla="*/ 3236563 h 3438040"/>
              <a:gd name="connsiteX13" fmla="*/ 3018130 w 3824954"/>
              <a:gd name="connsiteY13" fmla="*/ 3205566 h 3438040"/>
              <a:gd name="connsiteX14" fmla="*/ 3080124 w 3824954"/>
              <a:gd name="connsiteY14" fmla="*/ 3143573 h 3438040"/>
              <a:gd name="connsiteX15" fmla="*/ 3126618 w 3824954"/>
              <a:gd name="connsiteY15" fmla="*/ 3112576 h 3438040"/>
              <a:gd name="connsiteX16" fmla="*/ 3142117 w 3824954"/>
              <a:gd name="connsiteY16" fmla="*/ 3066081 h 3438040"/>
              <a:gd name="connsiteX17" fmla="*/ 3188612 w 3824954"/>
              <a:gd name="connsiteY17" fmla="*/ 2973091 h 3438040"/>
              <a:gd name="connsiteX18" fmla="*/ 3204110 w 3824954"/>
              <a:gd name="connsiteY18" fmla="*/ 2880102 h 3438040"/>
              <a:gd name="connsiteX19" fmla="*/ 3219608 w 3824954"/>
              <a:gd name="connsiteY19" fmla="*/ 2833607 h 3438040"/>
              <a:gd name="connsiteX20" fmla="*/ 3235107 w 3824954"/>
              <a:gd name="connsiteY20" fmla="*/ 2740617 h 3438040"/>
              <a:gd name="connsiteX21" fmla="*/ 3250605 w 3824954"/>
              <a:gd name="connsiteY21" fmla="*/ 2663125 h 3438040"/>
              <a:gd name="connsiteX22" fmla="*/ 3281601 w 3824954"/>
              <a:gd name="connsiteY22" fmla="*/ 2477146 h 3438040"/>
              <a:gd name="connsiteX23" fmla="*/ 3328096 w 3824954"/>
              <a:gd name="connsiteY23" fmla="*/ 2322163 h 3438040"/>
              <a:gd name="connsiteX24" fmla="*/ 3405588 w 3824954"/>
              <a:gd name="connsiteY24" fmla="*/ 2027695 h 3438040"/>
              <a:gd name="connsiteX25" fmla="*/ 3421086 w 3824954"/>
              <a:gd name="connsiteY25" fmla="*/ 1934705 h 3438040"/>
              <a:gd name="connsiteX26" fmla="*/ 3483079 w 3824954"/>
              <a:gd name="connsiteY26" fmla="*/ 1779722 h 3438040"/>
              <a:gd name="connsiteX27" fmla="*/ 3529574 w 3824954"/>
              <a:gd name="connsiteY27" fmla="*/ 1640237 h 3438040"/>
              <a:gd name="connsiteX28" fmla="*/ 3545073 w 3824954"/>
              <a:gd name="connsiteY28" fmla="*/ 1593742 h 3438040"/>
              <a:gd name="connsiteX29" fmla="*/ 3560571 w 3824954"/>
              <a:gd name="connsiteY29" fmla="*/ 1531749 h 3438040"/>
              <a:gd name="connsiteX30" fmla="*/ 3591568 w 3824954"/>
              <a:gd name="connsiteY30" fmla="*/ 1485254 h 3438040"/>
              <a:gd name="connsiteX31" fmla="*/ 3638063 w 3824954"/>
              <a:gd name="connsiteY31" fmla="*/ 1345769 h 3438040"/>
              <a:gd name="connsiteX32" fmla="*/ 3684557 w 3824954"/>
              <a:gd name="connsiteY32" fmla="*/ 1190786 h 3438040"/>
              <a:gd name="connsiteX33" fmla="*/ 3731052 w 3824954"/>
              <a:gd name="connsiteY33" fmla="*/ 1082298 h 3438040"/>
              <a:gd name="connsiteX34" fmla="*/ 3777547 w 3824954"/>
              <a:gd name="connsiteY34" fmla="*/ 973810 h 3438040"/>
              <a:gd name="connsiteX35" fmla="*/ 3777547 w 3824954"/>
              <a:gd name="connsiteY35" fmla="*/ 152400 h 3438040"/>
              <a:gd name="connsiteX36" fmla="*/ 3456384 w 3824954"/>
              <a:gd name="connsiteY36" fmla="*/ 78783 h 3438040"/>
              <a:gd name="connsiteX37" fmla="*/ 3111120 w 3824954"/>
              <a:gd name="connsiteY37" fmla="*/ 90407 h 3438040"/>
              <a:gd name="connsiteX38" fmla="*/ 2909642 w 3824954"/>
              <a:gd name="connsiteY38" fmla="*/ 245390 h 3438040"/>
              <a:gd name="connsiteX39" fmla="*/ 2801154 w 3824954"/>
              <a:gd name="connsiteY39" fmla="*/ 369376 h 3438040"/>
              <a:gd name="connsiteX40" fmla="*/ 2677168 w 3824954"/>
              <a:gd name="connsiteY40" fmla="*/ 508861 h 3438040"/>
              <a:gd name="connsiteX41" fmla="*/ 2491188 w 3824954"/>
              <a:gd name="connsiteY41" fmla="*/ 772332 h 3438040"/>
              <a:gd name="connsiteX42" fmla="*/ 2289710 w 3824954"/>
              <a:gd name="connsiteY42" fmla="*/ 927315 h 3438040"/>
              <a:gd name="connsiteX43" fmla="*/ 2103730 w 3824954"/>
              <a:gd name="connsiteY43" fmla="*/ 1020305 h 3438040"/>
              <a:gd name="connsiteX44" fmla="*/ 1728192 w 3824954"/>
              <a:gd name="connsiteY44" fmla="*/ 1014887 h 3438040"/>
              <a:gd name="connsiteX45" fmla="*/ 1224136 w 3824954"/>
              <a:gd name="connsiteY45" fmla="*/ 438823 h 3438040"/>
              <a:gd name="connsiteX0" fmla="*/ 1224136 w 3824954"/>
              <a:gd name="connsiteY0" fmla="*/ 368424 h 3367641"/>
              <a:gd name="connsiteX1" fmla="*/ 584896 w 3824954"/>
              <a:gd name="connsiteY1" fmla="*/ 1833309 h 3367641"/>
              <a:gd name="connsiteX2" fmla="*/ 0 w 3824954"/>
              <a:gd name="connsiteY2" fmla="*/ 1808584 h 3367641"/>
              <a:gd name="connsiteX3" fmla="*/ 792088 w 3824954"/>
              <a:gd name="connsiteY3" fmla="*/ 3104728 h 3367641"/>
              <a:gd name="connsiteX4" fmla="*/ 1224136 w 3824954"/>
              <a:gd name="connsiteY4" fmla="*/ 3320752 h 3367641"/>
              <a:gd name="connsiteX5" fmla="*/ 1545791 w 3824954"/>
              <a:gd name="connsiteY5" fmla="*/ 3352143 h 3367641"/>
              <a:gd name="connsiteX6" fmla="*/ 1995242 w 3824954"/>
              <a:gd name="connsiteY6" fmla="*/ 3352143 h 3367641"/>
              <a:gd name="connsiteX7" fmla="*/ 2320707 w 3824954"/>
              <a:gd name="connsiteY7" fmla="*/ 3336645 h 3367641"/>
              <a:gd name="connsiteX8" fmla="*/ 2770157 w 3824954"/>
              <a:gd name="connsiteY8" fmla="*/ 3321147 h 3367641"/>
              <a:gd name="connsiteX9" fmla="*/ 2816652 w 3824954"/>
              <a:gd name="connsiteY9" fmla="*/ 3290150 h 3367641"/>
              <a:gd name="connsiteX10" fmla="*/ 2863147 w 3824954"/>
              <a:gd name="connsiteY10" fmla="*/ 3274652 h 3367641"/>
              <a:gd name="connsiteX11" fmla="*/ 2940639 w 3824954"/>
              <a:gd name="connsiteY11" fmla="*/ 3212659 h 3367641"/>
              <a:gd name="connsiteX12" fmla="*/ 2971635 w 3824954"/>
              <a:gd name="connsiteY12" fmla="*/ 3166164 h 3367641"/>
              <a:gd name="connsiteX13" fmla="*/ 3018130 w 3824954"/>
              <a:gd name="connsiteY13" fmla="*/ 3135167 h 3367641"/>
              <a:gd name="connsiteX14" fmla="*/ 3080124 w 3824954"/>
              <a:gd name="connsiteY14" fmla="*/ 3073174 h 3367641"/>
              <a:gd name="connsiteX15" fmla="*/ 3126618 w 3824954"/>
              <a:gd name="connsiteY15" fmla="*/ 3042177 h 3367641"/>
              <a:gd name="connsiteX16" fmla="*/ 3142117 w 3824954"/>
              <a:gd name="connsiteY16" fmla="*/ 2995682 h 3367641"/>
              <a:gd name="connsiteX17" fmla="*/ 3188612 w 3824954"/>
              <a:gd name="connsiteY17" fmla="*/ 2902692 h 3367641"/>
              <a:gd name="connsiteX18" fmla="*/ 3204110 w 3824954"/>
              <a:gd name="connsiteY18" fmla="*/ 2809703 h 3367641"/>
              <a:gd name="connsiteX19" fmla="*/ 3219608 w 3824954"/>
              <a:gd name="connsiteY19" fmla="*/ 2763208 h 3367641"/>
              <a:gd name="connsiteX20" fmla="*/ 3235107 w 3824954"/>
              <a:gd name="connsiteY20" fmla="*/ 2670218 h 3367641"/>
              <a:gd name="connsiteX21" fmla="*/ 3250605 w 3824954"/>
              <a:gd name="connsiteY21" fmla="*/ 2592726 h 3367641"/>
              <a:gd name="connsiteX22" fmla="*/ 3281601 w 3824954"/>
              <a:gd name="connsiteY22" fmla="*/ 2406747 h 3367641"/>
              <a:gd name="connsiteX23" fmla="*/ 3328096 w 3824954"/>
              <a:gd name="connsiteY23" fmla="*/ 2251764 h 3367641"/>
              <a:gd name="connsiteX24" fmla="*/ 3405588 w 3824954"/>
              <a:gd name="connsiteY24" fmla="*/ 1957296 h 3367641"/>
              <a:gd name="connsiteX25" fmla="*/ 3421086 w 3824954"/>
              <a:gd name="connsiteY25" fmla="*/ 1864306 h 3367641"/>
              <a:gd name="connsiteX26" fmla="*/ 3483079 w 3824954"/>
              <a:gd name="connsiteY26" fmla="*/ 1709323 h 3367641"/>
              <a:gd name="connsiteX27" fmla="*/ 3529574 w 3824954"/>
              <a:gd name="connsiteY27" fmla="*/ 1569838 h 3367641"/>
              <a:gd name="connsiteX28" fmla="*/ 3545073 w 3824954"/>
              <a:gd name="connsiteY28" fmla="*/ 1523343 h 3367641"/>
              <a:gd name="connsiteX29" fmla="*/ 3560571 w 3824954"/>
              <a:gd name="connsiteY29" fmla="*/ 1461350 h 3367641"/>
              <a:gd name="connsiteX30" fmla="*/ 3591568 w 3824954"/>
              <a:gd name="connsiteY30" fmla="*/ 1414855 h 3367641"/>
              <a:gd name="connsiteX31" fmla="*/ 3638063 w 3824954"/>
              <a:gd name="connsiteY31" fmla="*/ 1275370 h 3367641"/>
              <a:gd name="connsiteX32" fmla="*/ 3684557 w 3824954"/>
              <a:gd name="connsiteY32" fmla="*/ 1120387 h 3367641"/>
              <a:gd name="connsiteX33" fmla="*/ 3731052 w 3824954"/>
              <a:gd name="connsiteY33" fmla="*/ 1011899 h 3367641"/>
              <a:gd name="connsiteX34" fmla="*/ 3777547 w 3824954"/>
              <a:gd name="connsiteY34" fmla="*/ 903411 h 3367641"/>
              <a:gd name="connsiteX35" fmla="*/ 3672408 w 3824954"/>
              <a:gd name="connsiteY35" fmla="*/ 152400 h 3367641"/>
              <a:gd name="connsiteX36" fmla="*/ 3456384 w 3824954"/>
              <a:gd name="connsiteY36" fmla="*/ 8384 h 3367641"/>
              <a:gd name="connsiteX37" fmla="*/ 3111120 w 3824954"/>
              <a:gd name="connsiteY37" fmla="*/ 20008 h 3367641"/>
              <a:gd name="connsiteX38" fmla="*/ 2909642 w 3824954"/>
              <a:gd name="connsiteY38" fmla="*/ 174991 h 3367641"/>
              <a:gd name="connsiteX39" fmla="*/ 2801154 w 3824954"/>
              <a:gd name="connsiteY39" fmla="*/ 298977 h 3367641"/>
              <a:gd name="connsiteX40" fmla="*/ 2677168 w 3824954"/>
              <a:gd name="connsiteY40" fmla="*/ 438462 h 3367641"/>
              <a:gd name="connsiteX41" fmla="*/ 2491188 w 3824954"/>
              <a:gd name="connsiteY41" fmla="*/ 701933 h 3367641"/>
              <a:gd name="connsiteX42" fmla="*/ 2289710 w 3824954"/>
              <a:gd name="connsiteY42" fmla="*/ 856916 h 3367641"/>
              <a:gd name="connsiteX43" fmla="*/ 2103730 w 3824954"/>
              <a:gd name="connsiteY43" fmla="*/ 949906 h 3367641"/>
              <a:gd name="connsiteX44" fmla="*/ 1728192 w 3824954"/>
              <a:gd name="connsiteY44" fmla="*/ 944488 h 3367641"/>
              <a:gd name="connsiteX45" fmla="*/ 1224136 w 3824954"/>
              <a:gd name="connsiteY45" fmla="*/ 368424 h 3367641"/>
              <a:gd name="connsiteX0" fmla="*/ 1224136 w 3824954"/>
              <a:gd name="connsiteY0" fmla="*/ 368424 h 3367641"/>
              <a:gd name="connsiteX1" fmla="*/ 584896 w 3824954"/>
              <a:gd name="connsiteY1" fmla="*/ 1833309 h 3367641"/>
              <a:gd name="connsiteX2" fmla="*/ 0 w 3824954"/>
              <a:gd name="connsiteY2" fmla="*/ 1808584 h 3367641"/>
              <a:gd name="connsiteX3" fmla="*/ 792088 w 3824954"/>
              <a:gd name="connsiteY3" fmla="*/ 3104728 h 3367641"/>
              <a:gd name="connsiteX4" fmla="*/ 1224136 w 3824954"/>
              <a:gd name="connsiteY4" fmla="*/ 3320752 h 3367641"/>
              <a:gd name="connsiteX5" fmla="*/ 1545791 w 3824954"/>
              <a:gd name="connsiteY5" fmla="*/ 3352143 h 3367641"/>
              <a:gd name="connsiteX6" fmla="*/ 1995242 w 3824954"/>
              <a:gd name="connsiteY6" fmla="*/ 3352143 h 3367641"/>
              <a:gd name="connsiteX7" fmla="*/ 2320707 w 3824954"/>
              <a:gd name="connsiteY7" fmla="*/ 3336645 h 3367641"/>
              <a:gd name="connsiteX8" fmla="*/ 2770157 w 3824954"/>
              <a:gd name="connsiteY8" fmla="*/ 3321147 h 3367641"/>
              <a:gd name="connsiteX9" fmla="*/ 2816652 w 3824954"/>
              <a:gd name="connsiteY9" fmla="*/ 3290150 h 3367641"/>
              <a:gd name="connsiteX10" fmla="*/ 2863147 w 3824954"/>
              <a:gd name="connsiteY10" fmla="*/ 3274652 h 3367641"/>
              <a:gd name="connsiteX11" fmla="*/ 2940639 w 3824954"/>
              <a:gd name="connsiteY11" fmla="*/ 3212659 h 3367641"/>
              <a:gd name="connsiteX12" fmla="*/ 2971635 w 3824954"/>
              <a:gd name="connsiteY12" fmla="*/ 3166164 h 3367641"/>
              <a:gd name="connsiteX13" fmla="*/ 3018130 w 3824954"/>
              <a:gd name="connsiteY13" fmla="*/ 3135167 h 3367641"/>
              <a:gd name="connsiteX14" fmla="*/ 3080124 w 3824954"/>
              <a:gd name="connsiteY14" fmla="*/ 3073174 h 3367641"/>
              <a:gd name="connsiteX15" fmla="*/ 3126618 w 3824954"/>
              <a:gd name="connsiteY15" fmla="*/ 3042177 h 3367641"/>
              <a:gd name="connsiteX16" fmla="*/ 3142117 w 3824954"/>
              <a:gd name="connsiteY16" fmla="*/ 2995682 h 3367641"/>
              <a:gd name="connsiteX17" fmla="*/ 3188612 w 3824954"/>
              <a:gd name="connsiteY17" fmla="*/ 2902692 h 3367641"/>
              <a:gd name="connsiteX18" fmla="*/ 3204110 w 3824954"/>
              <a:gd name="connsiteY18" fmla="*/ 2809703 h 3367641"/>
              <a:gd name="connsiteX19" fmla="*/ 3219608 w 3824954"/>
              <a:gd name="connsiteY19" fmla="*/ 2763208 h 3367641"/>
              <a:gd name="connsiteX20" fmla="*/ 3235107 w 3824954"/>
              <a:gd name="connsiteY20" fmla="*/ 2670218 h 3367641"/>
              <a:gd name="connsiteX21" fmla="*/ 3250605 w 3824954"/>
              <a:gd name="connsiteY21" fmla="*/ 2592726 h 3367641"/>
              <a:gd name="connsiteX22" fmla="*/ 3281601 w 3824954"/>
              <a:gd name="connsiteY22" fmla="*/ 2406747 h 3367641"/>
              <a:gd name="connsiteX23" fmla="*/ 3328096 w 3824954"/>
              <a:gd name="connsiteY23" fmla="*/ 2251764 h 3367641"/>
              <a:gd name="connsiteX24" fmla="*/ 3405588 w 3824954"/>
              <a:gd name="connsiteY24" fmla="*/ 1957296 h 3367641"/>
              <a:gd name="connsiteX25" fmla="*/ 3421086 w 3824954"/>
              <a:gd name="connsiteY25" fmla="*/ 1864306 h 3367641"/>
              <a:gd name="connsiteX26" fmla="*/ 3483079 w 3824954"/>
              <a:gd name="connsiteY26" fmla="*/ 1709323 h 3367641"/>
              <a:gd name="connsiteX27" fmla="*/ 3529574 w 3824954"/>
              <a:gd name="connsiteY27" fmla="*/ 1569838 h 3367641"/>
              <a:gd name="connsiteX28" fmla="*/ 3545073 w 3824954"/>
              <a:gd name="connsiteY28" fmla="*/ 1523343 h 3367641"/>
              <a:gd name="connsiteX29" fmla="*/ 3560571 w 3824954"/>
              <a:gd name="connsiteY29" fmla="*/ 1461350 h 3367641"/>
              <a:gd name="connsiteX30" fmla="*/ 3591568 w 3824954"/>
              <a:gd name="connsiteY30" fmla="*/ 1414855 h 3367641"/>
              <a:gd name="connsiteX31" fmla="*/ 3638063 w 3824954"/>
              <a:gd name="connsiteY31" fmla="*/ 1275370 h 3367641"/>
              <a:gd name="connsiteX32" fmla="*/ 3684557 w 3824954"/>
              <a:gd name="connsiteY32" fmla="*/ 1120387 h 3367641"/>
              <a:gd name="connsiteX33" fmla="*/ 3731052 w 3824954"/>
              <a:gd name="connsiteY33" fmla="*/ 1011899 h 3367641"/>
              <a:gd name="connsiteX34" fmla="*/ 3777547 w 3824954"/>
              <a:gd name="connsiteY34" fmla="*/ 903411 h 3367641"/>
              <a:gd name="connsiteX35" fmla="*/ 3672408 w 3824954"/>
              <a:gd name="connsiteY35" fmla="*/ 152400 h 3367641"/>
              <a:gd name="connsiteX36" fmla="*/ 3456384 w 3824954"/>
              <a:gd name="connsiteY36" fmla="*/ 8384 h 3367641"/>
              <a:gd name="connsiteX37" fmla="*/ 3111120 w 3824954"/>
              <a:gd name="connsiteY37" fmla="*/ 20008 h 3367641"/>
              <a:gd name="connsiteX38" fmla="*/ 2909642 w 3824954"/>
              <a:gd name="connsiteY38" fmla="*/ 174991 h 3367641"/>
              <a:gd name="connsiteX39" fmla="*/ 2801154 w 3824954"/>
              <a:gd name="connsiteY39" fmla="*/ 298977 h 3367641"/>
              <a:gd name="connsiteX40" fmla="*/ 2677168 w 3824954"/>
              <a:gd name="connsiteY40" fmla="*/ 438462 h 3367641"/>
              <a:gd name="connsiteX41" fmla="*/ 2491188 w 3824954"/>
              <a:gd name="connsiteY41" fmla="*/ 701933 h 3367641"/>
              <a:gd name="connsiteX42" fmla="*/ 2289710 w 3824954"/>
              <a:gd name="connsiteY42" fmla="*/ 856916 h 3367641"/>
              <a:gd name="connsiteX43" fmla="*/ 2103730 w 3824954"/>
              <a:gd name="connsiteY43" fmla="*/ 949906 h 3367641"/>
              <a:gd name="connsiteX44" fmla="*/ 1728192 w 3824954"/>
              <a:gd name="connsiteY44" fmla="*/ 944488 h 3367641"/>
              <a:gd name="connsiteX45" fmla="*/ 1224136 w 3824954"/>
              <a:gd name="connsiteY45" fmla="*/ 368424 h 3367641"/>
              <a:gd name="connsiteX0" fmla="*/ 1224136 w 3824954"/>
              <a:gd name="connsiteY0" fmla="*/ 365842 h 3365059"/>
              <a:gd name="connsiteX1" fmla="*/ 584896 w 3824954"/>
              <a:gd name="connsiteY1" fmla="*/ 1830727 h 3365059"/>
              <a:gd name="connsiteX2" fmla="*/ 0 w 3824954"/>
              <a:gd name="connsiteY2" fmla="*/ 1806002 h 3365059"/>
              <a:gd name="connsiteX3" fmla="*/ 792088 w 3824954"/>
              <a:gd name="connsiteY3" fmla="*/ 3102146 h 3365059"/>
              <a:gd name="connsiteX4" fmla="*/ 1224136 w 3824954"/>
              <a:gd name="connsiteY4" fmla="*/ 3318170 h 3365059"/>
              <a:gd name="connsiteX5" fmla="*/ 1545791 w 3824954"/>
              <a:gd name="connsiteY5" fmla="*/ 3349561 h 3365059"/>
              <a:gd name="connsiteX6" fmla="*/ 1995242 w 3824954"/>
              <a:gd name="connsiteY6" fmla="*/ 3349561 h 3365059"/>
              <a:gd name="connsiteX7" fmla="*/ 2320707 w 3824954"/>
              <a:gd name="connsiteY7" fmla="*/ 3334063 h 3365059"/>
              <a:gd name="connsiteX8" fmla="*/ 2770157 w 3824954"/>
              <a:gd name="connsiteY8" fmla="*/ 3318565 h 3365059"/>
              <a:gd name="connsiteX9" fmla="*/ 2816652 w 3824954"/>
              <a:gd name="connsiteY9" fmla="*/ 3287568 h 3365059"/>
              <a:gd name="connsiteX10" fmla="*/ 2863147 w 3824954"/>
              <a:gd name="connsiteY10" fmla="*/ 3272070 h 3365059"/>
              <a:gd name="connsiteX11" fmla="*/ 2940639 w 3824954"/>
              <a:gd name="connsiteY11" fmla="*/ 3210077 h 3365059"/>
              <a:gd name="connsiteX12" fmla="*/ 2971635 w 3824954"/>
              <a:gd name="connsiteY12" fmla="*/ 3163582 h 3365059"/>
              <a:gd name="connsiteX13" fmla="*/ 3018130 w 3824954"/>
              <a:gd name="connsiteY13" fmla="*/ 3132585 h 3365059"/>
              <a:gd name="connsiteX14" fmla="*/ 3080124 w 3824954"/>
              <a:gd name="connsiteY14" fmla="*/ 3070592 h 3365059"/>
              <a:gd name="connsiteX15" fmla="*/ 3126618 w 3824954"/>
              <a:gd name="connsiteY15" fmla="*/ 3039595 h 3365059"/>
              <a:gd name="connsiteX16" fmla="*/ 3142117 w 3824954"/>
              <a:gd name="connsiteY16" fmla="*/ 2993100 h 3365059"/>
              <a:gd name="connsiteX17" fmla="*/ 3188612 w 3824954"/>
              <a:gd name="connsiteY17" fmla="*/ 2900110 h 3365059"/>
              <a:gd name="connsiteX18" fmla="*/ 3204110 w 3824954"/>
              <a:gd name="connsiteY18" fmla="*/ 2807121 h 3365059"/>
              <a:gd name="connsiteX19" fmla="*/ 3219608 w 3824954"/>
              <a:gd name="connsiteY19" fmla="*/ 2760626 h 3365059"/>
              <a:gd name="connsiteX20" fmla="*/ 3235107 w 3824954"/>
              <a:gd name="connsiteY20" fmla="*/ 2667636 h 3365059"/>
              <a:gd name="connsiteX21" fmla="*/ 3250605 w 3824954"/>
              <a:gd name="connsiteY21" fmla="*/ 2590144 h 3365059"/>
              <a:gd name="connsiteX22" fmla="*/ 3281601 w 3824954"/>
              <a:gd name="connsiteY22" fmla="*/ 2404165 h 3365059"/>
              <a:gd name="connsiteX23" fmla="*/ 3328096 w 3824954"/>
              <a:gd name="connsiteY23" fmla="*/ 2249182 h 3365059"/>
              <a:gd name="connsiteX24" fmla="*/ 3405588 w 3824954"/>
              <a:gd name="connsiteY24" fmla="*/ 1954714 h 3365059"/>
              <a:gd name="connsiteX25" fmla="*/ 3421086 w 3824954"/>
              <a:gd name="connsiteY25" fmla="*/ 1861724 h 3365059"/>
              <a:gd name="connsiteX26" fmla="*/ 3483079 w 3824954"/>
              <a:gd name="connsiteY26" fmla="*/ 1706741 h 3365059"/>
              <a:gd name="connsiteX27" fmla="*/ 3529574 w 3824954"/>
              <a:gd name="connsiteY27" fmla="*/ 1567256 h 3365059"/>
              <a:gd name="connsiteX28" fmla="*/ 3545073 w 3824954"/>
              <a:gd name="connsiteY28" fmla="*/ 1520761 h 3365059"/>
              <a:gd name="connsiteX29" fmla="*/ 3560571 w 3824954"/>
              <a:gd name="connsiteY29" fmla="*/ 1458768 h 3365059"/>
              <a:gd name="connsiteX30" fmla="*/ 3591568 w 3824954"/>
              <a:gd name="connsiteY30" fmla="*/ 1412273 h 3365059"/>
              <a:gd name="connsiteX31" fmla="*/ 3638063 w 3824954"/>
              <a:gd name="connsiteY31" fmla="*/ 1272788 h 3365059"/>
              <a:gd name="connsiteX32" fmla="*/ 3684557 w 3824954"/>
              <a:gd name="connsiteY32" fmla="*/ 1117805 h 3365059"/>
              <a:gd name="connsiteX33" fmla="*/ 3731052 w 3824954"/>
              <a:gd name="connsiteY33" fmla="*/ 1009317 h 3365059"/>
              <a:gd name="connsiteX34" fmla="*/ 3777547 w 3824954"/>
              <a:gd name="connsiteY34" fmla="*/ 900829 h 3365059"/>
              <a:gd name="connsiteX35" fmla="*/ 3672408 w 3824954"/>
              <a:gd name="connsiteY35" fmla="*/ 149818 h 3365059"/>
              <a:gd name="connsiteX36" fmla="*/ 3456384 w 3824954"/>
              <a:gd name="connsiteY36" fmla="*/ 5802 h 3365059"/>
              <a:gd name="connsiteX37" fmla="*/ 3111120 w 3824954"/>
              <a:gd name="connsiteY37" fmla="*/ 17426 h 3365059"/>
              <a:gd name="connsiteX38" fmla="*/ 2909642 w 3824954"/>
              <a:gd name="connsiteY38" fmla="*/ 172409 h 3365059"/>
              <a:gd name="connsiteX39" fmla="*/ 2801154 w 3824954"/>
              <a:gd name="connsiteY39" fmla="*/ 296395 h 3365059"/>
              <a:gd name="connsiteX40" fmla="*/ 2677168 w 3824954"/>
              <a:gd name="connsiteY40" fmla="*/ 435880 h 3365059"/>
              <a:gd name="connsiteX41" fmla="*/ 2491188 w 3824954"/>
              <a:gd name="connsiteY41" fmla="*/ 699351 h 3365059"/>
              <a:gd name="connsiteX42" fmla="*/ 2289710 w 3824954"/>
              <a:gd name="connsiteY42" fmla="*/ 854334 h 3365059"/>
              <a:gd name="connsiteX43" fmla="*/ 2103730 w 3824954"/>
              <a:gd name="connsiteY43" fmla="*/ 947324 h 3365059"/>
              <a:gd name="connsiteX44" fmla="*/ 1728192 w 3824954"/>
              <a:gd name="connsiteY44" fmla="*/ 941906 h 3365059"/>
              <a:gd name="connsiteX45" fmla="*/ 1224136 w 3824954"/>
              <a:gd name="connsiteY45" fmla="*/ 365842 h 3365059"/>
              <a:gd name="connsiteX0" fmla="*/ 1224136 w 3824954"/>
              <a:gd name="connsiteY0" fmla="*/ 377466 h 3376683"/>
              <a:gd name="connsiteX1" fmla="*/ 584896 w 3824954"/>
              <a:gd name="connsiteY1" fmla="*/ 1842351 h 3376683"/>
              <a:gd name="connsiteX2" fmla="*/ 0 w 3824954"/>
              <a:gd name="connsiteY2" fmla="*/ 1817626 h 3376683"/>
              <a:gd name="connsiteX3" fmla="*/ 792088 w 3824954"/>
              <a:gd name="connsiteY3" fmla="*/ 3113770 h 3376683"/>
              <a:gd name="connsiteX4" fmla="*/ 1224136 w 3824954"/>
              <a:gd name="connsiteY4" fmla="*/ 3329794 h 3376683"/>
              <a:gd name="connsiteX5" fmla="*/ 1545791 w 3824954"/>
              <a:gd name="connsiteY5" fmla="*/ 3361185 h 3376683"/>
              <a:gd name="connsiteX6" fmla="*/ 1995242 w 3824954"/>
              <a:gd name="connsiteY6" fmla="*/ 3361185 h 3376683"/>
              <a:gd name="connsiteX7" fmla="*/ 2320707 w 3824954"/>
              <a:gd name="connsiteY7" fmla="*/ 3345687 h 3376683"/>
              <a:gd name="connsiteX8" fmla="*/ 2770157 w 3824954"/>
              <a:gd name="connsiteY8" fmla="*/ 3330189 h 3376683"/>
              <a:gd name="connsiteX9" fmla="*/ 2816652 w 3824954"/>
              <a:gd name="connsiteY9" fmla="*/ 3299192 h 3376683"/>
              <a:gd name="connsiteX10" fmla="*/ 2863147 w 3824954"/>
              <a:gd name="connsiteY10" fmla="*/ 3283694 h 3376683"/>
              <a:gd name="connsiteX11" fmla="*/ 2940639 w 3824954"/>
              <a:gd name="connsiteY11" fmla="*/ 3221701 h 3376683"/>
              <a:gd name="connsiteX12" fmla="*/ 2971635 w 3824954"/>
              <a:gd name="connsiteY12" fmla="*/ 3175206 h 3376683"/>
              <a:gd name="connsiteX13" fmla="*/ 3018130 w 3824954"/>
              <a:gd name="connsiteY13" fmla="*/ 3144209 h 3376683"/>
              <a:gd name="connsiteX14" fmla="*/ 3080124 w 3824954"/>
              <a:gd name="connsiteY14" fmla="*/ 3082216 h 3376683"/>
              <a:gd name="connsiteX15" fmla="*/ 3126618 w 3824954"/>
              <a:gd name="connsiteY15" fmla="*/ 3051219 h 3376683"/>
              <a:gd name="connsiteX16" fmla="*/ 3142117 w 3824954"/>
              <a:gd name="connsiteY16" fmla="*/ 3004724 h 3376683"/>
              <a:gd name="connsiteX17" fmla="*/ 3188612 w 3824954"/>
              <a:gd name="connsiteY17" fmla="*/ 2911734 h 3376683"/>
              <a:gd name="connsiteX18" fmla="*/ 3204110 w 3824954"/>
              <a:gd name="connsiteY18" fmla="*/ 2818745 h 3376683"/>
              <a:gd name="connsiteX19" fmla="*/ 3219608 w 3824954"/>
              <a:gd name="connsiteY19" fmla="*/ 2772250 h 3376683"/>
              <a:gd name="connsiteX20" fmla="*/ 3235107 w 3824954"/>
              <a:gd name="connsiteY20" fmla="*/ 2679260 h 3376683"/>
              <a:gd name="connsiteX21" fmla="*/ 3250605 w 3824954"/>
              <a:gd name="connsiteY21" fmla="*/ 2601768 h 3376683"/>
              <a:gd name="connsiteX22" fmla="*/ 3281601 w 3824954"/>
              <a:gd name="connsiteY22" fmla="*/ 2415789 h 3376683"/>
              <a:gd name="connsiteX23" fmla="*/ 3328096 w 3824954"/>
              <a:gd name="connsiteY23" fmla="*/ 2260806 h 3376683"/>
              <a:gd name="connsiteX24" fmla="*/ 3405588 w 3824954"/>
              <a:gd name="connsiteY24" fmla="*/ 1966338 h 3376683"/>
              <a:gd name="connsiteX25" fmla="*/ 3421086 w 3824954"/>
              <a:gd name="connsiteY25" fmla="*/ 1873348 h 3376683"/>
              <a:gd name="connsiteX26" fmla="*/ 3483079 w 3824954"/>
              <a:gd name="connsiteY26" fmla="*/ 1718365 h 3376683"/>
              <a:gd name="connsiteX27" fmla="*/ 3529574 w 3824954"/>
              <a:gd name="connsiteY27" fmla="*/ 1578880 h 3376683"/>
              <a:gd name="connsiteX28" fmla="*/ 3545073 w 3824954"/>
              <a:gd name="connsiteY28" fmla="*/ 1532385 h 3376683"/>
              <a:gd name="connsiteX29" fmla="*/ 3560571 w 3824954"/>
              <a:gd name="connsiteY29" fmla="*/ 1470392 h 3376683"/>
              <a:gd name="connsiteX30" fmla="*/ 3591568 w 3824954"/>
              <a:gd name="connsiteY30" fmla="*/ 1423897 h 3376683"/>
              <a:gd name="connsiteX31" fmla="*/ 3638063 w 3824954"/>
              <a:gd name="connsiteY31" fmla="*/ 1284412 h 3376683"/>
              <a:gd name="connsiteX32" fmla="*/ 3684557 w 3824954"/>
              <a:gd name="connsiteY32" fmla="*/ 1129429 h 3376683"/>
              <a:gd name="connsiteX33" fmla="*/ 3731052 w 3824954"/>
              <a:gd name="connsiteY33" fmla="*/ 1020941 h 3376683"/>
              <a:gd name="connsiteX34" fmla="*/ 3777547 w 3824954"/>
              <a:gd name="connsiteY34" fmla="*/ 912453 h 3376683"/>
              <a:gd name="connsiteX35" fmla="*/ 3672408 w 3824954"/>
              <a:gd name="connsiteY35" fmla="*/ 161442 h 3376683"/>
              <a:gd name="connsiteX36" fmla="*/ 3456384 w 3824954"/>
              <a:gd name="connsiteY36" fmla="*/ 17426 h 3376683"/>
              <a:gd name="connsiteX37" fmla="*/ 3240360 w 3824954"/>
              <a:gd name="connsiteY37" fmla="*/ 17426 h 3376683"/>
              <a:gd name="connsiteX38" fmla="*/ 2909642 w 3824954"/>
              <a:gd name="connsiteY38" fmla="*/ 184033 h 3376683"/>
              <a:gd name="connsiteX39" fmla="*/ 2801154 w 3824954"/>
              <a:gd name="connsiteY39" fmla="*/ 308019 h 3376683"/>
              <a:gd name="connsiteX40" fmla="*/ 2677168 w 3824954"/>
              <a:gd name="connsiteY40" fmla="*/ 447504 h 3376683"/>
              <a:gd name="connsiteX41" fmla="*/ 2491188 w 3824954"/>
              <a:gd name="connsiteY41" fmla="*/ 710975 h 3376683"/>
              <a:gd name="connsiteX42" fmla="*/ 2289710 w 3824954"/>
              <a:gd name="connsiteY42" fmla="*/ 865958 h 3376683"/>
              <a:gd name="connsiteX43" fmla="*/ 2103730 w 3824954"/>
              <a:gd name="connsiteY43" fmla="*/ 958948 h 3376683"/>
              <a:gd name="connsiteX44" fmla="*/ 1728192 w 3824954"/>
              <a:gd name="connsiteY44" fmla="*/ 953530 h 3376683"/>
              <a:gd name="connsiteX45" fmla="*/ 1224136 w 3824954"/>
              <a:gd name="connsiteY45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60571 w 3820620"/>
              <a:gd name="connsiteY29" fmla="*/ 1470392 h 3376683"/>
              <a:gd name="connsiteX30" fmla="*/ 3591568 w 3820620"/>
              <a:gd name="connsiteY30" fmla="*/ 1423897 h 3376683"/>
              <a:gd name="connsiteX31" fmla="*/ 3638063 w 3820620"/>
              <a:gd name="connsiteY31" fmla="*/ 1284412 h 3376683"/>
              <a:gd name="connsiteX32" fmla="*/ 3684557 w 3820620"/>
              <a:gd name="connsiteY32" fmla="*/ 1129429 h 3376683"/>
              <a:gd name="connsiteX33" fmla="*/ 3731052 w 3820620"/>
              <a:gd name="connsiteY33" fmla="*/ 1020941 h 3376683"/>
              <a:gd name="connsiteX34" fmla="*/ 3456384 w 3820620"/>
              <a:gd name="connsiteY34" fmla="*/ 593490 h 3376683"/>
              <a:gd name="connsiteX35" fmla="*/ 3672408 w 3820620"/>
              <a:gd name="connsiteY35" fmla="*/ 161442 h 3376683"/>
              <a:gd name="connsiteX36" fmla="*/ 3456384 w 3820620"/>
              <a:gd name="connsiteY36" fmla="*/ 17426 h 3376683"/>
              <a:gd name="connsiteX37" fmla="*/ 3240360 w 3820620"/>
              <a:gd name="connsiteY37" fmla="*/ 17426 h 3376683"/>
              <a:gd name="connsiteX38" fmla="*/ 2909642 w 3820620"/>
              <a:gd name="connsiteY38" fmla="*/ 184033 h 3376683"/>
              <a:gd name="connsiteX39" fmla="*/ 2801154 w 3820620"/>
              <a:gd name="connsiteY39" fmla="*/ 308019 h 3376683"/>
              <a:gd name="connsiteX40" fmla="*/ 2677168 w 3820620"/>
              <a:gd name="connsiteY40" fmla="*/ 447504 h 3376683"/>
              <a:gd name="connsiteX41" fmla="*/ 2491188 w 3820620"/>
              <a:gd name="connsiteY41" fmla="*/ 710975 h 3376683"/>
              <a:gd name="connsiteX42" fmla="*/ 2289710 w 3820620"/>
              <a:gd name="connsiteY42" fmla="*/ 865958 h 3376683"/>
              <a:gd name="connsiteX43" fmla="*/ 2103730 w 3820620"/>
              <a:gd name="connsiteY43" fmla="*/ 958948 h 3376683"/>
              <a:gd name="connsiteX44" fmla="*/ 1728192 w 3820620"/>
              <a:gd name="connsiteY44" fmla="*/ 953530 h 3376683"/>
              <a:gd name="connsiteX45" fmla="*/ 1224136 w 3820620"/>
              <a:gd name="connsiteY45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60571 w 3820620"/>
              <a:gd name="connsiteY29" fmla="*/ 1470392 h 3376683"/>
              <a:gd name="connsiteX30" fmla="*/ 3591568 w 3820620"/>
              <a:gd name="connsiteY30" fmla="*/ 1423897 h 3376683"/>
              <a:gd name="connsiteX31" fmla="*/ 3638063 w 3820620"/>
              <a:gd name="connsiteY31" fmla="*/ 1284412 h 3376683"/>
              <a:gd name="connsiteX32" fmla="*/ 3684557 w 3820620"/>
              <a:gd name="connsiteY32" fmla="*/ 1129429 h 3376683"/>
              <a:gd name="connsiteX33" fmla="*/ 3456384 w 3820620"/>
              <a:gd name="connsiteY33" fmla="*/ 593490 h 3376683"/>
              <a:gd name="connsiteX34" fmla="*/ 3672408 w 3820620"/>
              <a:gd name="connsiteY34" fmla="*/ 161442 h 3376683"/>
              <a:gd name="connsiteX35" fmla="*/ 3456384 w 3820620"/>
              <a:gd name="connsiteY35" fmla="*/ 17426 h 3376683"/>
              <a:gd name="connsiteX36" fmla="*/ 3240360 w 3820620"/>
              <a:gd name="connsiteY36" fmla="*/ 17426 h 3376683"/>
              <a:gd name="connsiteX37" fmla="*/ 2909642 w 3820620"/>
              <a:gd name="connsiteY37" fmla="*/ 184033 h 3376683"/>
              <a:gd name="connsiteX38" fmla="*/ 2801154 w 3820620"/>
              <a:gd name="connsiteY38" fmla="*/ 308019 h 3376683"/>
              <a:gd name="connsiteX39" fmla="*/ 2677168 w 3820620"/>
              <a:gd name="connsiteY39" fmla="*/ 447504 h 3376683"/>
              <a:gd name="connsiteX40" fmla="*/ 2491188 w 3820620"/>
              <a:gd name="connsiteY40" fmla="*/ 710975 h 3376683"/>
              <a:gd name="connsiteX41" fmla="*/ 2289710 w 3820620"/>
              <a:gd name="connsiteY41" fmla="*/ 865958 h 3376683"/>
              <a:gd name="connsiteX42" fmla="*/ 2103730 w 3820620"/>
              <a:gd name="connsiteY42" fmla="*/ 958948 h 3376683"/>
              <a:gd name="connsiteX43" fmla="*/ 1728192 w 3820620"/>
              <a:gd name="connsiteY43" fmla="*/ 953530 h 3376683"/>
              <a:gd name="connsiteX44" fmla="*/ 1224136 w 3820620"/>
              <a:gd name="connsiteY44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60571 w 3820620"/>
              <a:gd name="connsiteY29" fmla="*/ 1470392 h 3376683"/>
              <a:gd name="connsiteX30" fmla="*/ 3591568 w 3820620"/>
              <a:gd name="connsiteY30" fmla="*/ 1423897 h 3376683"/>
              <a:gd name="connsiteX31" fmla="*/ 3638063 w 3820620"/>
              <a:gd name="connsiteY31" fmla="*/ 1284412 h 3376683"/>
              <a:gd name="connsiteX32" fmla="*/ 3456384 w 3820620"/>
              <a:gd name="connsiteY32" fmla="*/ 593490 h 3376683"/>
              <a:gd name="connsiteX33" fmla="*/ 3672408 w 3820620"/>
              <a:gd name="connsiteY33" fmla="*/ 161442 h 3376683"/>
              <a:gd name="connsiteX34" fmla="*/ 3456384 w 3820620"/>
              <a:gd name="connsiteY34" fmla="*/ 17426 h 3376683"/>
              <a:gd name="connsiteX35" fmla="*/ 3240360 w 3820620"/>
              <a:gd name="connsiteY35" fmla="*/ 17426 h 3376683"/>
              <a:gd name="connsiteX36" fmla="*/ 2909642 w 3820620"/>
              <a:gd name="connsiteY36" fmla="*/ 184033 h 3376683"/>
              <a:gd name="connsiteX37" fmla="*/ 2801154 w 3820620"/>
              <a:gd name="connsiteY37" fmla="*/ 308019 h 3376683"/>
              <a:gd name="connsiteX38" fmla="*/ 2677168 w 3820620"/>
              <a:gd name="connsiteY38" fmla="*/ 447504 h 3376683"/>
              <a:gd name="connsiteX39" fmla="*/ 2491188 w 3820620"/>
              <a:gd name="connsiteY39" fmla="*/ 710975 h 3376683"/>
              <a:gd name="connsiteX40" fmla="*/ 2289710 w 3820620"/>
              <a:gd name="connsiteY40" fmla="*/ 865958 h 3376683"/>
              <a:gd name="connsiteX41" fmla="*/ 2103730 w 3820620"/>
              <a:gd name="connsiteY41" fmla="*/ 958948 h 3376683"/>
              <a:gd name="connsiteX42" fmla="*/ 1728192 w 3820620"/>
              <a:gd name="connsiteY42" fmla="*/ 953530 h 3376683"/>
              <a:gd name="connsiteX43" fmla="*/ 1224136 w 3820620"/>
              <a:gd name="connsiteY43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60571 w 3820620"/>
              <a:gd name="connsiteY29" fmla="*/ 1470392 h 3376683"/>
              <a:gd name="connsiteX30" fmla="*/ 3591568 w 3820620"/>
              <a:gd name="connsiteY30" fmla="*/ 1423897 h 3376683"/>
              <a:gd name="connsiteX31" fmla="*/ 3456384 w 3820620"/>
              <a:gd name="connsiteY31" fmla="*/ 593490 h 3376683"/>
              <a:gd name="connsiteX32" fmla="*/ 3672408 w 3820620"/>
              <a:gd name="connsiteY32" fmla="*/ 161442 h 3376683"/>
              <a:gd name="connsiteX33" fmla="*/ 3456384 w 3820620"/>
              <a:gd name="connsiteY33" fmla="*/ 17426 h 3376683"/>
              <a:gd name="connsiteX34" fmla="*/ 3240360 w 3820620"/>
              <a:gd name="connsiteY34" fmla="*/ 17426 h 3376683"/>
              <a:gd name="connsiteX35" fmla="*/ 2909642 w 3820620"/>
              <a:gd name="connsiteY35" fmla="*/ 184033 h 3376683"/>
              <a:gd name="connsiteX36" fmla="*/ 2801154 w 3820620"/>
              <a:gd name="connsiteY36" fmla="*/ 308019 h 3376683"/>
              <a:gd name="connsiteX37" fmla="*/ 2677168 w 3820620"/>
              <a:gd name="connsiteY37" fmla="*/ 447504 h 3376683"/>
              <a:gd name="connsiteX38" fmla="*/ 2491188 w 3820620"/>
              <a:gd name="connsiteY38" fmla="*/ 710975 h 3376683"/>
              <a:gd name="connsiteX39" fmla="*/ 2289710 w 3820620"/>
              <a:gd name="connsiteY39" fmla="*/ 865958 h 3376683"/>
              <a:gd name="connsiteX40" fmla="*/ 2103730 w 3820620"/>
              <a:gd name="connsiteY40" fmla="*/ 958948 h 3376683"/>
              <a:gd name="connsiteX41" fmla="*/ 1728192 w 3820620"/>
              <a:gd name="connsiteY41" fmla="*/ 953530 h 3376683"/>
              <a:gd name="connsiteX42" fmla="*/ 1224136 w 3820620"/>
              <a:gd name="connsiteY42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93490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93490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93490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93490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21482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91568 w 3820620"/>
              <a:gd name="connsiteY28" fmla="*/ 1423897 h 3376683"/>
              <a:gd name="connsiteX29" fmla="*/ 3456384 w 3820620"/>
              <a:gd name="connsiteY29" fmla="*/ 521482 h 3376683"/>
              <a:gd name="connsiteX30" fmla="*/ 3672408 w 3820620"/>
              <a:gd name="connsiteY30" fmla="*/ 161442 h 3376683"/>
              <a:gd name="connsiteX31" fmla="*/ 3456384 w 3820620"/>
              <a:gd name="connsiteY31" fmla="*/ 17426 h 3376683"/>
              <a:gd name="connsiteX32" fmla="*/ 3240360 w 3820620"/>
              <a:gd name="connsiteY32" fmla="*/ 17426 h 3376683"/>
              <a:gd name="connsiteX33" fmla="*/ 2909642 w 3820620"/>
              <a:gd name="connsiteY33" fmla="*/ 184033 h 3376683"/>
              <a:gd name="connsiteX34" fmla="*/ 2801154 w 3820620"/>
              <a:gd name="connsiteY34" fmla="*/ 308019 h 3376683"/>
              <a:gd name="connsiteX35" fmla="*/ 2677168 w 3820620"/>
              <a:gd name="connsiteY35" fmla="*/ 447504 h 3376683"/>
              <a:gd name="connsiteX36" fmla="*/ 2491188 w 3820620"/>
              <a:gd name="connsiteY36" fmla="*/ 710975 h 3376683"/>
              <a:gd name="connsiteX37" fmla="*/ 2289710 w 3820620"/>
              <a:gd name="connsiteY37" fmla="*/ 865958 h 3376683"/>
              <a:gd name="connsiteX38" fmla="*/ 2103730 w 3820620"/>
              <a:gd name="connsiteY38" fmla="*/ 958948 h 3376683"/>
              <a:gd name="connsiteX39" fmla="*/ 1728192 w 3820620"/>
              <a:gd name="connsiteY39" fmla="*/ 953530 h 3376683"/>
              <a:gd name="connsiteX40" fmla="*/ 1224136 w 3820620"/>
              <a:gd name="connsiteY40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91568 w 3820620"/>
              <a:gd name="connsiteY27" fmla="*/ 1423897 h 3376683"/>
              <a:gd name="connsiteX28" fmla="*/ 3456384 w 3820620"/>
              <a:gd name="connsiteY28" fmla="*/ 521482 h 3376683"/>
              <a:gd name="connsiteX29" fmla="*/ 3672408 w 3820620"/>
              <a:gd name="connsiteY29" fmla="*/ 161442 h 3376683"/>
              <a:gd name="connsiteX30" fmla="*/ 3456384 w 3820620"/>
              <a:gd name="connsiteY30" fmla="*/ 17426 h 3376683"/>
              <a:gd name="connsiteX31" fmla="*/ 3240360 w 3820620"/>
              <a:gd name="connsiteY31" fmla="*/ 17426 h 3376683"/>
              <a:gd name="connsiteX32" fmla="*/ 2909642 w 3820620"/>
              <a:gd name="connsiteY32" fmla="*/ 184033 h 3376683"/>
              <a:gd name="connsiteX33" fmla="*/ 2801154 w 3820620"/>
              <a:gd name="connsiteY33" fmla="*/ 308019 h 3376683"/>
              <a:gd name="connsiteX34" fmla="*/ 2677168 w 3820620"/>
              <a:gd name="connsiteY34" fmla="*/ 447504 h 3376683"/>
              <a:gd name="connsiteX35" fmla="*/ 2491188 w 3820620"/>
              <a:gd name="connsiteY35" fmla="*/ 710975 h 3376683"/>
              <a:gd name="connsiteX36" fmla="*/ 2289710 w 3820620"/>
              <a:gd name="connsiteY36" fmla="*/ 865958 h 3376683"/>
              <a:gd name="connsiteX37" fmla="*/ 2103730 w 3820620"/>
              <a:gd name="connsiteY37" fmla="*/ 958948 h 3376683"/>
              <a:gd name="connsiteX38" fmla="*/ 1728192 w 3820620"/>
              <a:gd name="connsiteY38" fmla="*/ 953530 h 3376683"/>
              <a:gd name="connsiteX39" fmla="*/ 1224136 w 3820620"/>
              <a:gd name="connsiteY39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91568 w 3820620"/>
              <a:gd name="connsiteY27" fmla="*/ 1423897 h 3376683"/>
              <a:gd name="connsiteX28" fmla="*/ 3456384 w 3820620"/>
              <a:gd name="connsiteY28" fmla="*/ 521482 h 3376683"/>
              <a:gd name="connsiteX29" fmla="*/ 3672408 w 3820620"/>
              <a:gd name="connsiteY29" fmla="*/ 161442 h 3376683"/>
              <a:gd name="connsiteX30" fmla="*/ 3456384 w 3820620"/>
              <a:gd name="connsiteY30" fmla="*/ 17426 h 3376683"/>
              <a:gd name="connsiteX31" fmla="*/ 3240360 w 3820620"/>
              <a:gd name="connsiteY31" fmla="*/ 17426 h 3376683"/>
              <a:gd name="connsiteX32" fmla="*/ 2909642 w 3820620"/>
              <a:gd name="connsiteY32" fmla="*/ 184033 h 3376683"/>
              <a:gd name="connsiteX33" fmla="*/ 2801154 w 3820620"/>
              <a:gd name="connsiteY33" fmla="*/ 308019 h 3376683"/>
              <a:gd name="connsiteX34" fmla="*/ 2677168 w 3820620"/>
              <a:gd name="connsiteY34" fmla="*/ 447504 h 3376683"/>
              <a:gd name="connsiteX35" fmla="*/ 2491188 w 3820620"/>
              <a:gd name="connsiteY35" fmla="*/ 710975 h 3376683"/>
              <a:gd name="connsiteX36" fmla="*/ 2289710 w 3820620"/>
              <a:gd name="connsiteY36" fmla="*/ 865958 h 3376683"/>
              <a:gd name="connsiteX37" fmla="*/ 2103730 w 3820620"/>
              <a:gd name="connsiteY37" fmla="*/ 958948 h 3376683"/>
              <a:gd name="connsiteX38" fmla="*/ 1728192 w 3820620"/>
              <a:gd name="connsiteY38" fmla="*/ 953530 h 3376683"/>
              <a:gd name="connsiteX39" fmla="*/ 1224136 w 3820620"/>
              <a:gd name="connsiteY39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8392 w 3820620"/>
              <a:gd name="connsiteY27" fmla="*/ 1529594 h 3376683"/>
              <a:gd name="connsiteX28" fmla="*/ 3456384 w 3820620"/>
              <a:gd name="connsiteY28" fmla="*/ 521482 h 3376683"/>
              <a:gd name="connsiteX29" fmla="*/ 3672408 w 3820620"/>
              <a:gd name="connsiteY29" fmla="*/ 161442 h 3376683"/>
              <a:gd name="connsiteX30" fmla="*/ 3456384 w 3820620"/>
              <a:gd name="connsiteY30" fmla="*/ 17426 h 3376683"/>
              <a:gd name="connsiteX31" fmla="*/ 3240360 w 3820620"/>
              <a:gd name="connsiteY31" fmla="*/ 17426 h 3376683"/>
              <a:gd name="connsiteX32" fmla="*/ 2909642 w 3820620"/>
              <a:gd name="connsiteY32" fmla="*/ 184033 h 3376683"/>
              <a:gd name="connsiteX33" fmla="*/ 2801154 w 3820620"/>
              <a:gd name="connsiteY33" fmla="*/ 308019 h 3376683"/>
              <a:gd name="connsiteX34" fmla="*/ 2677168 w 3820620"/>
              <a:gd name="connsiteY34" fmla="*/ 447504 h 3376683"/>
              <a:gd name="connsiteX35" fmla="*/ 2491188 w 3820620"/>
              <a:gd name="connsiteY35" fmla="*/ 710975 h 3376683"/>
              <a:gd name="connsiteX36" fmla="*/ 2289710 w 3820620"/>
              <a:gd name="connsiteY36" fmla="*/ 865958 h 3376683"/>
              <a:gd name="connsiteX37" fmla="*/ 2103730 w 3820620"/>
              <a:gd name="connsiteY37" fmla="*/ 958948 h 3376683"/>
              <a:gd name="connsiteX38" fmla="*/ 1728192 w 3820620"/>
              <a:gd name="connsiteY38" fmla="*/ 953530 h 3376683"/>
              <a:gd name="connsiteX39" fmla="*/ 1224136 w 3820620"/>
              <a:gd name="connsiteY39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8392 w 3820620"/>
              <a:gd name="connsiteY27" fmla="*/ 1529594 h 3376683"/>
              <a:gd name="connsiteX28" fmla="*/ 3456384 w 3820620"/>
              <a:gd name="connsiteY28" fmla="*/ 521482 h 3376683"/>
              <a:gd name="connsiteX29" fmla="*/ 3672408 w 3820620"/>
              <a:gd name="connsiteY29" fmla="*/ 161442 h 3376683"/>
              <a:gd name="connsiteX30" fmla="*/ 3456384 w 3820620"/>
              <a:gd name="connsiteY30" fmla="*/ 17426 h 3376683"/>
              <a:gd name="connsiteX31" fmla="*/ 3240360 w 3820620"/>
              <a:gd name="connsiteY31" fmla="*/ 17426 h 3376683"/>
              <a:gd name="connsiteX32" fmla="*/ 2909642 w 3820620"/>
              <a:gd name="connsiteY32" fmla="*/ 184033 h 3376683"/>
              <a:gd name="connsiteX33" fmla="*/ 2801154 w 3820620"/>
              <a:gd name="connsiteY33" fmla="*/ 308019 h 3376683"/>
              <a:gd name="connsiteX34" fmla="*/ 2677168 w 3820620"/>
              <a:gd name="connsiteY34" fmla="*/ 447504 h 3376683"/>
              <a:gd name="connsiteX35" fmla="*/ 2491188 w 3820620"/>
              <a:gd name="connsiteY35" fmla="*/ 710975 h 3376683"/>
              <a:gd name="connsiteX36" fmla="*/ 2289710 w 3820620"/>
              <a:gd name="connsiteY36" fmla="*/ 865958 h 3376683"/>
              <a:gd name="connsiteX37" fmla="*/ 2103730 w 3820620"/>
              <a:gd name="connsiteY37" fmla="*/ 958948 h 3376683"/>
              <a:gd name="connsiteX38" fmla="*/ 1728192 w 3820620"/>
              <a:gd name="connsiteY38" fmla="*/ 953530 h 3376683"/>
              <a:gd name="connsiteX39" fmla="*/ 1224136 w 3820620"/>
              <a:gd name="connsiteY39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528392 w 3820620"/>
              <a:gd name="connsiteY26" fmla="*/ 1529594 h 3376683"/>
              <a:gd name="connsiteX27" fmla="*/ 3456384 w 3820620"/>
              <a:gd name="connsiteY27" fmla="*/ 521482 h 3376683"/>
              <a:gd name="connsiteX28" fmla="*/ 3672408 w 3820620"/>
              <a:gd name="connsiteY28" fmla="*/ 161442 h 3376683"/>
              <a:gd name="connsiteX29" fmla="*/ 3456384 w 3820620"/>
              <a:gd name="connsiteY29" fmla="*/ 17426 h 3376683"/>
              <a:gd name="connsiteX30" fmla="*/ 3240360 w 3820620"/>
              <a:gd name="connsiteY30" fmla="*/ 17426 h 3376683"/>
              <a:gd name="connsiteX31" fmla="*/ 2909642 w 3820620"/>
              <a:gd name="connsiteY31" fmla="*/ 184033 h 3376683"/>
              <a:gd name="connsiteX32" fmla="*/ 2801154 w 3820620"/>
              <a:gd name="connsiteY32" fmla="*/ 308019 h 3376683"/>
              <a:gd name="connsiteX33" fmla="*/ 2677168 w 3820620"/>
              <a:gd name="connsiteY33" fmla="*/ 447504 h 3376683"/>
              <a:gd name="connsiteX34" fmla="*/ 2491188 w 3820620"/>
              <a:gd name="connsiteY34" fmla="*/ 710975 h 3376683"/>
              <a:gd name="connsiteX35" fmla="*/ 2289710 w 3820620"/>
              <a:gd name="connsiteY35" fmla="*/ 865958 h 3376683"/>
              <a:gd name="connsiteX36" fmla="*/ 2103730 w 3820620"/>
              <a:gd name="connsiteY36" fmla="*/ 958948 h 3376683"/>
              <a:gd name="connsiteX37" fmla="*/ 1728192 w 3820620"/>
              <a:gd name="connsiteY37" fmla="*/ 953530 h 3376683"/>
              <a:gd name="connsiteX38" fmla="*/ 1224136 w 3820620"/>
              <a:gd name="connsiteY3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2971635 w 3980907"/>
              <a:gd name="connsiteY12" fmla="*/ 3175206 h 3376683"/>
              <a:gd name="connsiteX13" fmla="*/ 3018130 w 3980907"/>
              <a:gd name="connsiteY13" fmla="*/ 3144209 h 3376683"/>
              <a:gd name="connsiteX14" fmla="*/ 3080124 w 3980907"/>
              <a:gd name="connsiteY14" fmla="*/ 3082216 h 3376683"/>
              <a:gd name="connsiteX15" fmla="*/ 3126618 w 3980907"/>
              <a:gd name="connsiteY15" fmla="*/ 3051219 h 3376683"/>
              <a:gd name="connsiteX16" fmla="*/ 3142117 w 3980907"/>
              <a:gd name="connsiteY16" fmla="*/ 3004724 h 3376683"/>
              <a:gd name="connsiteX17" fmla="*/ 3188612 w 3980907"/>
              <a:gd name="connsiteY17" fmla="*/ 2911734 h 3376683"/>
              <a:gd name="connsiteX18" fmla="*/ 3204110 w 3980907"/>
              <a:gd name="connsiteY18" fmla="*/ 2818745 h 3376683"/>
              <a:gd name="connsiteX19" fmla="*/ 3219608 w 3980907"/>
              <a:gd name="connsiteY19" fmla="*/ 2772250 h 3376683"/>
              <a:gd name="connsiteX20" fmla="*/ 3235107 w 3980907"/>
              <a:gd name="connsiteY20" fmla="*/ 2679260 h 3376683"/>
              <a:gd name="connsiteX21" fmla="*/ 3250605 w 3980907"/>
              <a:gd name="connsiteY21" fmla="*/ 2601768 h 3376683"/>
              <a:gd name="connsiteX22" fmla="*/ 3281601 w 3980907"/>
              <a:gd name="connsiteY22" fmla="*/ 2415789 h 3376683"/>
              <a:gd name="connsiteX23" fmla="*/ 3328096 w 3980907"/>
              <a:gd name="connsiteY23" fmla="*/ 2260806 h 3376683"/>
              <a:gd name="connsiteX24" fmla="*/ 3405588 w 3980907"/>
              <a:gd name="connsiteY24" fmla="*/ 1966338 h 3376683"/>
              <a:gd name="connsiteX25" fmla="*/ 3960440 w 3980907"/>
              <a:gd name="connsiteY25" fmla="*/ 1889634 h 3376683"/>
              <a:gd name="connsiteX26" fmla="*/ 3528392 w 3980907"/>
              <a:gd name="connsiteY26" fmla="*/ 1529594 h 3376683"/>
              <a:gd name="connsiteX27" fmla="*/ 3456384 w 3980907"/>
              <a:gd name="connsiteY27" fmla="*/ 521482 h 3376683"/>
              <a:gd name="connsiteX28" fmla="*/ 3672408 w 3980907"/>
              <a:gd name="connsiteY28" fmla="*/ 161442 h 3376683"/>
              <a:gd name="connsiteX29" fmla="*/ 3456384 w 3980907"/>
              <a:gd name="connsiteY29" fmla="*/ 17426 h 3376683"/>
              <a:gd name="connsiteX30" fmla="*/ 3240360 w 3980907"/>
              <a:gd name="connsiteY30" fmla="*/ 17426 h 3376683"/>
              <a:gd name="connsiteX31" fmla="*/ 2909642 w 3980907"/>
              <a:gd name="connsiteY31" fmla="*/ 184033 h 3376683"/>
              <a:gd name="connsiteX32" fmla="*/ 2801154 w 3980907"/>
              <a:gd name="connsiteY32" fmla="*/ 308019 h 3376683"/>
              <a:gd name="connsiteX33" fmla="*/ 2677168 w 3980907"/>
              <a:gd name="connsiteY33" fmla="*/ 447504 h 3376683"/>
              <a:gd name="connsiteX34" fmla="*/ 2491188 w 3980907"/>
              <a:gd name="connsiteY34" fmla="*/ 710975 h 3376683"/>
              <a:gd name="connsiteX35" fmla="*/ 2289710 w 3980907"/>
              <a:gd name="connsiteY35" fmla="*/ 865958 h 3376683"/>
              <a:gd name="connsiteX36" fmla="*/ 2103730 w 3980907"/>
              <a:gd name="connsiteY36" fmla="*/ 958948 h 3376683"/>
              <a:gd name="connsiteX37" fmla="*/ 1728192 w 3980907"/>
              <a:gd name="connsiteY37" fmla="*/ 953530 h 3376683"/>
              <a:gd name="connsiteX38" fmla="*/ 1224136 w 3980907"/>
              <a:gd name="connsiteY3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2971635 w 3980907"/>
              <a:gd name="connsiteY12" fmla="*/ 3175206 h 3376683"/>
              <a:gd name="connsiteX13" fmla="*/ 3018130 w 3980907"/>
              <a:gd name="connsiteY13" fmla="*/ 3144209 h 3376683"/>
              <a:gd name="connsiteX14" fmla="*/ 3080124 w 3980907"/>
              <a:gd name="connsiteY14" fmla="*/ 3082216 h 3376683"/>
              <a:gd name="connsiteX15" fmla="*/ 3126618 w 3980907"/>
              <a:gd name="connsiteY15" fmla="*/ 3051219 h 3376683"/>
              <a:gd name="connsiteX16" fmla="*/ 3142117 w 3980907"/>
              <a:gd name="connsiteY16" fmla="*/ 3004724 h 3376683"/>
              <a:gd name="connsiteX17" fmla="*/ 3188612 w 3980907"/>
              <a:gd name="connsiteY17" fmla="*/ 2911734 h 3376683"/>
              <a:gd name="connsiteX18" fmla="*/ 3204110 w 3980907"/>
              <a:gd name="connsiteY18" fmla="*/ 2818745 h 3376683"/>
              <a:gd name="connsiteX19" fmla="*/ 3219608 w 3980907"/>
              <a:gd name="connsiteY19" fmla="*/ 2772250 h 3376683"/>
              <a:gd name="connsiteX20" fmla="*/ 3235107 w 3980907"/>
              <a:gd name="connsiteY20" fmla="*/ 2679260 h 3376683"/>
              <a:gd name="connsiteX21" fmla="*/ 3250605 w 3980907"/>
              <a:gd name="connsiteY21" fmla="*/ 2601768 h 3376683"/>
              <a:gd name="connsiteX22" fmla="*/ 3281601 w 3980907"/>
              <a:gd name="connsiteY22" fmla="*/ 2415789 h 3376683"/>
              <a:gd name="connsiteX23" fmla="*/ 3328096 w 3980907"/>
              <a:gd name="connsiteY23" fmla="*/ 2260806 h 3376683"/>
              <a:gd name="connsiteX24" fmla="*/ 3405588 w 3980907"/>
              <a:gd name="connsiteY24" fmla="*/ 1966338 h 3376683"/>
              <a:gd name="connsiteX25" fmla="*/ 3960440 w 3980907"/>
              <a:gd name="connsiteY25" fmla="*/ 1889634 h 3376683"/>
              <a:gd name="connsiteX26" fmla="*/ 3528392 w 3980907"/>
              <a:gd name="connsiteY26" fmla="*/ 1529594 h 3376683"/>
              <a:gd name="connsiteX27" fmla="*/ 3456384 w 3980907"/>
              <a:gd name="connsiteY27" fmla="*/ 521482 h 3376683"/>
              <a:gd name="connsiteX28" fmla="*/ 3672408 w 3980907"/>
              <a:gd name="connsiteY28" fmla="*/ 161442 h 3376683"/>
              <a:gd name="connsiteX29" fmla="*/ 3456384 w 3980907"/>
              <a:gd name="connsiteY29" fmla="*/ 17426 h 3376683"/>
              <a:gd name="connsiteX30" fmla="*/ 3240360 w 3980907"/>
              <a:gd name="connsiteY30" fmla="*/ 17426 h 3376683"/>
              <a:gd name="connsiteX31" fmla="*/ 2909642 w 3980907"/>
              <a:gd name="connsiteY31" fmla="*/ 184033 h 3376683"/>
              <a:gd name="connsiteX32" fmla="*/ 2801154 w 3980907"/>
              <a:gd name="connsiteY32" fmla="*/ 308019 h 3376683"/>
              <a:gd name="connsiteX33" fmla="*/ 2677168 w 3980907"/>
              <a:gd name="connsiteY33" fmla="*/ 447504 h 3376683"/>
              <a:gd name="connsiteX34" fmla="*/ 2491188 w 3980907"/>
              <a:gd name="connsiteY34" fmla="*/ 710975 h 3376683"/>
              <a:gd name="connsiteX35" fmla="*/ 2289710 w 3980907"/>
              <a:gd name="connsiteY35" fmla="*/ 865958 h 3376683"/>
              <a:gd name="connsiteX36" fmla="*/ 2103730 w 3980907"/>
              <a:gd name="connsiteY36" fmla="*/ 958948 h 3376683"/>
              <a:gd name="connsiteX37" fmla="*/ 1728192 w 3980907"/>
              <a:gd name="connsiteY37" fmla="*/ 953530 h 3376683"/>
              <a:gd name="connsiteX38" fmla="*/ 1224136 w 3980907"/>
              <a:gd name="connsiteY3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018130 w 3980907"/>
              <a:gd name="connsiteY12" fmla="*/ 3144209 h 3376683"/>
              <a:gd name="connsiteX13" fmla="*/ 3080124 w 3980907"/>
              <a:gd name="connsiteY13" fmla="*/ 3082216 h 3376683"/>
              <a:gd name="connsiteX14" fmla="*/ 3126618 w 3980907"/>
              <a:gd name="connsiteY14" fmla="*/ 3051219 h 3376683"/>
              <a:gd name="connsiteX15" fmla="*/ 3142117 w 3980907"/>
              <a:gd name="connsiteY15" fmla="*/ 3004724 h 3376683"/>
              <a:gd name="connsiteX16" fmla="*/ 3188612 w 3980907"/>
              <a:gd name="connsiteY16" fmla="*/ 2911734 h 3376683"/>
              <a:gd name="connsiteX17" fmla="*/ 3204110 w 3980907"/>
              <a:gd name="connsiteY17" fmla="*/ 2818745 h 3376683"/>
              <a:gd name="connsiteX18" fmla="*/ 3219608 w 3980907"/>
              <a:gd name="connsiteY18" fmla="*/ 2772250 h 3376683"/>
              <a:gd name="connsiteX19" fmla="*/ 3235107 w 3980907"/>
              <a:gd name="connsiteY19" fmla="*/ 2679260 h 3376683"/>
              <a:gd name="connsiteX20" fmla="*/ 3250605 w 3980907"/>
              <a:gd name="connsiteY20" fmla="*/ 2601768 h 3376683"/>
              <a:gd name="connsiteX21" fmla="*/ 3281601 w 3980907"/>
              <a:gd name="connsiteY21" fmla="*/ 2415789 h 3376683"/>
              <a:gd name="connsiteX22" fmla="*/ 3328096 w 3980907"/>
              <a:gd name="connsiteY22" fmla="*/ 2260806 h 3376683"/>
              <a:gd name="connsiteX23" fmla="*/ 3405588 w 3980907"/>
              <a:gd name="connsiteY23" fmla="*/ 1966338 h 3376683"/>
              <a:gd name="connsiteX24" fmla="*/ 3960440 w 3980907"/>
              <a:gd name="connsiteY24" fmla="*/ 1889634 h 3376683"/>
              <a:gd name="connsiteX25" fmla="*/ 3528392 w 3980907"/>
              <a:gd name="connsiteY25" fmla="*/ 1529594 h 3376683"/>
              <a:gd name="connsiteX26" fmla="*/ 3456384 w 3980907"/>
              <a:gd name="connsiteY26" fmla="*/ 521482 h 3376683"/>
              <a:gd name="connsiteX27" fmla="*/ 3672408 w 3980907"/>
              <a:gd name="connsiteY27" fmla="*/ 161442 h 3376683"/>
              <a:gd name="connsiteX28" fmla="*/ 3456384 w 3980907"/>
              <a:gd name="connsiteY28" fmla="*/ 17426 h 3376683"/>
              <a:gd name="connsiteX29" fmla="*/ 3240360 w 3980907"/>
              <a:gd name="connsiteY29" fmla="*/ 17426 h 3376683"/>
              <a:gd name="connsiteX30" fmla="*/ 2909642 w 3980907"/>
              <a:gd name="connsiteY30" fmla="*/ 184033 h 3376683"/>
              <a:gd name="connsiteX31" fmla="*/ 2801154 w 3980907"/>
              <a:gd name="connsiteY31" fmla="*/ 308019 h 3376683"/>
              <a:gd name="connsiteX32" fmla="*/ 2677168 w 3980907"/>
              <a:gd name="connsiteY32" fmla="*/ 447504 h 3376683"/>
              <a:gd name="connsiteX33" fmla="*/ 2491188 w 3980907"/>
              <a:gd name="connsiteY33" fmla="*/ 710975 h 3376683"/>
              <a:gd name="connsiteX34" fmla="*/ 2289710 w 3980907"/>
              <a:gd name="connsiteY34" fmla="*/ 865958 h 3376683"/>
              <a:gd name="connsiteX35" fmla="*/ 2103730 w 3980907"/>
              <a:gd name="connsiteY35" fmla="*/ 958948 h 3376683"/>
              <a:gd name="connsiteX36" fmla="*/ 1728192 w 3980907"/>
              <a:gd name="connsiteY36" fmla="*/ 953530 h 3376683"/>
              <a:gd name="connsiteX37" fmla="*/ 1224136 w 3980907"/>
              <a:gd name="connsiteY37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080124 w 3980907"/>
              <a:gd name="connsiteY12" fmla="*/ 3082216 h 3376683"/>
              <a:gd name="connsiteX13" fmla="*/ 3126618 w 3980907"/>
              <a:gd name="connsiteY13" fmla="*/ 3051219 h 3376683"/>
              <a:gd name="connsiteX14" fmla="*/ 3142117 w 3980907"/>
              <a:gd name="connsiteY14" fmla="*/ 3004724 h 3376683"/>
              <a:gd name="connsiteX15" fmla="*/ 3188612 w 3980907"/>
              <a:gd name="connsiteY15" fmla="*/ 2911734 h 3376683"/>
              <a:gd name="connsiteX16" fmla="*/ 3204110 w 3980907"/>
              <a:gd name="connsiteY16" fmla="*/ 2818745 h 3376683"/>
              <a:gd name="connsiteX17" fmla="*/ 3219608 w 3980907"/>
              <a:gd name="connsiteY17" fmla="*/ 2772250 h 3376683"/>
              <a:gd name="connsiteX18" fmla="*/ 3235107 w 3980907"/>
              <a:gd name="connsiteY18" fmla="*/ 2679260 h 3376683"/>
              <a:gd name="connsiteX19" fmla="*/ 3250605 w 3980907"/>
              <a:gd name="connsiteY19" fmla="*/ 2601768 h 3376683"/>
              <a:gd name="connsiteX20" fmla="*/ 3281601 w 3980907"/>
              <a:gd name="connsiteY20" fmla="*/ 2415789 h 3376683"/>
              <a:gd name="connsiteX21" fmla="*/ 3328096 w 3980907"/>
              <a:gd name="connsiteY21" fmla="*/ 2260806 h 3376683"/>
              <a:gd name="connsiteX22" fmla="*/ 3405588 w 3980907"/>
              <a:gd name="connsiteY22" fmla="*/ 1966338 h 3376683"/>
              <a:gd name="connsiteX23" fmla="*/ 3960440 w 3980907"/>
              <a:gd name="connsiteY23" fmla="*/ 1889634 h 3376683"/>
              <a:gd name="connsiteX24" fmla="*/ 3528392 w 3980907"/>
              <a:gd name="connsiteY24" fmla="*/ 1529594 h 3376683"/>
              <a:gd name="connsiteX25" fmla="*/ 3456384 w 3980907"/>
              <a:gd name="connsiteY25" fmla="*/ 521482 h 3376683"/>
              <a:gd name="connsiteX26" fmla="*/ 3672408 w 3980907"/>
              <a:gd name="connsiteY26" fmla="*/ 161442 h 3376683"/>
              <a:gd name="connsiteX27" fmla="*/ 3456384 w 3980907"/>
              <a:gd name="connsiteY27" fmla="*/ 17426 h 3376683"/>
              <a:gd name="connsiteX28" fmla="*/ 3240360 w 3980907"/>
              <a:gd name="connsiteY28" fmla="*/ 17426 h 3376683"/>
              <a:gd name="connsiteX29" fmla="*/ 2909642 w 3980907"/>
              <a:gd name="connsiteY29" fmla="*/ 184033 h 3376683"/>
              <a:gd name="connsiteX30" fmla="*/ 2801154 w 3980907"/>
              <a:gd name="connsiteY30" fmla="*/ 308019 h 3376683"/>
              <a:gd name="connsiteX31" fmla="*/ 2677168 w 3980907"/>
              <a:gd name="connsiteY31" fmla="*/ 447504 h 3376683"/>
              <a:gd name="connsiteX32" fmla="*/ 2491188 w 3980907"/>
              <a:gd name="connsiteY32" fmla="*/ 710975 h 3376683"/>
              <a:gd name="connsiteX33" fmla="*/ 2289710 w 3980907"/>
              <a:gd name="connsiteY33" fmla="*/ 865958 h 3376683"/>
              <a:gd name="connsiteX34" fmla="*/ 2103730 w 3980907"/>
              <a:gd name="connsiteY34" fmla="*/ 958948 h 3376683"/>
              <a:gd name="connsiteX35" fmla="*/ 1728192 w 3980907"/>
              <a:gd name="connsiteY35" fmla="*/ 953530 h 3376683"/>
              <a:gd name="connsiteX36" fmla="*/ 1224136 w 3980907"/>
              <a:gd name="connsiteY36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26618 w 3980907"/>
              <a:gd name="connsiteY12" fmla="*/ 3051219 h 3376683"/>
              <a:gd name="connsiteX13" fmla="*/ 3142117 w 3980907"/>
              <a:gd name="connsiteY13" fmla="*/ 3004724 h 3376683"/>
              <a:gd name="connsiteX14" fmla="*/ 3188612 w 3980907"/>
              <a:gd name="connsiteY14" fmla="*/ 2911734 h 3376683"/>
              <a:gd name="connsiteX15" fmla="*/ 3204110 w 3980907"/>
              <a:gd name="connsiteY15" fmla="*/ 2818745 h 3376683"/>
              <a:gd name="connsiteX16" fmla="*/ 3219608 w 3980907"/>
              <a:gd name="connsiteY16" fmla="*/ 2772250 h 3376683"/>
              <a:gd name="connsiteX17" fmla="*/ 3235107 w 3980907"/>
              <a:gd name="connsiteY17" fmla="*/ 2679260 h 3376683"/>
              <a:gd name="connsiteX18" fmla="*/ 3250605 w 3980907"/>
              <a:gd name="connsiteY18" fmla="*/ 2601768 h 3376683"/>
              <a:gd name="connsiteX19" fmla="*/ 3281601 w 3980907"/>
              <a:gd name="connsiteY19" fmla="*/ 2415789 h 3376683"/>
              <a:gd name="connsiteX20" fmla="*/ 3328096 w 3980907"/>
              <a:gd name="connsiteY20" fmla="*/ 2260806 h 3376683"/>
              <a:gd name="connsiteX21" fmla="*/ 3405588 w 3980907"/>
              <a:gd name="connsiteY21" fmla="*/ 1966338 h 3376683"/>
              <a:gd name="connsiteX22" fmla="*/ 3960440 w 3980907"/>
              <a:gd name="connsiteY22" fmla="*/ 1889634 h 3376683"/>
              <a:gd name="connsiteX23" fmla="*/ 3528392 w 3980907"/>
              <a:gd name="connsiteY23" fmla="*/ 1529594 h 3376683"/>
              <a:gd name="connsiteX24" fmla="*/ 3456384 w 3980907"/>
              <a:gd name="connsiteY24" fmla="*/ 521482 h 3376683"/>
              <a:gd name="connsiteX25" fmla="*/ 3672408 w 3980907"/>
              <a:gd name="connsiteY25" fmla="*/ 161442 h 3376683"/>
              <a:gd name="connsiteX26" fmla="*/ 3456384 w 3980907"/>
              <a:gd name="connsiteY26" fmla="*/ 17426 h 3376683"/>
              <a:gd name="connsiteX27" fmla="*/ 3240360 w 3980907"/>
              <a:gd name="connsiteY27" fmla="*/ 17426 h 3376683"/>
              <a:gd name="connsiteX28" fmla="*/ 2909642 w 3980907"/>
              <a:gd name="connsiteY28" fmla="*/ 184033 h 3376683"/>
              <a:gd name="connsiteX29" fmla="*/ 2801154 w 3980907"/>
              <a:gd name="connsiteY29" fmla="*/ 308019 h 3376683"/>
              <a:gd name="connsiteX30" fmla="*/ 2677168 w 3980907"/>
              <a:gd name="connsiteY30" fmla="*/ 447504 h 3376683"/>
              <a:gd name="connsiteX31" fmla="*/ 2491188 w 3980907"/>
              <a:gd name="connsiteY31" fmla="*/ 710975 h 3376683"/>
              <a:gd name="connsiteX32" fmla="*/ 2289710 w 3980907"/>
              <a:gd name="connsiteY32" fmla="*/ 865958 h 3376683"/>
              <a:gd name="connsiteX33" fmla="*/ 2103730 w 3980907"/>
              <a:gd name="connsiteY33" fmla="*/ 958948 h 3376683"/>
              <a:gd name="connsiteX34" fmla="*/ 1728192 w 3980907"/>
              <a:gd name="connsiteY34" fmla="*/ 953530 h 3376683"/>
              <a:gd name="connsiteX35" fmla="*/ 1224136 w 3980907"/>
              <a:gd name="connsiteY35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42117 w 3980907"/>
              <a:gd name="connsiteY12" fmla="*/ 3004724 h 3376683"/>
              <a:gd name="connsiteX13" fmla="*/ 3188612 w 3980907"/>
              <a:gd name="connsiteY13" fmla="*/ 2911734 h 3376683"/>
              <a:gd name="connsiteX14" fmla="*/ 3204110 w 3980907"/>
              <a:gd name="connsiteY14" fmla="*/ 2818745 h 3376683"/>
              <a:gd name="connsiteX15" fmla="*/ 3219608 w 3980907"/>
              <a:gd name="connsiteY15" fmla="*/ 2772250 h 3376683"/>
              <a:gd name="connsiteX16" fmla="*/ 3235107 w 3980907"/>
              <a:gd name="connsiteY16" fmla="*/ 2679260 h 3376683"/>
              <a:gd name="connsiteX17" fmla="*/ 3250605 w 3980907"/>
              <a:gd name="connsiteY17" fmla="*/ 2601768 h 3376683"/>
              <a:gd name="connsiteX18" fmla="*/ 3281601 w 3980907"/>
              <a:gd name="connsiteY18" fmla="*/ 2415789 h 3376683"/>
              <a:gd name="connsiteX19" fmla="*/ 3328096 w 3980907"/>
              <a:gd name="connsiteY19" fmla="*/ 2260806 h 3376683"/>
              <a:gd name="connsiteX20" fmla="*/ 3405588 w 3980907"/>
              <a:gd name="connsiteY20" fmla="*/ 1966338 h 3376683"/>
              <a:gd name="connsiteX21" fmla="*/ 3960440 w 3980907"/>
              <a:gd name="connsiteY21" fmla="*/ 1889634 h 3376683"/>
              <a:gd name="connsiteX22" fmla="*/ 3528392 w 3980907"/>
              <a:gd name="connsiteY22" fmla="*/ 1529594 h 3376683"/>
              <a:gd name="connsiteX23" fmla="*/ 3456384 w 3980907"/>
              <a:gd name="connsiteY23" fmla="*/ 521482 h 3376683"/>
              <a:gd name="connsiteX24" fmla="*/ 3672408 w 3980907"/>
              <a:gd name="connsiteY24" fmla="*/ 161442 h 3376683"/>
              <a:gd name="connsiteX25" fmla="*/ 3456384 w 3980907"/>
              <a:gd name="connsiteY25" fmla="*/ 17426 h 3376683"/>
              <a:gd name="connsiteX26" fmla="*/ 3240360 w 3980907"/>
              <a:gd name="connsiteY26" fmla="*/ 17426 h 3376683"/>
              <a:gd name="connsiteX27" fmla="*/ 2909642 w 3980907"/>
              <a:gd name="connsiteY27" fmla="*/ 184033 h 3376683"/>
              <a:gd name="connsiteX28" fmla="*/ 2801154 w 3980907"/>
              <a:gd name="connsiteY28" fmla="*/ 308019 h 3376683"/>
              <a:gd name="connsiteX29" fmla="*/ 2677168 w 3980907"/>
              <a:gd name="connsiteY29" fmla="*/ 447504 h 3376683"/>
              <a:gd name="connsiteX30" fmla="*/ 2491188 w 3980907"/>
              <a:gd name="connsiteY30" fmla="*/ 710975 h 3376683"/>
              <a:gd name="connsiteX31" fmla="*/ 2289710 w 3980907"/>
              <a:gd name="connsiteY31" fmla="*/ 865958 h 3376683"/>
              <a:gd name="connsiteX32" fmla="*/ 2103730 w 3980907"/>
              <a:gd name="connsiteY32" fmla="*/ 958948 h 3376683"/>
              <a:gd name="connsiteX33" fmla="*/ 1728192 w 3980907"/>
              <a:gd name="connsiteY33" fmla="*/ 953530 h 3376683"/>
              <a:gd name="connsiteX34" fmla="*/ 1224136 w 3980907"/>
              <a:gd name="connsiteY34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219608 w 3980907"/>
              <a:gd name="connsiteY14" fmla="*/ 2772250 h 3376683"/>
              <a:gd name="connsiteX15" fmla="*/ 3235107 w 3980907"/>
              <a:gd name="connsiteY15" fmla="*/ 2679260 h 3376683"/>
              <a:gd name="connsiteX16" fmla="*/ 3250605 w 3980907"/>
              <a:gd name="connsiteY16" fmla="*/ 2601768 h 3376683"/>
              <a:gd name="connsiteX17" fmla="*/ 3281601 w 3980907"/>
              <a:gd name="connsiteY17" fmla="*/ 2415789 h 3376683"/>
              <a:gd name="connsiteX18" fmla="*/ 3328096 w 3980907"/>
              <a:gd name="connsiteY18" fmla="*/ 2260806 h 3376683"/>
              <a:gd name="connsiteX19" fmla="*/ 3405588 w 3980907"/>
              <a:gd name="connsiteY19" fmla="*/ 1966338 h 3376683"/>
              <a:gd name="connsiteX20" fmla="*/ 3960440 w 3980907"/>
              <a:gd name="connsiteY20" fmla="*/ 1889634 h 3376683"/>
              <a:gd name="connsiteX21" fmla="*/ 3528392 w 3980907"/>
              <a:gd name="connsiteY21" fmla="*/ 1529594 h 3376683"/>
              <a:gd name="connsiteX22" fmla="*/ 3456384 w 3980907"/>
              <a:gd name="connsiteY22" fmla="*/ 521482 h 3376683"/>
              <a:gd name="connsiteX23" fmla="*/ 3672408 w 3980907"/>
              <a:gd name="connsiteY23" fmla="*/ 161442 h 3376683"/>
              <a:gd name="connsiteX24" fmla="*/ 3456384 w 3980907"/>
              <a:gd name="connsiteY24" fmla="*/ 17426 h 3376683"/>
              <a:gd name="connsiteX25" fmla="*/ 3240360 w 3980907"/>
              <a:gd name="connsiteY25" fmla="*/ 17426 h 3376683"/>
              <a:gd name="connsiteX26" fmla="*/ 2909642 w 3980907"/>
              <a:gd name="connsiteY26" fmla="*/ 184033 h 3376683"/>
              <a:gd name="connsiteX27" fmla="*/ 2801154 w 3980907"/>
              <a:gd name="connsiteY27" fmla="*/ 308019 h 3376683"/>
              <a:gd name="connsiteX28" fmla="*/ 2677168 w 3980907"/>
              <a:gd name="connsiteY28" fmla="*/ 447504 h 3376683"/>
              <a:gd name="connsiteX29" fmla="*/ 2491188 w 3980907"/>
              <a:gd name="connsiteY29" fmla="*/ 710975 h 3376683"/>
              <a:gd name="connsiteX30" fmla="*/ 2289710 w 3980907"/>
              <a:gd name="connsiteY30" fmla="*/ 865958 h 3376683"/>
              <a:gd name="connsiteX31" fmla="*/ 2103730 w 3980907"/>
              <a:gd name="connsiteY31" fmla="*/ 958948 h 3376683"/>
              <a:gd name="connsiteX32" fmla="*/ 1728192 w 3980907"/>
              <a:gd name="connsiteY32" fmla="*/ 953530 h 3376683"/>
              <a:gd name="connsiteX33" fmla="*/ 1224136 w 3980907"/>
              <a:gd name="connsiteY33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235107 w 3980907"/>
              <a:gd name="connsiteY14" fmla="*/ 2679260 h 3376683"/>
              <a:gd name="connsiteX15" fmla="*/ 3250605 w 3980907"/>
              <a:gd name="connsiteY15" fmla="*/ 2601768 h 3376683"/>
              <a:gd name="connsiteX16" fmla="*/ 3281601 w 3980907"/>
              <a:gd name="connsiteY16" fmla="*/ 2415789 h 3376683"/>
              <a:gd name="connsiteX17" fmla="*/ 3328096 w 3980907"/>
              <a:gd name="connsiteY17" fmla="*/ 2260806 h 3376683"/>
              <a:gd name="connsiteX18" fmla="*/ 3405588 w 3980907"/>
              <a:gd name="connsiteY18" fmla="*/ 1966338 h 3376683"/>
              <a:gd name="connsiteX19" fmla="*/ 3960440 w 3980907"/>
              <a:gd name="connsiteY19" fmla="*/ 1889634 h 3376683"/>
              <a:gd name="connsiteX20" fmla="*/ 3528392 w 3980907"/>
              <a:gd name="connsiteY20" fmla="*/ 1529594 h 3376683"/>
              <a:gd name="connsiteX21" fmla="*/ 3456384 w 3980907"/>
              <a:gd name="connsiteY21" fmla="*/ 521482 h 3376683"/>
              <a:gd name="connsiteX22" fmla="*/ 3672408 w 3980907"/>
              <a:gd name="connsiteY22" fmla="*/ 161442 h 3376683"/>
              <a:gd name="connsiteX23" fmla="*/ 3456384 w 3980907"/>
              <a:gd name="connsiteY23" fmla="*/ 17426 h 3376683"/>
              <a:gd name="connsiteX24" fmla="*/ 3240360 w 3980907"/>
              <a:gd name="connsiteY24" fmla="*/ 17426 h 3376683"/>
              <a:gd name="connsiteX25" fmla="*/ 2909642 w 3980907"/>
              <a:gd name="connsiteY25" fmla="*/ 184033 h 3376683"/>
              <a:gd name="connsiteX26" fmla="*/ 2801154 w 3980907"/>
              <a:gd name="connsiteY26" fmla="*/ 308019 h 3376683"/>
              <a:gd name="connsiteX27" fmla="*/ 2677168 w 3980907"/>
              <a:gd name="connsiteY27" fmla="*/ 447504 h 3376683"/>
              <a:gd name="connsiteX28" fmla="*/ 2491188 w 3980907"/>
              <a:gd name="connsiteY28" fmla="*/ 710975 h 3376683"/>
              <a:gd name="connsiteX29" fmla="*/ 2289710 w 3980907"/>
              <a:gd name="connsiteY29" fmla="*/ 865958 h 3376683"/>
              <a:gd name="connsiteX30" fmla="*/ 2103730 w 3980907"/>
              <a:gd name="connsiteY30" fmla="*/ 958948 h 3376683"/>
              <a:gd name="connsiteX31" fmla="*/ 1728192 w 3980907"/>
              <a:gd name="connsiteY31" fmla="*/ 953530 h 3376683"/>
              <a:gd name="connsiteX32" fmla="*/ 1224136 w 3980907"/>
              <a:gd name="connsiteY32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250605 w 3980907"/>
              <a:gd name="connsiteY14" fmla="*/ 2601768 h 3376683"/>
              <a:gd name="connsiteX15" fmla="*/ 3281601 w 3980907"/>
              <a:gd name="connsiteY15" fmla="*/ 2415789 h 3376683"/>
              <a:gd name="connsiteX16" fmla="*/ 3328096 w 3980907"/>
              <a:gd name="connsiteY16" fmla="*/ 2260806 h 3376683"/>
              <a:gd name="connsiteX17" fmla="*/ 3405588 w 3980907"/>
              <a:gd name="connsiteY17" fmla="*/ 1966338 h 3376683"/>
              <a:gd name="connsiteX18" fmla="*/ 3960440 w 3980907"/>
              <a:gd name="connsiteY18" fmla="*/ 1889634 h 3376683"/>
              <a:gd name="connsiteX19" fmla="*/ 3528392 w 3980907"/>
              <a:gd name="connsiteY19" fmla="*/ 1529594 h 3376683"/>
              <a:gd name="connsiteX20" fmla="*/ 3456384 w 3980907"/>
              <a:gd name="connsiteY20" fmla="*/ 521482 h 3376683"/>
              <a:gd name="connsiteX21" fmla="*/ 3672408 w 3980907"/>
              <a:gd name="connsiteY21" fmla="*/ 161442 h 3376683"/>
              <a:gd name="connsiteX22" fmla="*/ 3456384 w 3980907"/>
              <a:gd name="connsiteY22" fmla="*/ 17426 h 3376683"/>
              <a:gd name="connsiteX23" fmla="*/ 3240360 w 3980907"/>
              <a:gd name="connsiteY23" fmla="*/ 17426 h 3376683"/>
              <a:gd name="connsiteX24" fmla="*/ 2909642 w 3980907"/>
              <a:gd name="connsiteY24" fmla="*/ 184033 h 3376683"/>
              <a:gd name="connsiteX25" fmla="*/ 2801154 w 3980907"/>
              <a:gd name="connsiteY25" fmla="*/ 308019 h 3376683"/>
              <a:gd name="connsiteX26" fmla="*/ 2677168 w 3980907"/>
              <a:gd name="connsiteY26" fmla="*/ 447504 h 3376683"/>
              <a:gd name="connsiteX27" fmla="*/ 2491188 w 3980907"/>
              <a:gd name="connsiteY27" fmla="*/ 710975 h 3376683"/>
              <a:gd name="connsiteX28" fmla="*/ 2289710 w 3980907"/>
              <a:gd name="connsiteY28" fmla="*/ 865958 h 3376683"/>
              <a:gd name="connsiteX29" fmla="*/ 2103730 w 3980907"/>
              <a:gd name="connsiteY29" fmla="*/ 958948 h 3376683"/>
              <a:gd name="connsiteX30" fmla="*/ 1728192 w 3980907"/>
              <a:gd name="connsiteY30" fmla="*/ 953530 h 3376683"/>
              <a:gd name="connsiteX31" fmla="*/ 1224136 w 3980907"/>
              <a:gd name="connsiteY31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281601 w 3980907"/>
              <a:gd name="connsiteY14" fmla="*/ 2415789 h 3376683"/>
              <a:gd name="connsiteX15" fmla="*/ 3328096 w 3980907"/>
              <a:gd name="connsiteY15" fmla="*/ 2260806 h 3376683"/>
              <a:gd name="connsiteX16" fmla="*/ 3405588 w 3980907"/>
              <a:gd name="connsiteY16" fmla="*/ 1966338 h 3376683"/>
              <a:gd name="connsiteX17" fmla="*/ 3960440 w 3980907"/>
              <a:gd name="connsiteY17" fmla="*/ 1889634 h 3376683"/>
              <a:gd name="connsiteX18" fmla="*/ 3528392 w 3980907"/>
              <a:gd name="connsiteY18" fmla="*/ 1529594 h 3376683"/>
              <a:gd name="connsiteX19" fmla="*/ 3456384 w 3980907"/>
              <a:gd name="connsiteY19" fmla="*/ 521482 h 3376683"/>
              <a:gd name="connsiteX20" fmla="*/ 3672408 w 3980907"/>
              <a:gd name="connsiteY20" fmla="*/ 161442 h 3376683"/>
              <a:gd name="connsiteX21" fmla="*/ 3456384 w 3980907"/>
              <a:gd name="connsiteY21" fmla="*/ 17426 h 3376683"/>
              <a:gd name="connsiteX22" fmla="*/ 3240360 w 3980907"/>
              <a:gd name="connsiteY22" fmla="*/ 17426 h 3376683"/>
              <a:gd name="connsiteX23" fmla="*/ 2909642 w 3980907"/>
              <a:gd name="connsiteY23" fmla="*/ 184033 h 3376683"/>
              <a:gd name="connsiteX24" fmla="*/ 2801154 w 3980907"/>
              <a:gd name="connsiteY24" fmla="*/ 308019 h 3376683"/>
              <a:gd name="connsiteX25" fmla="*/ 2677168 w 3980907"/>
              <a:gd name="connsiteY25" fmla="*/ 447504 h 3376683"/>
              <a:gd name="connsiteX26" fmla="*/ 2491188 w 3980907"/>
              <a:gd name="connsiteY26" fmla="*/ 710975 h 3376683"/>
              <a:gd name="connsiteX27" fmla="*/ 2289710 w 3980907"/>
              <a:gd name="connsiteY27" fmla="*/ 865958 h 3376683"/>
              <a:gd name="connsiteX28" fmla="*/ 2103730 w 3980907"/>
              <a:gd name="connsiteY28" fmla="*/ 958948 h 3376683"/>
              <a:gd name="connsiteX29" fmla="*/ 1728192 w 3980907"/>
              <a:gd name="connsiteY29" fmla="*/ 953530 h 3376683"/>
              <a:gd name="connsiteX30" fmla="*/ 1224136 w 3980907"/>
              <a:gd name="connsiteY30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328096 w 3980907"/>
              <a:gd name="connsiteY14" fmla="*/ 2260806 h 3376683"/>
              <a:gd name="connsiteX15" fmla="*/ 3405588 w 3980907"/>
              <a:gd name="connsiteY15" fmla="*/ 1966338 h 3376683"/>
              <a:gd name="connsiteX16" fmla="*/ 3960440 w 3980907"/>
              <a:gd name="connsiteY16" fmla="*/ 1889634 h 3376683"/>
              <a:gd name="connsiteX17" fmla="*/ 3528392 w 3980907"/>
              <a:gd name="connsiteY17" fmla="*/ 1529594 h 3376683"/>
              <a:gd name="connsiteX18" fmla="*/ 3456384 w 3980907"/>
              <a:gd name="connsiteY18" fmla="*/ 521482 h 3376683"/>
              <a:gd name="connsiteX19" fmla="*/ 3672408 w 3980907"/>
              <a:gd name="connsiteY19" fmla="*/ 161442 h 3376683"/>
              <a:gd name="connsiteX20" fmla="*/ 3456384 w 3980907"/>
              <a:gd name="connsiteY20" fmla="*/ 17426 h 3376683"/>
              <a:gd name="connsiteX21" fmla="*/ 3240360 w 3980907"/>
              <a:gd name="connsiteY21" fmla="*/ 17426 h 3376683"/>
              <a:gd name="connsiteX22" fmla="*/ 2909642 w 3980907"/>
              <a:gd name="connsiteY22" fmla="*/ 184033 h 3376683"/>
              <a:gd name="connsiteX23" fmla="*/ 2801154 w 3980907"/>
              <a:gd name="connsiteY23" fmla="*/ 308019 h 3376683"/>
              <a:gd name="connsiteX24" fmla="*/ 2677168 w 3980907"/>
              <a:gd name="connsiteY24" fmla="*/ 447504 h 3376683"/>
              <a:gd name="connsiteX25" fmla="*/ 2491188 w 3980907"/>
              <a:gd name="connsiteY25" fmla="*/ 710975 h 3376683"/>
              <a:gd name="connsiteX26" fmla="*/ 2289710 w 3980907"/>
              <a:gd name="connsiteY26" fmla="*/ 865958 h 3376683"/>
              <a:gd name="connsiteX27" fmla="*/ 2103730 w 3980907"/>
              <a:gd name="connsiteY27" fmla="*/ 958948 h 3376683"/>
              <a:gd name="connsiteX28" fmla="*/ 1728192 w 3980907"/>
              <a:gd name="connsiteY28" fmla="*/ 953530 h 3376683"/>
              <a:gd name="connsiteX29" fmla="*/ 1224136 w 3980907"/>
              <a:gd name="connsiteY29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405588 w 3980907"/>
              <a:gd name="connsiteY14" fmla="*/ 1966338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744416 w 3980907"/>
              <a:gd name="connsiteY14" fmla="*/ 2753730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744416 w 3980907"/>
              <a:gd name="connsiteY14" fmla="*/ 2537706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744416 w 3980907"/>
              <a:gd name="connsiteY14" fmla="*/ 2537706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744416 w 3980907"/>
              <a:gd name="connsiteY14" fmla="*/ 2609714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4124923"/>
              <a:gd name="connsiteY0" fmla="*/ 377466 h 3376683"/>
              <a:gd name="connsiteX1" fmla="*/ 584896 w 4124923"/>
              <a:gd name="connsiteY1" fmla="*/ 1842351 h 3376683"/>
              <a:gd name="connsiteX2" fmla="*/ 0 w 4124923"/>
              <a:gd name="connsiteY2" fmla="*/ 1817626 h 3376683"/>
              <a:gd name="connsiteX3" fmla="*/ 792088 w 4124923"/>
              <a:gd name="connsiteY3" fmla="*/ 3113770 h 3376683"/>
              <a:gd name="connsiteX4" fmla="*/ 1224136 w 4124923"/>
              <a:gd name="connsiteY4" fmla="*/ 3329794 h 3376683"/>
              <a:gd name="connsiteX5" fmla="*/ 1545791 w 4124923"/>
              <a:gd name="connsiteY5" fmla="*/ 3361185 h 3376683"/>
              <a:gd name="connsiteX6" fmla="*/ 1995242 w 4124923"/>
              <a:gd name="connsiteY6" fmla="*/ 3361185 h 3376683"/>
              <a:gd name="connsiteX7" fmla="*/ 2320707 w 4124923"/>
              <a:gd name="connsiteY7" fmla="*/ 3345687 h 3376683"/>
              <a:gd name="connsiteX8" fmla="*/ 2770157 w 4124923"/>
              <a:gd name="connsiteY8" fmla="*/ 3330189 h 3376683"/>
              <a:gd name="connsiteX9" fmla="*/ 2816652 w 4124923"/>
              <a:gd name="connsiteY9" fmla="*/ 3299192 h 3376683"/>
              <a:gd name="connsiteX10" fmla="*/ 2863147 w 4124923"/>
              <a:gd name="connsiteY10" fmla="*/ 3283694 h 3376683"/>
              <a:gd name="connsiteX11" fmla="*/ 2940639 w 4124923"/>
              <a:gd name="connsiteY11" fmla="*/ 3221701 h 3376683"/>
              <a:gd name="connsiteX12" fmla="*/ 3188612 w 4124923"/>
              <a:gd name="connsiteY12" fmla="*/ 2911734 h 3376683"/>
              <a:gd name="connsiteX13" fmla="*/ 3204110 w 4124923"/>
              <a:gd name="connsiteY13" fmla="*/ 2818745 h 3376683"/>
              <a:gd name="connsiteX14" fmla="*/ 3744416 w 4124923"/>
              <a:gd name="connsiteY14" fmla="*/ 2609714 h 3376683"/>
              <a:gd name="connsiteX15" fmla="*/ 4104456 w 4124923"/>
              <a:gd name="connsiteY15" fmla="*/ 1745618 h 3376683"/>
              <a:gd name="connsiteX16" fmla="*/ 3528392 w 4124923"/>
              <a:gd name="connsiteY16" fmla="*/ 1529594 h 3376683"/>
              <a:gd name="connsiteX17" fmla="*/ 3456384 w 4124923"/>
              <a:gd name="connsiteY17" fmla="*/ 521482 h 3376683"/>
              <a:gd name="connsiteX18" fmla="*/ 3672408 w 4124923"/>
              <a:gd name="connsiteY18" fmla="*/ 161442 h 3376683"/>
              <a:gd name="connsiteX19" fmla="*/ 3456384 w 4124923"/>
              <a:gd name="connsiteY19" fmla="*/ 17426 h 3376683"/>
              <a:gd name="connsiteX20" fmla="*/ 3240360 w 4124923"/>
              <a:gd name="connsiteY20" fmla="*/ 17426 h 3376683"/>
              <a:gd name="connsiteX21" fmla="*/ 2909642 w 4124923"/>
              <a:gd name="connsiteY21" fmla="*/ 184033 h 3376683"/>
              <a:gd name="connsiteX22" fmla="*/ 2801154 w 4124923"/>
              <a:gd name="connsiteY22" fmla="*/ 308019 h 3376683"/>
              <a:gd name="connsiteX23" fmla="*/ 2677168 w 4124923"/>
              <a:gd name="connsiteY23" fmla="*/ 447504 h 3376683"/>
              <a:gd name="connsiteX24" fmla="*/ 2491188 w 4124923"/>
              <a:gd name="connsiteY24" fmla="*/ 710975 h 3376683"/>
              <a:gd name="connsiteX25" fmla="*/ 2289710 w 4124923"/>
              <a:gd name="connsiteY25" fmla="*/ 865958 h 3376683"/>
              <a:gd name="connsiteX26" fmla="*/ 2103730 w 4124923"/>
              <a:gd name="connsiteY26" fmla="*/ 958948 h 3376683"/>
              <a:gd name="connsiteX27" fmla="*/ 1728192 w 4124923"/>
              <a:gd name="connsiteY27" fmla="*/ 953530 h 3376683"/>
              <a:gd name="connsiteX28" fmla="*/ 1224136 w 4124923"/>
              <a:gd name="connsiteY28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863147 w 4138222"/>
              <a:gd name="connsiteY10" fmla="*/ 3283694 h 3376683"/>
              <a:gd name="connsiteX11" fmla="*/ 2940639 w 4138222"/>
              <a:gd name="connsiteY11" fmla="*/ 3221701 h 3376683"/>
              <a:gd name="connsiteX12" fmla="*/ 3188612 w 4138222"/>
              <a:gd name="connsiteY12" fmla="*/ 2911734 h 3376683"/>
              <a:gd name="connsiteX13" fmla="*/ 3204110 w 4138222"/>
              <a:gd name="connsiteY13" fmla="*/ 2818745 h 3376683"/>
              <a:gd name="connsiteX14" fmla="*/ 3960440 w 4138222"/>
              <a:gd name="connsiteY14" fmla="*/ 2537706 h 3376683"/>
              <a:gd name="connsiteX15" fmla="*/ 4104456 w 4138222"/>
              <a:gd name="connsiteY15" fmla="*/ 1745618 h 3376683"/>
              <a:gd name="connsiteX16" fmla="*/ 3528392 w 4138222"/>
              <a:gd name="connsiteY16" fmla="*/ 1529594 h 3376683"/>
              <a:gd name="connsiteX17" fmla="*/ 3456384 w 4138222"/>
              <a:gd name="connsiteY17" fmla="*/ 521482 h 3376683"/>
              <a:gd name="connsiteX18" fmla="*/ 3672408 w 4138222"/>
              <a:gd name="connsiteY18" fmla="*/ 161442 h 3376683"/>
              <a:gd name="connsiteX19" fmla="*/ 3456384 w 4138222"/>
              <a:gd name="connsiteY19" fmla="*/ 17426 h 3376683"/>
              <a:gd name="connsiteX20" fmla="*/ 3240360 w 4138222"/>
              <a:gd name="connsiteY20" fmla="*/ 17426 h 3376683"/>
              <a:gd name="connsiteX21" fmla="*/ 2909642 w 4138222"/>
              <a:gd name="connsiteY21" fmla="*/ 184033 h 3376683"/>
              <a:gd name="connsiteX22" fmla="*/ 2801154 w 4138222"/>
              <a:gd name="connsiteY22" fmla="*/ 308019 h 3376683"/>
              <a:gd name="connsiteX23" fmla="*/ 2677168 w 4138222"/>
              <a:gd name="connsiteY23" fmla="*/ 447504 h 3376683"/>
              <a:gd name="connsiteX24" fmla="*/ 2491188 w 4138222"/>
              <a:gd name="connsiteY24" fmla="*/ 710975 h 3376683"/>
              <a:gd name="connsiteX25" fmla="*/ 2289710 w 4138222"/>
              <a:gd name="connsiteY25" fmla="*/ 865958 h 3376683"/>
              <a:gd name="connsiteX26" fmla="*/ 2103730 w 4138222"/>
              <a:gd name="connsiteY26" fmla="*/ 958948 h 3376683"/>
              <a:gd name="connsiteX27" fmla="*/ 1728192 w 4138222"/>
              <a:gd name="connsiteY27" fmla="*/ 953530 h 3376683"/>
              <a:gd name="connsiteX28" fmla="*/ 1224136 w 4138222"/>
              <a:gd name="connsiteY28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863147 w 4138222"/>
              <a:gd name="connsiteY10" fmla="*/ 3283694 h 3376683"/>
              <a:gd name="connsiteX11" fmla="*/ 2940639 w 4138222"/>
              <a:gd name="connsiteY11" fmla="*/ 3221701 h 3376683"/>
              <a:gd name="connsiteX12" fmla="*/ 3188612 w 4138222"/>
              <a:gd name="connsiteY12" fmla="*/ 2911734 h 3376683"/>
              <a:gd name="connsiteX13" fmla="*/ 3960440 w 4138222"/>
              <a:gd name="connsiteY13" fmla="*/ 2537706 h 3376683"/>
              <a:gd name="connsiteX14" fmla="*/ 4104456 w 4138222"/>
              <a:gd name="connsiteY14" fmla="*/ 1745618 h 3376683"/>
              <a:gd name="connsiteX15" fmla="*/ 3528392 w 4138222"/>
              <a:gd name="connsiteY15" fmla="*/ 1529594 h 3376683"/>
              <a:gd name="connsiteX16" fmla="*/ 3456384 w 4138222"/>
              <a:gd name="connsiteY16" fmla="*/ 521482 h 3376683"/>
              <a:gd name="connsiteX17" fmla="*/ 3672408 w 4138222"/>
              <a:gd name="connsiteY17" fmla="*/ 161442 h 3376683"/>
              <a:gd name="connsiteX18" fmla="*/ 3456384 w 4138222"/>
              <a:gd name="connsiteY18" fmla="*/ 17426 h 3376683"/>
              <a:gd name="connsiteX19" fmla="*/ 3240360 w 4138222"/>
              <a:gd name="connsiteY19" fmla="*/ 17426 h 3376683"/>
              <a:gd name="connsiteX20" fmla="*/ 2909642 w 4138222"/>
              <a:gd name="connsiteY20" fmla="*/ 184033 h 3376683"/>
              <a:gd name="connsiteX21" fmla="*/ 2801154 w 4138222"/>
              <a:gd name="connsiteY21" fmla="*/ 308019 h 3376683"/>
              <a:gd name="connsiteX22" fmla="*/ 2677168 w 4138222"/>
              <a:gd name="connsiteY22" fmla="*/ 447504 h 3376683"/>
              <a:gd name="connsiteX23" fmla="*/ 2491188 w 4138222"/>
              <a:gd name="connsiteY23" fmla="*/ 710975 h 3376683"/>
              <a:gd name="connsiteX24" fmla="*/ 2289710 w 4138222"/>
              <a:gd name="connsiteY24" fmla="*/ 865958 h 3376683"/>
              <a:gd name="connsiteX25" fmla="*/ 2103730 w 4138222"/>
              <a:gd name="connsiteY25" fmla="*/ 958948 h 3376683"/>
              <a:gd name="connsiteX26" fmla="*/ 1728192 w 4138222"/>
              <a:gd name="connsiteY26" fmla="*/ 953530 h 3376683"/>
              <a:gd name="connsiteX27" fmla="*/ 1224136 w 4138222"/>
              <a:gd name="connsiteY27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863147 w 4138222"/>
              <a:gd name="connsiteY10" fmla="*/ 3283694 h 3376683"/>
              <a:gd name="connsiteX11" fmla="*/ 2940639 w 4138222"/>
              <a:gd name="connsiteY11" fmla="*/ 3221701 h 3376683"/>
              <a:gd name="connsiteX12" fmla="*/ 3188612 w 4138222"/>
              <a:gd name="connsiteY12" fmla="*/ 2911734 h 3376683"/>
              <a:gd name="connsiteX13" fmla="*/ 3960440 w 4138222"/>
              <a:gd name="connsiteY13" fmla="*/ 2537706 h 3376683"/>
              <a:gd name="connsiteX14" fmla="*/ 4104456 w 4138222"/>
              <a:gd name="connsiteY14" fmla="*/ 1745618 h 3376683"/>
              <a:gd name="connsiteX15" fmla="*/ 3528392 w 4138222"/>
              <a:gd name="connsiteY15" fmla="*/ 1529594 h 3376683"/>
              <a:gd name="connsiteX16" fmla="*/ 3456384 w 4138222"/>
              <a:gd name="connsiteY16" fmla="*/ 521482 h 3376683"/>
              <a:gd name="connsiteX17" fmla="*/ 3672408 w 4138222"/>
              <a:gd name="connsiteY17" fmla="*/ 161442 h 3376683"/>
              <a:gd name="connsiteX18" fmla="*/ 3456384 w 4138222"/>
              <a:gd name="connsiteY18" fmla="*/ 17426 h 3376683"/>
              <a:gd name="connsiteX19" fmla="*/ 3240360 w 4138222"/>
              <a:gd name="connsiteY19" fmla="*/ 17426 h 3376683"/>
              <a:gd name="connsiteX20" fmla="*/ 2909642 w 4138222"/>
              <a:gd name="connsiteY20" fmla="*/ 184033 h 3376683"/>
              <a:gd name="connsiteX21" fmla="*/ 2801154 w 4138222"/>
              <a:gd name="connsiteY21" fmla="*/ 308019 h 3376683"/>
              <a:gd name="connsiteX22" fmla="*/ 2677168 w 4138222"/>
              <a:gd name="connsiteY22" fmla="*/ 447504 h 3376683"/>
              <a:gd name="connsiteX23" fmla="*/ 2491188 w 4138222"/>
              <a:gd name="connsiteY23" fmla="*/ 710975 h 3376683"/>
              <a:gd name="connsiteX24" fmla="*/ 2289710 w 4138222"/>
              <a:gd name="connsiteY24" fmla="*/ 865958 h 3376683"/>
              <a:gd name="connsiteX25" fmla="*/ 2103730 w 4138222"/>
              <a:gd name="connsiteY25" fmla="*/ 958948 h 3376683"/>
              <a:gd name="connsiteX26" fmla="*/ 1728192 w 4138222"/>
              <a:gd name="connsiteY26" fmla="*/ 953530 h 3376683"/>
              <a:gd name="connsiteX27" fmla="*/ 1224136 w 4138222"/>
              <a:gd name="connsiteY27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863147 w 4138222"/>
              <a:gd name="connsiteY10" fmla="*/ 3283694 h 3376683"/>
              <a:gd name="connsiteX11" fmla="*/ 2940639 w 4138222"/>
              <a:gd name="connsiteY11" fmla="*/ 3221701 h 3376683"/>
              <a:gd name="connsiteX12" fmla="*/ 3168351 w 4138222"/>
              <a:gd name="connsiteY12" fmla="*/ 3041762 h 3376683"/>
              <a:gd name="connsiteX13" fmla="*/ 3960440 w 4138222"/>
              <a:gd name="connsiteY13" fmla="*/ 2537706 h 3376683"/>
              <a:gd name="connsiteX14" fmla="*/ 4104456 w 4138222"/>
              <a:gd name="connsiteY14" fmla="*/ 1745618 h 3376683"/>
              <a:gd name="connsiteX15" fmla="*/ 3528392 w 4138222"/>
              <a:gd name="connsiteY15" fmla="*/ 1529594 h 3376683"/>
              <a:gd name="connsiteX16" fmla="*/ 3456384 w 4138222"/>
              <a:gd name="connsiteY16" fmla="*/ 521482 h 3376683"/>
              <a:gd name="connsiteX17" fmla="*/ 3672408 w 4138222"/>
              <a:gd name="connsiteY17" fmla="*/ 161442 h 3376683"/>
              <a:gd name="connsiteX18" fmla="*/ 3456384 w 4138222"/>
              <a:gd name="connsiteY18" fmla="*/ 17426 h 3376683"/>
              <a:gd name="connsiteX19" fmla="*/ 3240360 w 4138222"/>
              <a:gd name="connsiteY19" fmla="*/ 17426 h 3376683"/>
              <a:gd name="connsiteX20" fmla="*/ 2909642 w 4138222"/>
              <a:gd name="connsiteY20" fmla="*/ 184033 h 3376683"/>
              <a:gd name="connsiteX21" fmla="*/ 2801154 w 4138222"/>
              <a:gd name="connsiteY21" fmla="*/ 308019 h 3376683"/>
              <a:gd name="connsiteX22" fmla="*/ 2677168 w 4138222"/>
              <a:gd name="connsiteY22" fmla="*/ 447504 h 3376683"/>
              <a:gd name="connsiteX23" fmla="*/ 2491188 w 4138222"/>
              <a:gd name="connsiteY23" fmla="*/ 710975 h 3376683"/>
              <a:gd name="connsiteX24" fmla="*/ 2289710 w 4138222"/>
              <a:gd name="connsiteY24" fmla="*/ 865958 h 3376683"/>
              <a:gd name="connsiteX25" fmla="*/ 2103730 w 4138222"/>
              <a:gd name="connsiteY25" fmla="*/ 958948 h 3376683"/>
              <a:gd name="connsiteX26" fmla="*/ 1728192 w 4138222"/>
              <a:gd name="connsiteY26" fmla="*/ 953530 h 3376683"/>
              <a:gd name="connsiteX27" fmla="*/ 1224136 w 4138222"/>
              <a:gd name="connsiteY27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940639 w 4138222"/>
              <a:gd name="connsiteY10" fmla="*/ 3221701 h 3376683"/>
              <a:gd name="connsiteX11" fmla="*/ 3168351 w 4138222"/>
              <a:gd name="connsiteY11" fmla="*/ 3041762 h 3376683"/>
              <a:gd name="connsiteX12" fmla="*/ 3960440 w 4138222"/>
              <a:gd name="connsiteY12" fmla="*/ 2537706 h 3376683"/>
              <a:gd name="connsiteX13" fmla="*/ 4104456 w 4138222"/>
              <a:gd name="connsiteY13" fmla="*/ 1745618 h 3376683"/>
              <a:gd name="connsiteX14" fmla="*/ 3528392 w 4138222"/>
              <a:gd name="connsiteY14" fmla="*/ 1529594 h 3376683"/>
              <a:gd name="connsiteX15" fmla="*/ 3456384 w 4138222"/>
              <a:gd name="connsiteY15" fmla="*/ 521482 h 3376683"/>
              <a:gd name="connsiteX16" fmla="*/ 3672408 w 4138222"/>
              <a:gd name="connsiteY16" fmla="*/ 161442 h 3376683"/>
              <a:gd name="connsiteX17" fmla="*/ 3456384 w 4138222"/>
              <a:gd name="connsiteY17" fmla="*/ 17426 h 3376683"/>
              <a:gd name="connsiteX18" fmla="*/ 3240360 w 4138222"/>
              <a:gd name="connsiteY18" fmla="*/ 17426 h 3376683"/>
              <a:gd name="connsiteX19" fmla="*/ 2909642 w 4138222"/>
              <a:gd name="connsiteY19" fmla="*/ 184033 h 3376683"/>
              <a:gd name="connsiteX20" fmla="*/ 2801154 w 4138222"/>
              <a:gd name="connsiteY20" fmla="*/ 308019 h 3376683"/>
              <a:gd name="connsiteX21" fmla="*/ 2677168 w 4138222"/>
              <a:gd name="connsiteY21" fmla="*/ 447504 h 3376683"/>
              <a:gd name="connsiteX22" fmla="*/ 2491188 w 4138222"/>
              <a:gd name="connsiteY22" fmla="*/ 710975 h 3376683"/>
              <a:gd name="connsiteX23" fmla="*/ 2289710 w 4138222"/>
              <a:gd name="connsiteY23" fmla="*/ 865958 h 3376683"/>
              <a:gd name="connsiteX24" fmla="*/ 2103730 w 4138222"/>
              <a:gd name="connsiteY24" fmla="*/ 958948 h 3376683"/>
              <a:gd name="connsiteX25" fmla="*/ 1728192 w 4138222"/>
              <a:gd name="connsiteY25" fmla="*/ 953530 h 3376683"/>
              <a:gd name="connsiteX26" fmla="*/ 1224136 w 4138222"/>
              <a:gd name="connsiteY26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940639 w 4138222"/>
              <a:gd name="connsiteY9" fmla="*/ 3221701 h 3376683"/>
              <a:gd name="connsiteX10" fmla="*/ 3168351 w 4138222"/>
              <a:gd name="connsiteY10" fmla="*/ 3041762 h 3376683"/>
              <a:gd name="connsiteX11" fmla="*/ 3960440 w 4138222"/>
              <a:gd name="connsiteY11" fmla="*/ 2537706 h 3376683"/>
              <a:gd name="connsiteX12" fmla="*/ 4104456 w 4138222"/>
              <a:gd name="connsiteY12" fmla="*/ 1745618 h 3376683"/>
              <a:gd name="connsiteX13" fmla="*/ 3528392 w 4138222"/>
              <a:gd name="connsiteY13" fmla="*/ 1529594 h 3376683"/>
              <a:gd name="connsiteX14" fmla="*/ 3456384 w 4138222"/>
              <a:gd name="connsiteY14" fmla="*/ 521482 h 3376683"/>
              <a:gd name="connsiteX15" fmla="*/ 3672408 w 4138222"/>
              <a:gd name="connsiteY15" fmla="*/ 161442 h 3376683"/>
              <a:gd name="connsiteX16" fmla="*/ 3456384 w 4138222"/>
              <a:gd name="connsiteY16" fmla="*/ 17426 h 3376683"/>
              <a:gd name="connsiteX17" fmla="*/ 3240360 w 4138222"/>
              <a:gd name="connsiteY17" fmla="*/ 17426 h 3376683"/>
              <a:gd name="connsiteX18" fmla="*/ 2909642 w 4138222"/>
              <a:gd name="connsiteY18" fmla="*/ 184033 h 3376683"/>
              <a:gd name="connsiteX19" fmla="*/ 2801154 w 4138222"/>
              <a:gd name="connsiteY19" fmla="*/ 308019 h 3376683"/>
              <a:gd name="connsiteX20" fmla="*/ 2677168 w 4138222"/>
              <a:gd name="connsiteY20" fmla="*/ 447504 h 3376683"/>
              <a:gd name="connsiteX21" fmla="*/ 2491188 w 4138222"/>
              <a:gd name="connsiteY21" fmla="*/ 710975 h 3376683"/>
              <a:gd name="connsiteX22" fmla="*/ 2289710 w 4138222"/>
              <a:gd name="connsiteY22" fmla="*/ 865958 h 3376683"/>
              <a:gd name="connsiteX23" fmla="*/ 2103730 w 4138222"/>
              <a:gd name="connsiteY23" fmla="*/ 958948 h 3376683"/>
              <a:gd name="connsiteX24" fmla="*/ 1728192 w 4138222"/>
              <a:gd name="connsiteY24" fmla="*/ 953530 h 3376683"/>
              <a:gd name="connsiteX25" fmla="*/ 1224136 w 4138222"/>
              <a:gd name="connsiteY25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940639 w 4138222"/>
              <a:gd name="connsiteY8" fmla="*/ 3221701 h 3376683"/>
              <a:gd name="connsiteX9" fmla="*/ 3168351 w 4138222"/>
              <a:gd name="connsiteY9" fmla="*/ 3041762 h 3376683"/>
              <a:gd name="connsiteX10" fmla="*/ 3960440 w 4138222"/>
              <a:gd name="connsiteY10" fmla="*/ 2537706 h 3376683"/>
              <a:gd name="connsiteX11" fmla="*/ 4104456 w 4138222"/>
              <a:gd name="connsiteY11" fmla="*/ 1745618 h 3376683"/>
              <a:gd name="connsiteX12" fmla="*/ 3528392 w 4138222"/>
              <a:gd name="connsiteY12" fmla="*/ 1529594 h 3376683"/>
              <a:gd name="connsiteX13" fmla="*/ 3456384 w 4138222"/>
              <a:gd name="connsiteY13" fmla="*/ 521482 h 3376683"/>
              <a:gd name="connsiteX14" fmla="*/ 3672408 w 4138222"/>
              <a:gd name="connsiteY14" fmla="*/ 161442 h 3376683"/>
              <a:gd name="connsiteX15" fmla="*/ 3456384 w 4138222"/>
              <a:gd name="connsiteY15" fmla="*/ 17426 h 3376683"/>
              <a:gd name="connsiteX16" fmla="*/ 3240360 w 4138222"/>
              <a:gd name="connsiteY16" fmla="*/ 17426 h 3376683"/>
              <a:gd name="connsiteX17" fmla="*/ 2909642 w 4138222"/>
              <a:gd name="connsiteY17" fmla="*/ 184033 h 3376683"/>
              <a:gd name="connsiteX18" fmla="*/ 2801154 w 4138222"/>
              <a:gd name="connsiteY18" fmla="*/ 308019 h 3376683"/>
              <a:gd name="connsiteX19" fmla="*/ 2677168 w 4138222"/>
              <a:gd name="connsiteY19" fmla="*/ 447504 h 3376683"/>
              <a:gd name="connsiteX20" fmla="*/ 2491188 w 4138222"/>
              <a:gd name="connsiteY20" fmla="*/ 710975 h 3376683"/>
              <a:gd name="connsiteX21" fmla="*/ 2289710 w 4138222"/>
              <a:gd name="connsiteY21" fmla="*/ 865958 h 3376683"/>
              <a:gd name="connsiteX22" fmla="*/ 2103730 w 4138222"/>
              <a:gd name="connsiteY22" fmla="*/ 958948 h 3376683"/>
              <a:gd name="connsiteX23" fmla="*/ 1728192 w 4138222"/>
              <a:gd name="connsiteY23" fmla="*/ 953530 h 3376683"/>
              <a:gd name="connsiteX24" fmla="*/ 1224136 w 4138222"/>
              <a:gd name="connsiteY24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940639 w 4138222"/>
              <a:gd name="connsiteY8" fmla="*/ 3221701 h 3376683"/>
              <a:gd name="connsiteX9" fmla="*/ 3960440 w 4138222"/>
              <a:gd name="connsiteY9" fmla="*/ 2537706 h 3376683"/>
              <a:gd name="connsiteX10" fmla="*/ 4104456 w 4138222"/>
              <a:gd name="connsiteY10" fmla="*/ 1745618 h 3376683"/>
              <a:gd name="connsiteX11" fmla="*/ 3528392 w 4138222"/>
              <a:gd name="connsiteY11" fmla="*/ 1529594 h 3376683"/>
              <a:gd name="connsiteX12" fmla="*/ 3456384 w 4138222"/>
              <a:gd name="connsiteY12" fmla="*/ 521482 h 3376683"/>
              <a:gd name="connsiteX13" fmla="*/ 3672408 w 4138222"/>
              <a:gd name="connsiteY13" fmla="*/ 161442 h 3376683"/>
              <a:gd name="connsiteX14" fmla="*/ 3456384 w 4138222"/>
              <a:gd name="connsiteY14" fmla="*/ 17426 h 3376683"/>
              <a:gd name="connsiteX15" fmla="*/ 3240360 w 4138222"/>
              <a:gd name="connsiteY15" fmla="*/ 17426 h 3376683"/>
              <a:gd name="connsiteX16" fmla="*/ 2909642 w 4138222"/>
              <a:gd name="connsiteY16" fmla="*/ 184033 h 3376683"/>
              <a:gd name="connsiteX17" fmla="*/ 2801154 w 4138222"/>
              <a:gd name="connsiteY17" fmla="*/ 308019 h 3376683"/>
              <a:gd name="connsiteX18" fmla="*/ 2677168 w 4138222"/>
              <a:gd name="connsiteY18" fmla="*/ 447504 h 3376683"/>
              <a:gd name="connsiteX19" fmla="*/ 2491188 w 4138222"/>
              <a:gd name="connsiteY19" fmla="*/ 710975 h 3376683"/>
              <a:gd name="connsiteX20" fmla="*/ 2289710 w 4138222"/>
              <a:gd name="connsiteY20" fmla="*/ 865958 h 3376683"/>
              <a:gd name="connsiteX21" fmla="*/ 2103730 w 4138222"/>
              <a:gd name="connsiteY21" fmla="*/ 958948 h 3376683"/>
              <a:gd name="connsiteX22" fmla="*/ 1728192 w 4138222"/>
              <a:gd name="connsiteY22" fmla="*/ 953530 h 3376683"/>
              <a:gd name="connsiteX23" fmla="*/ 1224136 w 4138222"/>
              <a:gd name="connsiteY23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940639 w 4138222"/>
              <a:gd name="connsiteY8" fmla="*/ 3221701 h 3376683"/>
              <a:gd name="connsiteX9" fmla="*/ 3960440 w 4138222"/>
              <a:gd name="connsiteY9" fmla="*/ 2537706 h 3376683"/>
              <a:gd name="connsiteX10" fmla="*/ 4104456 w 4138222"/>
              <a:gd name="connsiteY10" fmla="*/ 1745618 h 3376683"/>
              <a:gd name="connsiteX11" fmla="*/ 3528392 w 4138222"/>
              <a:gd name="connsiteY11" fmla="*/ 1529594 h 3376683"/>
              <a:gd name="connsiteX12" fmla="*/ 3456384 w 4138222"/>
              <a:gd name="connsiteY12" fmla="*/ 521482 h 3376683"/>
              <a:gd name="connsiteX13" fmla="*/ 3672408 w 4138222"/>
              <a:gd name="connsiteY13" fmla="*/ 161442 h 3376683"/>
              <a:gd name="connsiteX14" fmla="*/ 3456384 w 4138222"/>
              <a:gd name="connsiteY14" fmla="*/ 17426 h 3376683"/>
              <a:gd name="connsiteX15" fmla="*/ 3240360 w 4138222"/>
              <a:gd name="connsiteY15" fmla="*/ 17426 h 3376683"/>
              <a:gd name="connsiteX16" fmla="*/ 2909642 w 4138222"/>
              <a:gd name="connsiteY16" fmla="*/ 184033 h 3376683"/>
              <a:gd name="connsiteX17" fmla="*/ 2801154 w 4138222"/>
              <a:gd name="connsiteY17" fmla="*/ 308019 h 3376683"/>
              <a:gd name="connsiteX18" fmla="*/ 2677168 w 4138222"/>
              <a:gd name="connsiteY18" fmla="*/ 447504 h 3376683"/>
              <a:gd name="connsiteX19" fmla="*/ 2491188 w 4138222"/>
              <a:gd name="connsiteY19" fmla="*/ 710975 h 3376683"/>
              <a:gd name="connsiteX20" fmla="*/ 2289710 w 4138222"/>
              <a:gd name="connsiteY20" fmla="*/ 865958 h 3376683"/>
              <a:gd name="connsiteX21" fmla="*/ 2103730 w 4138222"/>
              <a:gd name="connsiteY21" fmla="*/ 958948 h 3376683"/>
              <a:gd name="connsiteX22" fmla="*/ 1728192 w 4138222"/>
              <a:gd name="connsiteY22" fmla="*/ 953530 h 3376683"/>
              <a:gd name="connsiteX23" fmla="*/ 1224136 w 4138222"/>
              <a:gd name="connsiteY23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40639 w 4138222"/>
              <a:gd name="connsiteY7" fmla="*/ 3221701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40639 w 4138222"/>
              <a:gd name="connsiteY7" fmla="*/ 3221701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257786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7 w 4138222"/>
              <a:gd name="connsiteY3" fmla="*/ 3185778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7 w 4138222"/>
              <a:gd name="connsiteY3" fmla="*/ 3185778 h 3376683"/>
              <a:gd name="connsiteX4" fmla="*/ 1224135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7 w 4138222"/>
              <a:gd name="connsiteY3" fmla="*/ 3185778 h 3376683"/>
              <a:gd name="connsiteX4" fmla="*/ 1224135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456500"/>
              <a:gd name="connsiteX1" fmla="*/ 584896 w 4138222"/>
              <a:gd name="connsiteY1" fmla="*/ 1842351 h 3456500"/>
              <a:gd name="connsiteX2" fmla="*/ 0 w 4138222"/>
              <a:gd name="connsiteY2" fmla="*/ 1817626 h 3456500"/>
              <a:gd name="connsiteX3" fmla="*/ 792087 w 4138222"/>
              <a:gd name="connsiteY3" fmla="*/ 3185778 h 3456500"/>
              <a:gd name="connsiteX4" fmla="*/ 1296143 w 4138222"/>
              <a:gd name="connsiteY4" fmla="*/ 3446426 h 3456500"/>
              <a:gd name="connsiteX5" fmla="*/ 1545791 w 4138222"/>
              <a:gd name="connsiteY5" fmla="*/ 3361185 h 3456500"/>
              <a:gd name="connsiteX6" fmla="*/ 1995242 w 4138222"/>
              <a:gd name="connsiteY6" fmla="*/ 3361185 h 3456500"/>
              <a:gd name="connsiteX7" fmla="*/ 2952327 w 4138222"/>
              <a:gd name="connsiteY7" fmla="*/ 3185778 h 3456500"/>
              <a:gd name="connsiteX8" fmla="*/ 3960440 w 4138222"/>
              <a:gd name="connsiteY8" fmla="*/ 2537706 h 3456500"/>
              <a:gd name="connsiteX9" fmla="*/ 4104456 w 4138222"/>
              <a:gd name="connsiteY9" fmla="*/ 1745618 h 3456500"/>
              <a:gd name="connsiteX10" fmla="*/ 3528392 w 4138222"/>
              <a:gd name="connsiteY10" fmla="*/ 1529594 h 3456500"/>
              <a:gd name="connsiteX11" fmla="*/ 3456384 w 4138222"/>
              <a:gd name="connsiteY11" fmla="*/ 521482 h 3456500"/>
              <a:gd name="connsiteX12" fmla="*/ 3672408 w 4138222"/>
              <a:gd name="connsiteY12" fmla="*/ 161442 h 3456500"/>
              <a:gd name="connsiteX13" fmla="*/ 3456384 w 4138222"/>
              <a:gd name="connsiteY13" fmla="*/ 17426 h 3456500"/>
              <a:gd name="connsiteX14" fmla="*/ 3240360 w 4138222"/>
              <a:gd name="connsiteY14" fmla="*/ 17426 h 3456500"/>
              <a:gd name="connsiteX15" fmla="*/ 2909642 w 4138222"/>
              <a:gd name="connsiteY15" fmla="*/ 184033 h 3456500"/>
              <a:gd name="connsiteX16" fmla="*/ 2801154 w 4138222"/>
              <a:gd name="connsiteY16" fmla="*/ 308019 h 3456500"/>
              <a:gd name="connsiteX17" fmla="*/ 2677168 w 4138222"/>
              <a:gd name="connsiteY17" fmla="*/ 447504 h 3456500"/>
              <a:gd name="connsiteX18" fmla="*/ 2491188 w 4138222"/>
              <a:gd name="connsiteY18" fmla="*/ 710975 h 3456500"/>
              <a:gd name="connsiteX19" fmla="*/ 2289710 w 4138222"/>
              <a:gd name="connsiteY19" fmla="*/ 865958 h 3456500"/>
              <a:gd name="connsiteX20" fmla="*/ 2103730 w 4138222"/>
              <a:gd name="connsiteY20" fmla="*/ 958948 h 3456500"/>
              <a:gd name="connsiteX21" fmla="*/ 1728192 w 4138222"/>
              <a:gd name="connsiteY21" fmla="*/ 953530 h 3456500"/>
              <a:gd name="connsiteX22" fmla="*/ 1224136 w 4138222"/>
              <a:gd name="connsiteY22" fmla="*/ 377466 h 3456500"/>
              <a:gd name="connsiteX0" fmla="*/ 1224136 w 4138222"/>
              <a:gd name="connsiteY0" fmla="*/ 377466 h 3443038"/>
              <a:gd name="connsiteX1" fmla="*/ 584896 w 4138222"/>
              <a:gd name="connsiteY1" fmla="*/ 1842351 h 3443038"/>
              <a:gd name="connsiteX2" fmla="*/ 0 w 4138222"/>
              <a:gd name="connsiteY2" fmla="*/ 1817626 h 3443038"/>
              <a:gd name="connsiteX3" fmla="*/ 792087 w 4138222"/>
              <a:gd name="connsiteY3" fmla="*/ 3185778 h 3443038"/>
              <a:gd name="connsiteX4" fmla="*/ 1545791 w 4138222"/>
              <a:gd name="connsiteY4" fmla="*/ 3361185 h 3443038"/>
              <a:gd name="connsiteX5" fmla="*/ 1995242 w 4138222"/>
              <a:gd name="connsiteY5" fmla="*/ 3361185 h 3443038"/>
              <a:gd name="connsiteX6" fmla="*/ 2952327 w 4138222"/>
              <a:gd name="connsiteY6" fmla="*/ 3185778 h 3443038"/>
              <a:gd name="connsiteX7" fmla="*/ 3960440 w 4138222"/>
              <a:gd name="connsiteY7" fmla="*/ 2537706 h 3443038"/>
              <a:gd name="connsiteX8" fmla="*/ 4104456 w 4138222"/>
              <a:gd name="connsiteY8" fmla="*/ 1745618 h 3443038"/>
              <a:gd name="connsiteX9" fmla="*/ 3528392 w 4138222"/>
              <a:gd name="connsiteY9" fmla="*/ 1529594 h 3443038"/>
              <a:gd name="connsiteX10" fmla="*/ 3456384 w 4138222"/>
              <a:gd name="connsiteY10" fmla="*/ 521482 h 3443038"/>
              <a:gd name="connsiteX11" fmla="*/ 3672408 w 4138222"/>
              <a:gd name="connsiteY11" fmla="*/ 161442 h 3443038"/>
              <a:gd name="connsiteX12" fmla="*/ 3456384 w 4138222"/>
              <a:gd name="connsiteY12" fmla="*/ 17426 h 3443038"/>
              <a:gd name="connsiteX13" fmla="*/ 3240360 w 4138222"/>
              <a:gd name="connsiteY13" fmla="*/ 17426 h 3443038"/>
              <a:gd name="connsiteX14" fmla="*/ 2909642 w 4138222"/>
              <a:gd name="connsiteY14" fmla="*/ 184033 h 3443038"/>
              <a:gd name="connsiteX15" fmla="*/ 2801154 w 4138222"/>
              <a:gd name="connsiteY15" fmla="*/ 308019 h 3443038"/>
              <a:gd name="connsiteX16" fmla="*/ 2677168 w 4138222"/>
              <a:gd name="connsiteY16" fmla="*/ 447504 h 3443038"/>
              <a:gd name="connsiteX17" fmla="*/ 2491188 w 4138222"/>
              <a:gd name="connsiteY17" fmla="*/ 710975 h 3443038"/>
              <a:gd name="connsiteX18" fmla="*/ 2289710 w 4138222"/>
              <a:gd name="connsiteY18" fmla="*/ 865958 h 3443038"/>
              <a:gd name="connsiteX19" fmla="*/ 2103730 w 4138222"/>
              <a:gd name="connsiteY19" fmla="*/ 958948 h 3443038"/>
              <a:gd name="connsiteX20" fmla="*/ 1728192 w 4138222"/>
              <a:gd name="connsiteY20" fmla="*/ 953530 h 3443038"/>
              <a:gd name="connsiteX21" fmla="*/ 1224136 w 4138222"/>
              <a:gd name="connsiteY21" fmla="*/ 377466 h 344303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2103730 w 4138222"/>
              <a:gd name="connsiteY19" fmla="*/ 958948 h 3385888"/>
              <a:gd name="connsiteX20" fmla="*/ 1728192 w 4138222"/>
              <a:gd name="connsiteY20" fmla="*/ 953530 h 3385888"/>
              <a:gd name="connsiteX21" fmla="*/ 1224136 w 4138222"/>
              <a:gd name="connsiteY21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2103730 w 4138222"/>
              <a:gd name="connsiteY19" fmla="*/ 958948 h 3385888"/>
              <a:gd name="connsiteX20" fmla="*/ 1728192 w 4138222"/>
              <a:gd name="connsiteY20" fmla="*/ 953530 h 3385888"/>
              <a:gd name="connsiteX21" fmla="*/ 1224136 w 4138222"/>
              <a:gd name="connsiteY21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1728192 w 4138222"/>
              <a:gd name="connsiteY19" fmla="*/ 953530 h 3385888"/>
              <a:gd name="connsiteX20" fmla="*/ 1224136 w 4138222"/>
              <a:gd name="connsiteY20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1728192 w 4138222"/>
              <a:gd name="connsiteY19" fmla="*/ 953530 h 3385888"/>
              <a:gd name="connsiteX20" fmla="*/ 1224136 w 4138222"/>
              <a:gd name="connsiteY20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1728192 w 4138222"/>
              <a:gd name="connsiteY19" fmla="*/ 953530 h 3385888"/>
              <a:gd name="connsiteX20" fmla="*/ 1224136 w 4138222"/>
              <a:gd name="connsiteY20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1728192 w 4138222"/>
              <a:gd name="connsiteY19" fmla="*/ 953530 h 3385888"/>
              <a:gd name="connsiteX20" fmla="*/ 1224136 w 4138222"/>
              <a:gd name="connsiteY20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8222" h="3385888">
                <a:moveTo>
                  <a:pt x="1224136" y="377466"/>
                </a:moveTo>
                <a:cubicBezTo>
                  <a:pt x="986495" y="516951"/>
                  <a:pt x="1170663" y="1364219"/>
                  <a:pt x="584896" y="1842351"/>
                </a:cubicBezTo>
                <a:cubicBezTo>
                  <a:pt x="359926" y="1969761"/>
                  <a:pt x="133286" y="1594390"/>
                  <a:pt x="0" y="1817626"/>
                </a:cubicBezTo>
                <a:cubicBezTo>
                  <a:pt x="90428" y="2430092"/>
                  <a:pt x="372674" y="2855130"/>
                  <a:pt x="792087" y="3185778"/>
                </a:cubicBezTo>
                <a:cubicBezTo>
                  <a:pt x="1152956" y="3385888"/>
                  <a:pt x="1365828" y="3331950"/>
                  <a:pt x="1545791" y="3361185"/>
                </a:cubicBezTo>
                <a:cubicBezTo>
                  <a:pt x="1667194" y="3376683"/>
                  <a:pt x="1866089" y="3363768"/>
                  <a:pt x="1995242" y="3361185"/>
                </a:cubicBezTo>
                <a:cubicBezTo>
                  <a:pt x="2494400" y="3336072"/>
                  <a:pt x="2613581" y="3292896"/>
                  <a:pt x="2952327" y="3185778"/>
                </a:cubicBezTo>
                <a:cubicBezTo>
                  <a:pt x="3225616" y="3051115"/>
                  <a:pt x="3766471" y="2783720"/>
                  <a:pt x="3960440" y="2537706"/>
                </a:cubicBezTo>
                <a:cubicBezTo>
                  <a:pt x="4138222" y="2258712"/>
                  <a:pt x="4096835" y="1776104"/>
                  <a:pt x="4104456" y="1745618"/>
                </a:cubicBezTo>
                <a:cubicBezTo>
                  <a:pt x="4124923" y="1672827"/>
                  <a:pt x="3830757" y="1560238"/>
                  <a:pt x="3528392" y="1529594"/>
                </a:cubicBezTo>
                <a:cubicBezTo>
                  <a:pt x="2911375" y="1367495"/>
                  <a:pt x="3179659" y="682753"/>
                  <a:pt x="3456384" y="521482"/>
                </a:cubicBezTo>
                <a:cubicBezTo>
                  <a:pt x="3559056" y="354624"/>
                  <a:pt x="3820620" y="431486"/>
                  <a:pt x="3672408" y="161442"/>
                </a:cubicBezTo>
                <a:cubicBezTo>
                  <a:pt x="3586402" y="28092"/>
                  <a:pt x="3567455" y="27758"/>
                  <a:pt x="3456384" y="17426"/>
                </a:cubicBezTo>
                <a:cubicBezTo>
                  <a:pt x="3285903" y="27758"/>
                  <a:pt x="3410263" y="0"/>
                  <a:pt x="3240360" y="17426"/>
                </a:cubicBezTo>
                <a:cubicBezTo>
                  <a:pt x="3121540" y="48423"/>
                  <a:pt x="2961303" y="137538"/>
                  <a:pt x="2909642" y="184033"/>
                </a:cubicBezTo>
                <a:lnTo>
                  <a:pt x="2801154" y="308019"/>
                </a:lnTo>
                <a:cubicBezTo>
                  <a:pt x="2770158" y="344182"/>
                  <a:pt x="2728829" y="380345"/>
                  <a:pt x="2677168" y="447504"/>
                </a:cubicBezTo>
                <a:cubicBezTo>
                  <a:pt x="2630673" y="506914"/>
                  <a:pt x="2555764" y="641233"/>
                  <a:pt x="2491188" y="710975"/>
                </a:cubicBezTo>
                <a:cubicBezTo>
                  <a:pt x="2025943" y="1060500"/>
                  <a:pt x="1939367" y="1009115"/>
                  <a:pt x="1728192" y="953530"/>
                </a:cubicBezTo>
                <a:cubicBezTo>
                  <a:pt x="1589342" y="851450"/>
                  <a:pt x="1402367" y="315473"/>
                  <a:pt x="1224136" y="377466"/>
                </a:cubicBezTo>
                <a:close/>
              </a:path>
            </a:pathLst>
          </a:custGeom>
          <a:gradFill flip="none" rotWithShape="1">
            <a:gsLst>
              <a:gs pos="50000">
                <a:srgbClr val="FFCC99">
                  <a:alpha val="7000"/>
                </a:srgbClr>
              </a:gs>
              <a:gs pos="50000">
                <a:schemeClr val="accent4">
                  <a:lumMod val="7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123728" y="2132856"/>
            <a:ext cx="3699395" cy="3194580"/>
          </a:xfrm>
          <a:custGeom>
            <a:avLst/>
            <a:gdLst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659466 w 3962400"/>
              <a:gd name="connsiteY5" fmla="*/ 897511 h 3697155"/>
              <a:gd name="connsiteX6" fmla="*/ 1546577 w 3962400"/>
              <a:gd name="connsiteY6" fmla="*/ 1021689 h 3697155"/>
              <a:gd name="connsiteX7" fmla="*/ 1478844 w 3962400"/>
              <a:gd name="connsiteY7" fmla="*/ 1089422 h 3697155"/>
              <a:gd name="connsiteX8" fmla="*/ 1444977 w 3962400"/>
              <a:gd name="connsiteY8" fmla="*/ 1123289 h 3697155"/>
              <a:gd name="connsiteX9" fmla="*/ 1343377 w 3962400"/>
              <a:gd name="connsiteY9" fmla="*/ 1168444 h 3697155"/>
              <a:gd name="connsiteX10" fmla="*/ 1275644 w 3962400"/>
              <a:gd name="connsiteY10" fmla="*/ 1191022 h 3697155"/>
              <a:gd name="connsiteX11" fmla="*/ 1038577 w 3962400"/>
              <a:gd name="connsiteY11" fmla="*/ 1179733 h 3697155"/>
              <a:gd name="connsiteX12" fmla="*/ 948266 w 3962400"/>
              <a:gd name="connsiteY12" fmla="*/ 1157155 h 3697155"/>
              <a:gd name="connsiteX13" fmla="*/ 869244 w 3962400"/>
              <a:gd name="connsiteY13" fmla="*/ 1089422 h 3697155"/>
              <a:gd name="connsiteX14" fmla="*/ 835377 w 3962400"/>
              <a:gd name="connsiteY14" fmla="*/ 1066844 h 3697155"/>
              <a:gd name="connsiteX15" fmla="*/ 790222 w 3962400"/>
              <a:gd name="connsiteY15" fmla="*/ 1021689 h 3697155"/>
              <a:gd name="connsiteX16" fmla="*/ 767644 w 3962400"/>
              <a:gd name="connsiteY16" fmla="*/ 987822 h 3697155"/>
              <a:gd name="connsiteX17" fmla="*/ 733777 w 3962400"/>
              <a:gd name="connsiteY17" fmla="*/ 965244 h 3697155"/>
              <a:gd name="connsiteX18" fmla="*/ 699911 w 3962400"/>
              <a:gd name="connsiteY18" fmla="*/ 931378 h 3697155"/>
              <a:gd name="connsiteX19" fmla="*/ 666044 w 3962400"/>
              <a:gd name="connsiteY19" fmla="*/ 908800 h 3697155"/>
              <a:gd name="connsiteX20" fmla="*/ 620888 w 3962400"/>
              <a:gd name="connsiteY20" fmla="*/ 874933 h 3697155"/>
              <a:gd name="connsiteX21" fmla="*/ 530577 w 3962400"/>
              <a:gd name="connsiteY21" fmla="*/ 852355 h 3697155"/>
              <a:gd name="connsiteX22" fmla="*/ 338666 w 3962400"/>
              <a:gd name="connsiteY22" fmla="*/ 863644 h 3697155"/>
              <a:gd name="connsiteX23" fmla="*/ 270933 w 3962400"/>
              <a:gd name="connsiteY23" fmla="*/ 886222 h 3697155"/>
              <a:gd name="connsiteX24" fmla="*/ 237066 w 3962400"/>
              <a:gd name="connsiteY24" fmla="*/ 897511 h 3697155"/>
              <a:gd name="connsiteX25" fmla="*/ 203200 w 3962400"/>
              <a:gd name="connsiteY25" fmla="*/ 920089 h 3697155"/>
              <a:gd name="connsiteX26" fmla="*/ 135466 w 3962400"/>
              <a:gd name="connsiteY26" fmla="*/ 953955 h 3697155"/>
              <a:gd name="connsiteX27" fmla="*/ 112888 w 3962400"/>
              <a:gd name="connsiteY27" fmla="*/ 999111 h 3697155"/>
              <a:gd name="connsiteX28" fmla="*/ 79022 w 3962400"/>
              <a:gd name="connsiteY28" fmla="*/ 1032978 h 3697155"/>
              <a:gd name="connsiteX29" fmla="*/ 56444 w 3962400"/>
              <a:gd name="connsiteY29" fmla="*/ 1100711 h 3697155"/>
              <a:gd name="connsiteX30" fmla="*/ 33866 w 3962400"/>
              <a:gd name="connsiteY30" fmla="*/ 1157155 h 3697155"/>
              <a:gd name="connsiteX31" fmla="*/ 22577 w 3962400"/>
              <a:gd name="connsiteY31" fmla="*/ 1540978 h 3697155"/>
              <a:gd name="connsiteX32" fmla="*/ 11288 w 3962400"/>
              <a:gd name="connsiteY32" fmla="*/ 1597422 h 3697155"/>
              <a:gd name="connsiteX33" fmla="*/ 0 w 3962400"/>
              <a:gd name="connsiteY33" fmla="*/ 1699022 h 3697155"/>
              <a:gd name="connsiteX34" fmla="*/ 11288 w 3962400"/>
              <a:gd name="connsiteY34" fmla="*/ 2150578 h 3697155"/>
              <a:gd name="connsiteX35" fmla="*/ 56444 w 3962400"/>
              <a:gd name="connsiteY35" fmla="*/ 2252178 h 3697155"/>
              <a:gd name="connsiteX36" fmla="*/ 90311 w 3962400"/>
              <a:gd name="connsiteY36" fmla="*/ 2263467 h 3697155"/>
              <a:gd name="connsiteX37" fmla="*/ 169333 w 3962400"/>
              <a:gd name="connsiteY37" fmla="*/ 2319911 h 3697155"/>
              <a:gd name="connsiteX38" fmla="*/ 203200 w 3962400"/>
              <a:gd name="connsiteY38" fmla="*/ 2331200 h 3697155"/>
              <a:gd name="connsiteX39" fmla="*/ 338666 w 3962400"/>
              <a:gd name="connsiteY39" fmla="*/ 2353778 h 3697155"/>
              <a:gd name="connsiteX40" fmla="*/ 508000 w 3962400"/>
              <a:gd name="connsiteY40" fmla="*/ 2387644 h 3697155"/>
              <a:gd name="connsiteX41" fmla="*/ 541866 w 3962400"/>
              <a:gd name="connsiteY41" fmla="*/ 2410222 h 3697155"/>
              <a:gd name="connsiteX42" fmla="*/ 587022 w 3962400"/>
              <a:gd name="connsiteY42" fmla="*/ 2421511 h 3697155"/>
              <a:gd name="connsiteX43" fmla="*/ 632177 w 3962400"/>
              <a:gd name="connsiteY43" fmla="*/ 2466667 h 3697155"/>
              <a:gd name="connsiteX44" fmla="*/ 745066 w 3962400"/>
              <a:gd name="connsiteY44" fmla="*/ 2568267 h 3697155"/>
              <a:gd name="connsiteX45" fmla="*/ 778933 w 3962400"/>
              <a:gd name="connsiteY45" fmla="*/ 2624711 h 3697155"/>
              <a:gd name="connsiteX46" fmla="*/ 824088 w 3962400"/>
              <a:gd name="connsiteY46" fmla="*/ 2726311 h 3697155"/>
              <a:gd name="connsiteX47" fmla="*/ 846666 w 3962400"/>
              <a:gd name="connsiteY47" fmla="*/ 3019822 h 3697155"/>
              <a:gd name="connsiteX48" fmla="*/ 869244 w 3962400"/>
              <a:gd name="connsiteY48" fmla="*/ 3177867 h 3697155"/>
              <a:gd name="connsiteX49" fmla="*/ 891822 w 3962400"/>
              <a:gd name="connsiteY49" fmla="*/ 3245600 h 3697155"/>
              <a:gd name="connsiteX50" fmla="*/ 993422 w 3962400"/>
              <a:gd name="connsiteY50" fmla="*/ 3335911 h 3697155"/>
              <a:gd name="connsiteX51" fmla="*/ 1027288 w 3962400"/>
              <a:gd name="connsiteY51" fmla="*/ 3347200 h 3697155"/>
              <a:gd name="connsiteX52" fmla="*/ 1095022 w 3962400"/>
              <a:gd name="connsiteY52" fmla="*/ 3279467 h 3697155"/>
              <a:gd name="connsiteX53" fmla="*/ 1162755 w 3962400"/>
              <a:gd name="connsiteY53" fmla="*/ 3211733 h 3697155"/>
              <a:gd name="connsiteX54" fmla="*/ 1196622 w 3962400"/>
              <a:gd name="connsiteY54" fmla="*/ 3245600 h 3697155"/>
              <a:gd name="connsiteX55" fmla="*/ 1207911 w 3962400"/>
              <a:gd name="connsiteY55" fmla="*/ 3279467 h 3697155"/>
              <a:gd name="connsiteX56" fmla="*/ 1230488 w 3962400"/>
              <a:gd name="connsiteY56" fmla="*/ 3324622 h 3697155"/>
              <a:gd name="connsiteX57" fmla="*/ 1264355 w 3962400"/>
              <a:gd name="connsiteY57" fmla="*/ 3426222 h 3697155"/>
              <a:gd name="connsiteX58" fmla="*/ 1309511 w 3962400"/>
              <a:gd name="connsiteY58" fmla="*/ 3493955 h 3697155"/>
              <a:gd name="connsiteX59" fmla="*/ 1332088 w 3962400"/>
              <a:gd name="connsiteY59" fmla="*/ 3595555 h 3697155"/>
              <a:gd name="connsiteX60" fmla="*/ 1365955 w 3962400"/>
              <a:gd name="connsiteY60" fmla="*/ 3674578 h 3697155"/>
              <a:gd name="connsiteX61" fmla="*/ 1399822 w 3962400"/>
              <a:gd name="connsiteY61" fmla="*/ 3697155 h 3697155"/>
              <a:gd name="connsiteX62" fmla="*/ 1433688 w 3962400"/>
              <a:gd name="connsiteY62" fmla="*/ 3674578 h 3697155"/>
              <a:gd name="connsiteX63" fmla="*/ 1467555 w 3962400"/>
              <a:gd name="connsiteY63" fmla="*/ 3629422 h 3697155"/>
              <a:gd name="connsiteX64" fmla="*/ 1512711 w 3962400"/>
              <a:gd name="connsiteY64" fmla="*/ 3561689 h 3697155"/>
              <a:gd name="connsiteX65" fmla="*/ 1546577 w 3962400"/>
              <a:gd name="connsiteY65" fmla="*/ 3527822 h 3697155"/>
              <a:gd name="connsiteX66" fmla="*/ 1580444 w 3962400"/>
              <a:gd name="connsiteY66" fmla="*/ 3426222 h 3697155"/>
              <a:gd name="connsiteX67" fmla="*/ 1591733 w 3962400"/>
              <a:gd name="connsiteY67" fmla="*/ 3392355 h 3697155"/>
              <a:gd name="connsiteX68" fmla="*/ 1625600 w 3962400"/>
              <a:gd name="connsiteY68" fmla="*/ 3381067 h 3697155"/>
              <a:gd name="connsiteX69" fmla="*/ 1727200 w 3962400"/>
              <a:gd name="connsiteY69" fmla="*/ 3448800 h 3697155"/>
              <a:gd name="connsiteX70" fmla="*/ 1794933 w 3962400"/>
              <a:gd name="connsiteY70" fmla="*/ 3482667 h 3697155"/>
              <a:gd name="connsiteX71" fmla="*/ 1862666 w 3962400"/>
              <a:gd name="connsiteY71" fmla="*/ 3527822 h 3697155"/>
              <a:gd name="connsiteX72" fmla="*/ 1896533 w 3962400"/>
              <a:gd name="connsiteY72" fmla="*/ 3539111 h 3697155"/>
              <a:gd name="connsiteX73" fmla="*/ 2077155 w 3962400"/>
              <a:gd name="connsiteY73" fmla="*/ 3561689 h 3697155"/>
              <a:gd name="connsiteX74" fmla="*/ 2144888 w 3962400"/>
              <a:gd name="connsiteY74" fmla="*/ 3572978 h 3697155"/>
              <a:gd name="connsiteX75" fmla="*/ 2246488 w 3962400"/>
              <a:gd name="connsiteY75" fmla="*/ 3561689 h 3697155"/>
              <a:gd name="connsiteX76" fmla="*/ 2257777 w 3962400"/>
              <a:gd name="connsiteY76" fmla="*/ 3527822 h 3697155"/>
              <a:gd name="connsiteX77" fmla="*/ 2291644 w 3962400"/>
              <a:gd name="connsiteY77" fmla="*/ 3516533 h 3697155"/>
              <a:gd name="connsiteX78" fmla="*/ 2302933 w 3962400"/>
              <a:gd name="connsiteY78" fmla="*/ 3482667 h 3697155"/>
              <a:gd name="connsiteX79" fmla="*/ 2381955 w 3962400"/>
              <a:gd name="connsiteY79" fmla="*/ 3426222 h 3697155"/>
              <a:gd name="connsiteX80" fmla="*/ 2415822 w 3962400"/>
              <a:gd name="connsiteY80" fmla="*/ 3369778 h 3697155"/>
              <a:gd name="connsiteX81" fmla="*/ 2449688 w 3962400"/>
              <a:gd name="connsiteY81" fmla="*/ 3335911 h 3697155"/>
              <a:gd name="connsiteX82" fmla="*/ 2494844 w 3962400"/>
              <a:gd name="connsiteY82" fmla="*/ 3256889 h 3697155"/>
              <a:gd name="connsiteX83" fmla="*/ 2528711 w 3962400"/>
              <a:gd name="connsiteY83" fmla="*/ 2963378 h 3697155"/>
              <a:gd name="connsiteX84" fmla="*/ 2551288 w 3962400"/>
              <a:gd name="connsiteY84" fmla="*/ 2737600 h 3697155"/>
              <a:gd name="connsiteX85" fmla="*/ 2573866 w 3962400"/>
              <a:gd name="connsiteY85" fmla="*/ 2613422 h 3697155"/>
              <a:gd name="connsiteX86" fmla="*/ 2585155 w 3962400"/>
              <a:gd name="connsiteY86" fmla="*/ 2579555 h 3697155"/>
              <a:gd name="connsiteX87" fmla="*/ 2619022 w 3962400"/>
              <a:gd name="connsiteY87" fmla="*/ 2556978 h 3697155"/>
              <a:gd name="connsiteX88" fmla="*/ 2652888 w 3962400"/>
              <a:gd name="connsiteY88" fmla="*/ 2489244 h 3697155"/>
              <a:gd name="connsiteX89" fmla="*/ 2675466 w 3962400"/>
              <a:gd name="connsiteY89" fmla="*/ 2455378 h 3697155"/>
              <a:gd name="connsiteX90" fmla="*/ 2698044 w 3962400"/>
              <a:gd name="connsiteY90" fmla="*/ 2410222 h 3697155"/>
              <a:gd name="connsiteX91" fmla="*/ 2720622 w 3962400"/>
              <a:gd name="connsiteY91" fmla="*/ 2376355 h 3697155"/>
              <a:gd name="connsiteX92" fmla="*/ 2765777 w 3962400"/>
              <a:gd name="connsiteY92" fmla="*/ 2319911 h 3697155"/>
              <a:gd name="connsiteX93" fmla="*/ 2799644 w 3962400"/>
              <a:gd name="connsiteY93" fmla="*/ 2240889 h 3697155"/>
              <a:gd name="connsiteX94" fmla="*/ 2889955 w 3962400"/>
              <a:gd name="connsiteY94" fmla="*/ 2207022 h 3697155"/>
              <a:gd name="connsiteX95" fmla="*/ 2923822 w 3962400"/>
              <a:gd name="connsiteY95" fmla="*/ 2184444 h 3697155"/>
              <a:gd name="connsiteX96" fmla="*/ 2957688 w 3962400"/>
              <a:gd name="connsiteY96" fmla="*/ 2173155 h 3697155"/>
              <a:gd name="connsiteX97" fmla="*/ 3251200 w 3962400"/>
              <a:gd name="connsiteY97" fmla="*/ 2161867 h 3697155"/>
              <a:gd name="connsiteX98" fmla="*/ 3273777 w 3962400"/>
              <a:gd name="connsiteY98" fmla="*/ 2116711 h 3697155"/>
              <a:gd name="connsiteX99" fmla="*/ 3307644 w 3962400"/>
              <a:gd name="connsiteY99" fmla="*/ 2150578 h 3697155"/>
              <a:gd name="connsiteX100" fmla="*/ 3330222 w 3962400"/>
              <a:gd name="connsiteY100" fmla="*/ 2240889 h 3697155"/>
              <a:gd name="connsiteX101" fmla="*/ 3375377 w 3962400"/>
              <a:gd name="connsiteY101" fmla="*/ 2274755 h 3697155"/>
              <a:gd name="connsiteX102" fmla="*/ 3420533 w 3962400"/>
              <a:gd name="connsiteY102" fmla="*/ 2342489 h 3697155"/>
              <a:gd name="connsiteX103" fmla="*/ 3533422 w 3962400"/>
              <a:gd name="connsiteY103" fmla="*/ 2421511 h 3697155"/>
              <a:gd name="connsiteX104" fmla="*/ 3567288 w 3962400"/>
              <a:gd name="connsiteY104" fmla="*/ 2444089 h 3697155"/>
              <a:gd name="connsiteX105" fmla="*/ 3646311 w 3962400"/>
              <a:gd name="connsiteY105" fmla="*/ 2489244 h 3697155"/>
              <a:gd name="connsiteX106" fmla="*/ 3691466 w 3962400"/>
              <a:gd name="connsiteY106" fmla="*/ 2500533 h 3697155"/>
              <a:gd name="connsiteX107" fmla="*/ 3759200 w 3962400"/>
              <a:gd name="connsiteY107" fmla="*/ 2545689 h 3697155"/>
              <a:gd name="connsiteX108" fmla="*/ 3883377 w 3962400"/>
              <a:gd name="connsiteY108" fmla="*/ 2579555 h 3697155"/>
              <a:gd name="connsiteX109" fmla="*/ 3939822 w 3962400"/>
              <a:gd name="connsiteY109" fmla="*/ 2568267 h 3697155"/>
              <a:gd name="connsiteX110" fmla="*/ 3951111 w 3962400"/>
              <a:gd name="connsiteY110" fmla="*/ 2534400 h 3697155"/>
              <a:gd name="connsiteX111" fmla="*/ 3962400 w 3962400"/>
              <a:gd name="connsiteY111" fmla="*/ 2489244 h 3697155"/>
              <a:gd name="connsiteX112" fmla="*/ 3939822 w 3962400"/>
              <a:gd name="connsiteY112" fmla="*/ 2286044 h 3697155"/>
              <a:gd name="connsiteX113" fmla="*/ 3905955 w 3962400"/>
              <a:gd name="connsiteY113" fmla="*/ 2218311 h 3697155"/>
              <a:gd name="connsiteX114" fmla="*/ 3872088 w 3962400"/>
              <a:gd name="connsiteY114" fmla="*/ 2195733 h 3697155"/>
              <a:gd name="connsiteX115" fmla="*/ 3815644 w 3962400"/>
              <a:gd name="connsiteY115" fmla="*/ 2128000 h 3697155"/>
              <a:gd name="connsiteX116" fmla="*/ 3725333 w 3962400"/>
              <a:gd name="connsiteY116" fmla="*/ 2037689 h 3697155"/>
              <a:gd name="connsiteX117" fmla="*/ 3680177 w 3962400"/>
              <a:gd name="connsiteY117" fmla="*/ 1969955 h 3697155"/>
              <a:gd name="connsiteX118" fmla="*/ 3578577 w 3962400"/>
              <a:gd name="connsiteY118" fmla="*/ 1879644 h 3697155"/>
              <a:gd name="connsiteX119" fmla="*/ 3544711 w 3962400"/>
              <a:gd name="connsiteY119" fmla="*/ 1834489 h 3697155"/>
              <a:gd name="connsiteX120" fmla="*/ 3510844 w 3962400"/>
              <a:gd name="connsiteY120" fmla="*/ 1811911 h 3697155"/>
              <a:gd name="connsiteX121" fmla="*/ 3454400 w 3962400"/>
              <a:gd name="connsiteY121" fmla="*/ 1755467 h 3697155"/>
              <a:gd name="connsiteX122" fmla="*/ 3431822 w 3962400"/>
              <a:gd name="connsiteY122" fmla="*/ 1721600 h 3697155"/>
              <a:gd name="connsiteX123" fmla="*/ 3386666 w 3962400"/>
              <a:gd name="connsiteY123" fmla="*/ 1687733 h 3697155"/>
              <a:gd name="connsiteX124" fmla="*/ 3364088 w 3962400"/>
              <a:gd name="connsiteY124" fmla="*/ 1653867 h 3697155"/>
              <a:gd name="connsiteX125" fmla="*/ 3285066 w 3962400"/>
              <a:gd name="connsiteY125" fmla="*/ 1586133 h 3697155"/>
              <a:gd name="connsiteX126" fmla="*/ 3217333 w 3962400"/>
              <a:gd name="connsiteY126" fmla="*/ 1507111 h 3697155"/>
              <a:gd name="connsiteX127" fmla="*/ 3183466 w 3962400"/>
              <a:gd name="connsiteY127" fmla="*/ 1473244 h 3697155"/>
              <a:gd name="connsiteX128" fmla="*/ 3127022 w 3962400"/>
              <a:gd name="connsiteY128" fmla="*/ 1394222 h 3697155"/>
              <a:gd name="connsiteX129" fmla="*/ 3036711 w 3962400"/>
              <a:gd name="connsiteY129" fmla="*/ 1292622 h 3697155"/>
              <a:gd name="connsiteX130" fmla="*/ 3002844 w 3962400"/>
              <a:gd name="connsiteY130" fmla="*/ 1236178 h 3697155"/>
              <a:gd name="connsiteX131" fmla="*/ 2957688 w 3962400"/>
              <a:gd name="connsiteY131" fmla="*/ 1179733 h 3697155"/>
              <a:gd name="connsiteX132" fmla="*/ 2935111 w 3962400"/>
              <a:gd name="connsiteY132" fmla="*/ 1145867 h 3697155"/>
              <a:gd name="connsiteX133" fmla="*/ 2901244 w 3962400"/>
              <a:gd name="connsiteY133" fmla="*/ 1123289 h 3697155"/>
              <a:gd name="connsiteX134" fmla="*/ 2844800 w 3962400"/>
              <a:gd name="connsiteY134" fmla="*/ 1066844 h 3697155"/>
              <a:gd name="connsiteX135" fmla="*/ 2822222 w 3962400"/>
              <a:gd name="connsiteY135" fmla="*/ 1032978 h 3697155"/>
              <a:gd name="connsiteX136" fmla="*/ 2777066 w 3962400"/>
              <a:gd name="connsiteY136" fmla="*/ 987822 h 3697155"/>
              <a:gd name="connsiteX137" fmla="*/ 2720622 w 3962400"/>
              <a:gd name="connsiteY137" fmla="*/ 931378 h 3697155"/>
              <a:gd name="connsiteX138" fmla="*/ 2652888 w 3962400"/>
              <a:gd name="connsiteY138" fmla="*/ 852355 h 3697155"/>
              <a:gd name="connsiteX139" fmla="*/ 2619022 w 3962400"/>
              <a:gd name="connsiteY139" fmla="*/ 829778 h 3697155"/>
              <a:gd name="connsiteX140" fmla="*/ 2562577 w 3962400"/>
              <a:gd name="connsiteY140" fmla="*/ 773333 h 3697155"/>
              <a:gd name="connsiteX141" fmla="*/ 2540000 w 3962400"/>
              <a:gd name="connsiteY141" fmla="*/ 739467 h 3697155"/>
              <a:gd name="connsiteX142" fmla="*/ 2494844 w 3962400"/>
              <a:gd name="connsiteY142" fmla="*/ 705600 h 3697155"/>
              <a:gd name="connsiteX143" fmla="*/ 2415822 w 3962400"/>
              <a:gd name="connsiteY143" fmla="*/ 637867 h 3697155"/>
              <a:gd name="connsiteX144" fmla="*/ 2404533 w 3962400"/>
              <a:gd name="connsiteY144" fmla="*/ 604000 h 3697155"/>
              <a:gd name="connsiteX145" fmla="*/ 2302933 w 3962400"/>
              <a:gd name="connsiteY145" fmla="*/ 524978 h 3697155"/>
              <a:gd name="connsiteX146" fmla="*/ 2223911 w 3962400"/>
              <a:gd name="connsiteY146" fmla="*/ 423378 h 3697155"/>
              <a:gd name="connsiteX147" fmla="*/ 2190044 w 3962400"/>
              <a:gd name="connsiteY147" fmla="*/ 389511 h 3697155"/>
              <a:gd name="connsiteX148" fmla="*/ 2167466 w 3962400"/>
              <a:gd name="connsiteY148" fmla="*/ 355644 h 3697155"/>
              <a:gd name="connsiteX149" fmla="*/ 2099733 w 3962400"/>
              <a:gd name="connsiteY149" fmla="*/ 321778 h 3697155"/>
              <a:gd name="connsiteX150" fmla="*/ 2088444 w 3962400"/>
              <a:gd name="connsiteY150" fmla="*/ 287911 h 3697155"/>
              <a:gd name="connsiteX151" fmla="*/ 2054577 w 3962400"/>
              <a:gd name="connsiteY151" fmla="*/ 265333 h 3697155"/>
              <a:gd name="connsiteX152" fmla="*/ 2020711 w 3962400"/>
              <a:gd name="connsiteY152" fmla="*/ 231467 h 3697155"/>
              <a:gd name="connsiteX153" fmla="*/ 1998133 w 3962400"/>
              <a:gd name="connsiteY153" fmla="*/ 197600 h 3697155"/>
              <a:gd name="connsiteX154" fmla="*/ 1930400 w 3962400"/>
              <a:gd name="connsiteY154" fmla="*/ 152444 h 3697155"/>
              <a:gd name="connsiteX155" fmla="*/ 1851377 w 3962400"/>
              <a:gd name="connsiteY155" fmla="*/ 84711 h 3697155"/>
              <a:gd name="connsiteX156" fmla="*/ 1817511 w 3962400"/>
              <a:gd name="connsiteY156" fmla="*/ 50844 h 3697155"/>
              <a:gd name="connsiteX157" fmla="*/ 1636888 w 3962400"/>
              <a:gd name="connsiteY157" fmla="*/ 39555 h 3697155"/>
              <a:gd name="connsiteX158" fmla="*/ 1591733 w 3962400"/>
              <a:gd name="connsiteY158" fmla="*/ 73422 h 3697155"/>
              <a:gd name="connsiteX159" fmla="*/ 1580444 w 3962400"/>
              <a:gd name="connsiteY159" fmla="*/ 107289 h 3697155"/>
              <a:gd name="connsiteX160" fmla="*/ 1524000 w 3962400"/>
              <a:gd name="connsiteY160" fmla="*/ 186311 h 3697155"/>
              <a:gd name="connsiteX161" fmla="*/ 1490133 w 3962400"/>
              <a:gd name="connsiteY161" fmla="*/ 254044 h 3697155"/>
              <a:gd name="connsiteX162" fmla="*/ 1467555 w 3962400"/>
              <a:gd name="connsiteY162" fmla="*/ 321778 h 3697155"/>
              <a:gd name="connsiteX163" fmla="*/ 1456266 w 3962400"/>
              <a:gd name="connsiteY163" fmla="*/ 355644 h 3697155"/>
              <a:gd name="connsiteX164" fmla="*/ 1467555 w 3962400"/>
              <a:gd name="connsiteY164" fmla="*/ 705600 h 3697155"/>
              <a:gd name="connsiteX165" fmla="*/ 1478844 w 3962400"/>
              <a:gd name="connsiteY165" fmla="*/ 795911 h 3697155"/>
              <a:gd name="connsiteX166" fmla="*/ 1490133 w 3962400"/>
              <a:gd name="connsiteY166" fmla="*/ 852355 h 3697155"/>
              <a:gd name="connsiteX167" fmla="*/ 1490133 w 3962400"/>
              <a:gd name="connsiteY167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546577 w 3962400"/>
              <a:gd name="connsiteY5" fmla="*/ 1021689 h 3697155"/>
              <a:gd name="connsiteX6" fmla="*/ 1478844 w 3962400"/>
              <a:gd name="connsiteY6" fmla="*/ 1089422 h 3697155"/>
              <a:gd name="connsiteX7" fmla="*/ 1444977 w 3962400"/>
              <a:gd name="connsiteY7" fmla="*/ 1123289 h 3697155"/>
              <a:gd name="connsiteX8" fmla="*/ 1343377 w 3962400"/>
              <a:gd name="connsiteY8" fmla="*/ 1168444 h 3697155"/>
              <a:gd name="connsiteX9" fmla="*/ 1275644 w 3962400"/>
              <a:gd name="connsiteY9" fmla="*/ 1191022 h 3697155"/>
              <a:gd name="connsiteX10" fmla="*/ 1038577 w 3962400"/>
              <a:gd name="connsiteY10" fmla="*/ 1179733 h 3697155"/>
              <a:gd name="connsiteX11" fmla="*/ 948266 w 3962400"/>
              <a:gd name="connsiteY11" fmla="*/ 1157155 h 3697155"/>
              <a:gd name="connsiteX12" fmla="*/ 869244 w 3962400"/>
              <a:gd name="connsiteY12" fmla="*/ 1089422 h 3697155"/>
              <a:gd name="connsiteX13" fmla="*/ 835377 w 3962400"/>
              <a:gd name="connsiteY13" fmla="*/ 1066844 h 3697155"/>
              <a:gd name="connsiteX14" fmla="*/ 790222 w 3962400"/>
              <a:gd name="connsiteY14" fmla="*/ 1021689 h 3697155"/>
              <a:gd name="connsiteX15" fmla="*/ 767644 w 3962400"/>
              <a:gd name="connsiteY15" fmla="*/ 987822 h 3697155"/>
              <a:gd name="connsiteX16" fmla="*/ 733777 w 3962400"/>
              <a:gd name="connsiteY16" fmla="*/ 965244 h 3697155"/>
              <a:gd name="connsiteX17" fmla="*/ 699911 w 3962400"/>
              <a:gd name="connsiteY17" fmla="*/ 931378 h 3697155"/>
              <a:gd name="connsiteX18" fmla="*/ 666044 w 3962400"/>
              <a:gd name="connsiteY18" fmla="*/ 908800 h 3697155"/>
              <a:gd name="connsiteX19" fmla="*/ 620888 w 3962400"/>
              <a:gd name="connsiteY19" fmla="*/ 874933 h 3697155"/>
              <a:gd name="connsiteX20" fmla="*/ 530577 w 3962400"/>
              <a:gd name="connsiteY20" fmla="*/ 852355 h 3697155"/>
              <a:gd name="connsiteX21" fmla="*/ 338666 w 3962400"/>
              <a:gd name="connsiteY21" fmla="*/ 863644 h 3697155"/>
              <a:gd name="connsiteX22" fmla="*/ 270933 w 3962400"/>
              <a:gd name="connsiteY22" fmla="*/ 886222 h 3697155"/>
              <a:gd name="connsiteX23" fmla="*/ 237066 w 3962400"/>
              <a:gd name="connsiteY23" fmla="*/ 897511 h 3697155"/>
              <a:gd name="connsiteX24" fmla="*/ 203200 w 3962400"/>
              <a:gd name="connsiteY24" fmla="*/ 920089 h 3697155"/>
              <a:gd name="connsiteX25" fmla="*/ 135466 w 3962400"/>
              <a:gd name="connsiteY25" fmla="*/ 953955 h 3697155"/>
              <a:gd name="connsiteX26" fmla="*/ 112888 w 3962400"/>
              <a:gd name="connsiteY26" fmla="*/ 999111 h 3697155"/>
              <a:gd name="connsiteX27" fmla="*/ 79022 w 3962400"/>
              <a:gd name="connsiteY27" fmla="*/ 1032978 h 3697155"/>
              <a:gd name="connsiteX28" fmla="*/ 56444 w 3962400"/>
              <a:gd name="connsiteY28" fmla="*/ 1100711 h 3697155"/>
              <a:gd name="connsiteX29" fmla="*/ 33866 w 3962400"/>
              <a:gd name="connsiteY29" fmla="*/ 1157155 h 3697155"/>
              <a:gd name="connsiteX30" fmla="*/ 22577 w 3962400"/>
              <a:gd name="connsiteY30" fmla="*/ 1540978 h 3697155"/>
              <a:gd name="connsiteX31" fmla="*/ 11288 w 3962400"/>
              <a:gd name="connsiteY31" fmla="*/ 1597422 h 3697155"/>
              <a:gd name="connsiteX32" fmla="*/ 0 w 3962400"/>
              <a:gd name="connsiteY32" fmla="*/ 1699022 h 3697155"/>
              <a:gd name="connsiteX33" fmla="*/ 11288 w 3962400"/>
              <a:gd name="connsiteY33" fmla="*/ 2150578 h 3697155"/>
              <a:gd name="connsiteX34" fmla="*/ 56444 w 3962400"/>
              <a:gd name="connsiteY34" fmla="*/ 2252178 h 3697155"/>
              <a:gd name="connsiteX35" fmla="*/ 90311 w 3962400"/>
              <a:gd name="connsiteY35" fmla="*/ 2263467 h 3697155"/>
              <a:gd name="connsiteX36" fmla="*/ 169333 w 3962400"/>
              <a:gd name="connsiteY36" fmla="*/ 2319911 h 3697155"/>
              <a:gd name="connsiteX37" fmla="*/ 203200 w 3962400"/>
              <a:gd name="connsiteY37" fmla="*/ 2331200 h 3697155"/>
              <a:gd name="connsiteX38" fmla="*/ 338666 w 3962400"/>
              <a:gd name="connsiteY38" fmla="*/ 2353778 h 3697155"/>
              <a:gd name="connsiteX39" fmla="*/ 508000 w 3962400"/>
              <a:gd name="connsiteY39" fmla="*/ 2387644 h 3697155"/>
              <a:gd name="connsiteX40" fmla="*/ 541866 w 3962400"/>
              <a:gd name="connsiteY40" fmla="*/ 2410222 h 3697155"/>
              <a:gd name="connsiteX41" fmla="*/ 587022 w 3962400"/>
              <a:gd name="connsiteY41" fmla="*/ 2421511 h 3697155"/>
              <a:gd name="connsiteX42" fmla="*/ 632177 w 3962400"/>
              <a:gd name="connsiteY42" fmla="*/ 2466667 h 3697155"/>
              <a:gd name="connsiteX43" fmla="*/ 745066 w 3962400"/>
              <a:gd name="connsiteY43" fmla="*/ 2568267 h 3697155"/>
              <a:gd name="connsiteX44" fmla="*/ 778933 w 3962400"/>
              <a:gd name="connsiteY44" fmla="*/ 2624711 h 3697155"/>
              <a:gd name="connsiteX45" fmla="*/ 824088 w 3962400"/>
              <a:gd name="connsiteY45" fmla="*/ 2726311 h 3697155"/>
              <a:gd name="connsiteX46" fmla="*/ 846666 w 3962400"/>
              <a:gd name="connsiteY46" fmla="*/ 3019822 h 3697155"/>
              <a:gd name="connsiteX47" fmla="*/ 869244 w 3962400"/>
              <a:gd name="connsiteY47" fmla="*/ 3177867 h 3697155"/>
              <a:gd name="connsiteX48" fmla="*/ 891822 w 3962400"/>
              <a:gd name="connsiteY48" fmla="*/ 3245600 h 3697155"/>
              <a:gd name="connsiteX49" fmla="*/ 993422 w 3962400"/>
              <a:gd name="connsiteY49" fmla="*/ 3335911 h 3697155"/>
              <a:gd name="connsiteX50" fmla="*/ 1027288 w 3962400"/>
              <a:gd name="connsiteY50" fmla="*/ 3347200 h 3697155"/>
              <a:gd name="connsiteX51" fmla="*/ 1095022 w 3962400"/>
              <a:gd name="connsiteY51" fmla="*/ 3279467 h 3697155"/>
              <a:gd name="connsiteX52" fmla="*/ 1162755 w 3962400"/>
              <a:gd name="connsiteY52" fmla="*/ 3211733 h 3697155"/>
              <a:gd name="connsiteX53" fmla="*/ 1196622 w 3962400"/>
              <a:gd name="connsiteY53" fmla="*/ 3245600 h 3697155"/>
              <a:gd name="connsiteX54" fmla="*/ 1207911 w 3962400"/>
              <a:gd name="connsiteY54" fmla="*/ 3279467 h 3697155"/>
              <a:gd name="connsiteX55" fmla="*/ 1230488 w 3962400"/>
              <a:gd name="connsiteY55" fmla="*/ 3324622 h 3697155"/>
              <a:gd name="connsiteX56" fmla="*/ 1264355 w 3962400"/>
              <a:gd name="connsiteY56" fmla="*/ 3426222 h 3697155"/>
              <a:gd name="connsiteX57" fmla="*/ 1309511 w 3962400"/>
              <a:gd name="connsiteY57" fmla="*/ 3493955 h 3697155"/>
              <a:gd name="connsiteX58" fmla="*/ 1332088 w 3962400"/>
              <a:gd name="connsiteY58" fmla="*/ 3595555 h 3697155"/>
              <a:gd name="connsiteX59" fmla="*/ 1365955 w 3962400"/>
              <a:gd name="connsiteY59" fmla="*/ 3674578 h 3697155"/>
              <a:gd name="connsiteX60" fmla="*/ 1399822 w 3962400"/>
              <a:gd name="connsiteY60" fmla="*/ 3697155 h 3697155"/>
              <a:gd name="connsiteX61" fmla="*/ 1433688 w 3962400"/>
              <a:gd name="connsiteY61" fmla="*/ 3674578 h 3697155"/>
              <a:gd name="connsiteX62" fmla="*/ 1467555 w 3962400"/>
              <a:gd name="connsiteY62" fmla="*/ 3629422 h 3697155"/>
              <a:gd name="connsiteX63" fmla="*/ 1512711 w 3962400"/>
              <a:gd name="connsiteY63" fmla="*/ 3561689 h 3697155"/>
              <a:gd name="connsiteX64" fmla="*/ 1546577 w 3962400"/>
              <a:gd name="connsiteY64" fmla="*/ 3527822 h 3697155"/>
              <a:gd name="connsiteX65" fmla="*/ 1580444 w 3962400"/>
              <a:gd name="connsiteY65" fmla="*/ 3426222 h 3697155"/>
              <a:gd name="connsiteX66" fmla="*/ 1591733 w 3962400"/>
              <a:gd name="connsiteY66" fmla="*/ 3392355 h 3697155"/>
              <a:gd name="connsiteX67" fmla="*/ 1625600 w 3962400"/>
              <a:gd name="connsiteY67" fmla="*/ 3381067 h 3697155"/>
              <a:gd name="connsiteX68" fmla="*/ 1727200 w 3962400"/>
              <a:gd name="connsiteY68" fmla="*/ 3448800 h 3697155"/>
              <a:gd name="connsiteX69" fmla="*/ 1794933 w 3962400"/>
              <a:gd name="connsiteY69" fmla="*/ 3482667 h 3697155"/>
              <a:gd name="connsiteX70" fmla="*/ 1862666 w 3962400"/>
              <a:gd name="connsiteY70" fmla="*/ 3527822 h 3697155"/>
              <a:gd name="connsiteX71" fmla="*/ 1896533 w 3962400"/>
              <a:gd name="connsiteY71" fmla="*/ 3539111 h 3697155"/>
              <a:gd name="connsiteX72" fmla="*/ 2077155 w 3962400"/>
              <a:gd name="connsiteY72" fmla="*/ 3561689 h 3697155"/>
              <a:gd name="connsiteX73" fmla="*/ 2144888 w 3962400"/>
              <a:gd name="connsiteY73" fmla="*/ 3572978 h 3697155"/>
              <a:gd name="connsiteX74" fmla="*/ 2246488 w 3962400"/>
              <a:gd name="connsiteY74" fmla="*/ 3561689 h 3697155"/>
              <a:gd name="connsiteX75" fmla="*/ 2257777 w 3962400"/>
              <a:gd name="connsiteY75" fmla="*/ 3527822 h 3697155"/>
              <a:gd name="connsiteX76" fmla="*/ 2291644 w 3962400"/>
              <a:gd name="connsiteY76" fmla="*/ 3516533 h 3697155"/>
              <a:gd name="connsiteX77" fmla="*/ 2302933 w 3962400"/>
              <a:gd name="connsiteY77" fmla="*/ 3482667 h 3697155"/>
              <a:gd name="connsiteX78" fmla="*/ 2381955 w 3962400"/>
              <a:gd name="connsiteY78" fmla="*/ 3426222 h 3697155"/>
              <a:gd name="connsiteX79" fmla="*/ 2415822 w 3962400"/>
              <a:gd name="connsiteY79" fmla="*/ 3369778 h 3697155"/>
              <a:gd name="connsiteX80" fmla="*/ 2449688 w 3962400"/>
              <a:gd name="connsiteY80" fmla="*/ 3335911 h 3697155"/>
              <a:gd name="connsiteX81" fmla="*/ 2494844 w 3962400"/>
              <a:gd name="connsiteY81" fmla="*/ 3256889 h 3697155"/>
              <a:gd name="connsiteX82" fmla="*/ 2528711 w 3962400"/>
              <a:gd name="connsiteY82" fmla="*/ 2963378 h 3697155"/>
              <a:gd name="connsiteX83" fmla="*/ 2551288 w 3962400"/>
              <a:gd name="connsiteY83" fmla="*/ 2737600 h 3697155"/>
              <a:gd name="connsiteX84" fmla="*/ 2573866 w 3962400"/>
              <a:gd name="connsiteY84" fmla="*/ 2613422 h 3697155"/>
              <a:gd name="connsiteX85" fmla="*/ 2585155 w 3962400"/>
              <a:gd name="connsiteY85" fmla="*/ 2579555 h 3697155"/>
              <a:gd name="connsiteX86" fmla="*/ 2619022 w 3962400"/>
              <a:gd name="connsiteY86" fmla="*/ 2556978 h 3697155"/>
              <a:gd name="connsiteX87" fmla="*/ 2652888 w 3962400"/>
              <a:gd name="connsiteY87" fmla="*/ 2489244 h 3697155"/>
              <a:gd name="connsiteX88" fmla="*/ 2675466 w 3962400"/>
              <a:gd name="connsiteY88" fmla="*/ 2455378 h 3697155"/>
              <a:gd name="connsiteX89" fmla="*/ 2698044 w 3962400"/>
              <a:gd name="connsiteY89" fmla="*/ 2410222 h 3697155"/>
              <a:gd name="connsiteX90" fmla="*/ 2720622 w 3962400"/>
              <a:gd name="connsiteY90" fmla="*/ 2376355 h 3697155"/>
              <a:gd name="connsiteX91" fmla="*/ 2765777 w 3962400"/>
              <a:gd name="connsiteY91" fmla="*/ 2319911 h 3697155"/>
              <a:gd name="connsiteX92" fmla="*/ 2799644 w 3962400"/>
              <a:gd name="connsiteY92" fmla="*/ 2240889 h 3697155"/>
              <a:gd name="connsiteX93" fmla="*/ 2889955 w 3962400"/>
              <a:gd name="connsiteY93" fmla="*/ 2207022 h 3697155"/>
              <a:gd name="connsiteX94" fmla="*/ 2923822 w 3962400"/>
              <a:gd name="connsiteY94" fmla="*/ 2184444 h 3697155"/>
              <a:gd name="connsiteX95" fmla="*/ 2957688 w 3962400"/>
              <a:gd name="connsiteY95" fmla="*/ 2173155 h 3697155"/>
              <a:gd name="connsiteX96" fmla="*/ 3251200 w 3962400"/>
              <a:gd name="connsiteY96" fmla="*/ 2161867 h 3697155"/>
              <a:gd name="connsiteX97" fmla="*/ 3273777 w 3962400"/>
              <a:gd name="connsiteY97" fmla="*/ 2116711 h 3697155"/>
              <a:gd name="connsiteX98" fmla="*/ 3307644 w 3962400"/>
              <a:gd name="connsiteY98" fmla="*/ 2150578 h 3697155"/>
              <a:gd name="connsiteX99" fmla="*/ 3330222 w 3962400"/>
              <a:gd name="connsiteY99" fmla="*/ 2240889 h 3697155"/>
              <a:gd name="connsiteX100" fmla="*/ 3375377 w 3962400"/>
              <a:gd name="connsiteY100" fmla="*/ 2274755 h 3697155"/>
              <a:gd name="connsiteX101" fmla="*/ 3420533 w 3962400"/>
              <a:gd name="connsiteY101" fmla="*/ 2342489 h 3697155"/>
              <a:gd name="connsiteX102" fmla="*/ 3533422 w 3962400"/>
              <a:gd name="connsiteY102" fmla="*/ 2421511 h 3697155"/>
              <a:gd name="connsiteX103" fmla="*/ 3567288 w 3962400"/>
              <a:gd name="connsiteY103" fmla="*/ 2444089 h 3697155"/>
              <a:gd name="connsiteX104" fmla="*/ 3646311 w 3962400"/>
              <a:gd name="connsiteY104" fmla="*/ 2489244 h 3697155"/>
              <a:gd name="connsiteX105" fmla="*/ 3691466 w 3962400"/>
              <a:gd name="connsiteY105" fmla="*/ 2500533 h 3697155"/>
              <a:gd name="connsiteX106" fmla="*/ 3759200 w 3962400"/>
              <a:gd name="connsiteY106" fmla="*/ 2545689 h 3697155"/>
              <a:gd name="connsiteX107" fmla="*/ 3883377 w 3962400"/>
              <a:gd name="connsiteY107" fmla="*/ 2579555 h 3697155"/>
              <a:gd name="connsiteX108" fmla="*/ 3939822 w 3962400"/>
              <a:gd name="connsiteY108" fmla="*/ 2568267 h 3697155"/>
              <a:gd name="connsiteX109" fmla="*/ 3951111 w 3962400"/>
              <a:gd name="connsiteY109" fmla="*/ 2534400 h 3697155"/>
              <a:gd name="connsiteX110" fmla="*/ 3962400 w 3962400"/>
              <a:gd name="connsiteY110" fmla="*/ 2489244 h 3697155"/>
              <a:gd name="connsiteX111" fmla="*/ 3939822 w 3962400"/>
              <a:gd name="connsiteY111" fmla="*/ 2286044 h 3697155"/>
              <a:gd name="connsiteX112" fmla="*/ 3905955 w 3962400"/>
              <a:gd name="connsiteY112" fmla="*/ 2218311 h 3697155"/>
              <a:gd name="connsiteX113" fmla="*/ 3872088 w 3962400"/>
              <a:gd name="connsiteY113" fmla="*/ 2195733 h 3697155"/>
              <a:gd name="connsiteX114" fmla="*/ 3815644 w 3962400"/>
              <a:gd name="connsiteY114" fmla="*/ 2128000 h 3697155"/>
              <a:gd name="connsiteX115" fmla="*/ 3725333 w 3962400"/>
              <a:gd name="connsiteY115" fmla="*/ 2037689 h 3697155"/>
              <a:gd name="connsiteX116" fmla="*/ 3680177 w 3962400"/>
              <a:gd name="connsiteY116" fmla="*/ 1969955 h 3697155"/>
              <a:gd name="connsiteX117" fmla="*/ 3578577 w 3962400"/>
              <a:gd name="connsiteY117" fmla="*/ 1879644 h 3697155"/>
              <a:gd name="connsiteX118" fmla="*/ 3544711 w 3962400"/>
              <a:gd name="connsiteY118" fmla="*/ 1834489 h 3697155"/>
              <a:gd name="connsiteX119" fmla="*/ 3510844 w 3962400"/>
              <a:gd name="connsiteY119" fmla="*/ 1811911 h 3697155"/>
              <a:gd name="connsiteX120" fmla="*/ 3454400 w 3962400"/>
              <a:gd name="connsiteY120" fmla="*/ 1755467 h 3697155"/>
              <a:gd name="connsiteX121" fmla="*/ 3431822 w 3962400"/>
              <a:gd name="connsiteY121" fmla="*/ 1721600 h 3697155"/>
              <a:gd name="connsiteX122" fmla="*/ 3386666 w 3962400"/>
              <a:gd name="connsiteY122" fmla="*/ 1687733 h 3697155"/>
              <a:gd name="connsiteX123" fmla="*/ 3364088 w 3962400"/>
              <a:gd name="connsiteY123" fmla="*/ 1653867 h 3697155"/>
              <a:gd name="connsiteX124" fmla="*/ 3285066 w 3962400"/>
              <a:gd name="connsiteY124" fmla="*/ 1586133 h 3697155"/>
              <a:gd name="connsiteX125" fmla="*/ 3217333 w 3962400"/>
              <a:gd name="connsiteY125" fmla="*/ 1507111 h 3697155"/>
              <a:gd name="connsiteX126" fmla="*/ 3183466 w 3962400"/>
              <a:gd name="connsiteY126" fmla="*/ 1473244 h 3697155"/>
              <a:gd name="connsiteX127" fmla="*/ 3127022 w 3962400"/>
              <a:gd name="connsiteY127" fmla="*/ 1394222 h 3697155"/>
              <a:gd name="connsiteX128" fmla="*/ 3036711 w 3962400"/>
              <a:gd name="connsiteY128" fmla="*/ 1292622 h 3697155"/>
              <a:gd name="connsiteX129" fmla="*/ 3002844 w 3962400"/>
              <a:gd name="connsiteY129" fmla="*/ 1236178 h 3697155"/>
              <a:gd name="connsiteX130" fmla="*/ 2957688 w 3962400"/>
              <a:gd name="connsiteY130" fmla="*/ 1179733 h 3697155"/>
              <a:gd name="connsiteX131" fmla="*/ 2935111 w 3962400"/>
              <a:gd name="connsiteY131" fmla="*/ 1145867 h 3697155"/>
              <a:gd name="connsiteX132" fmla="*/ 2901244 w 3962400"/>
              <a:gd name="connsiteY132" fmla="*/ 1123289 h 3697155"/>
              <a:gd name="connsiteX133" fmla="*/ 2844800 w 3962400"/>
              <a:gd name="connsiteY133" fmla="*/ 1066844 h 3697155"/>
              <a:gd name="connsiteX134" fmla="*/ 2822222 w 3962400"/>
              <a:gd name="connsiteY134" fmla="*/ 1032978 h 3697155"/>
              <a:gd name="connsiteX135" fmla="*/ 2777066 w 3962400"/>
              <a:gd name="connsiteY135" fmla="*/ 987822 h 3697155"/>
              <a:gd name="connsiteX136" fmla="*/ 2720622 w 3962400"/>
              <a:gd name="connsiteY136" fmla="*/ 931378 h 3697155"/>
              <a:gd name="connsiteX137" fmla="*/ 2652888 w 3962400"/>
              <a:gd name="connsiteY137" fmla="*/ 852355 h 3697155"/>
              <a:gd name="connsiteX138" fmla="*/ 2619022 w 3962400"/>
              <a:gd name="connsiteY138" fmla="*/ 829778 h 3697155"/>
              <a:gd name="connsiteX139" fmla="*/ 2562577 w 3962400"/>
              <a:gd name="connsiteY139" fmla="*/ 773333 h 3697155"/>
              <a:gd name="connsiteX140" fmla="*/ 2540000 w 3962400"/>
              <a:gd name="connsiteY140" fmla="*/ 739467 h 3697155"/>
              <a:gd name="connsiteX141" fmla="*/ 2494844 w 3962400"/>
              <a:gd name="connsiteY141" fmla="*/ 705600 h 3697155"/>
              <a:gd name="connsiteX142" fmla="*/ 2415822 w 3962400"/>
              <a:gd name="connsiteY142" fmla="*/ 637867 h 3697155"/>
              <a:gd name="connsiteX143" fmla="*/ 2404533 w 3962400"/>
              <a:gd name="connsiteY143" fmla="*/ 604000 h 3697155"/>
              <a:gd name="connsiteX144" fmla="*/ 2302933 w 3962400"/>
              <a:gd name="connsiteY144" fmla="*/ 524978 h 3697155"/>
              <a:gd name="connsiteX145" fmla="*/ 2223911 w 3962400"/>
              <a:gd name="connsiteY145" fmla="*/ 423378 h 3697155"/>
              <a:gd name="connsiteX146" fmla="*/ 2190044 w 3962400"/>
              <a:gd name="connsiteY146" fmla="*/ 389511 h 3697155"/>
              <a:gd name="connsiteX147" fmla="*/ 2167466 w 3962400"/>
              <a:gd name="connsiteY147" fmla="*/ 355644 h 3697155"/>
              <a:gd name="connsiteX148" fmla="*/ 2099733 w 3962400"/>
              <a:gd name="connsiteY148" fmla="*/ 321778 h 3697155"/>
              <a:gd name="connsiteX149" fmla="*/ 2088444 w 3962400"/>
              <a:gd name="connsiteY149" fmla="*/ 287911 h 3697155"/>
              <a:gd name="connsiteX150" fmla="*/ 2054577 w 3962400"/>
              <a:gd name="connsiteY150" fmla="*/ 265333 h 3697155"/>
              <a:gd name="connsiteX151" fmla="*/ 2020711 w 3962400"/>
              <a:gd name="connsiteY151" fmla="*/ 231467 h 3697155"/>
              <a:gd name="connsiteX152" fmla="*/ 1998133 w 3962400"/>
              <a:gd name="connsiteY152" fmla="*/ 197600 h 3697155"/>
              <a:gd name="connsiteX153" fmla="*/ 1930400 w 3962400"/>
              <a:gd name="connsiteY153" fmla="*/ 152444 h 3697155"/>
              <a:gd name="connsiteX154" fmla="*/ 1851377 w 3962400"/>
              <a:gd name="connsiteY154" fmla="*/ 84711 h 3697155"/>
              <a:gd name="connsiteX155" fmla="*/ 1817511 w 3962400"/>
              <a:gd name="connsiteY155" fmla="*/ 50844 h 3697155"/>
              <a:gd name="connsiteX156" fmla="*/ 1636888 w 3962400"/>
              <a:gd name="connsiteY156" fmla="*/ 39555 h 3697155"/>
              <a:gd name="connsiteX157" fmla="*/ 1591733 w 3962400"/>
              <a:gd name="connsiteY157" fmla="*/ 73422 h 3697155"/>
              <a:gd name="connsiteX158" fmla="*/ 1580444 w 3962400"/>
              <a:gd name="connsiteY158" fmla="*/ 107289 h 3697155"/>
              <a:gd name="connsiteX159" fmla="*/ 1524000 w 3962400"/>
              <a:gd name="connsiteY159" fmla="*/ 186311 h 3697155"/>
              <a:gd name="connsiteX160" fmla="*/ 1490133 w 3962400"/>
              <a:gd name="connsiteY160" fmla="*/ 254044 h 3697155"/>
              <a:gd name="connsiteX161" fmla="*/ 1467555 w 3962400"/>
              <a:gd name="connsiteY161" fmla="*/ 321778 h 3697155"/>
              <a:gd name="connsiteX162" fmla="*/ 1456266 w 3962400"/>
              <a:gd name="connsiteY162" fmla="*/ 355644 h 3697155"/>
              <a:gd name="connsiteX163" fmla="*/ 1467555 w 3962400"/>
              <a:gd name="connsiteY163" fmla="*/ 705600 h 3697155"/>
              <a:gd name="connsiteX164" fmla="*/ 1478844 w 3962400"/>
              <a:gd name="connsiteY164" fmla="*/ 795911 h 3697155"/>
              <a:gd name="connsiteX165" fmla="*/ 1490133 w 3962400"/>
              <a:gd name="connsiteY165" fmla="*/ 852355 h 3697155"/>
              <a:gd name="connsiteX166" fmla="*/ 1490133 w 3962400"/>
              <a:gd name="connsiteY166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822222 w 3962400"/>
              <a:gd name="connsiteY133" fmla="*/ 1032978 h 3697155"/>
              <a:gd name="connsiteX134" fmla="*/ 2777066 w 3962400"/>
              <a:gd name="connsiteY134" fmla="*/ 987822 h 3697155"/>
              <a:gd name="connsiteX135" fmla="*/ 2720622 w 3962400"/>
              <a:gd name="connsiteY135" fmla="*/ 931378 h 3697155"/>
              <a:gd name="connsiteX136" fmla="*/ 2652888 w 3962400"/>
              <a:gd name="connsiteY136" fmla="*/ 852355 h 3697155"/>
              <a:gd name="connsiteX137" fmla="*/ 2619022 w 3962400"/>
              <a:gd name="connsiteY137" fmla="*/ 829778 h 3697155"/>
              <a:gd name="connsiteX138" fmla="*/ 2562577 w 3962400"/>
              <a:gd name="connsiteY138" fmla="*/ 773333 h 3697155"/>
              <a:gd name="connsiteX139" fmla="*/ 2540000 w 3962400"/>
              <a:gd name="connsiteY139" fmla="*/ 739467 h 3697155"/>
              <a:gd name="connsiteX140" fmla="*/ 2494844 w 3962400"/>
              <a:gd name="connsiteY140" fmla="*/ 705600 h 3697155"/>
              <a:gd name="connsiteX141" fmla="*/ 2415822 w 3962400"/>
              <a:gd name="connsiteY141" fmla="*/ 637867 h 3697155"/>
              <a:gd name="connsiteX142" fmla="*/ 2404533 w 3962400"/>
              <a:gd name="connsiteY142" fmla="*/ 604000 h 3697155"/>
              <a:gd name="connsiteX143" fmla="*/ 2302933 w 3962400"/>
              <a:gd name="connsiteY143" fmla="*/ 524978 h 3697155"/>
              <a:gd name="connsiteX144" fmla="*/ 2223911 w 3962400"/>
              <a:gd name="connsiteY144" fmla="*/ 423378 h 3697155"/>
              <a:gd name="connsiteX145" fmla="*/ 2190044 w 3962400"/>
              <a:gd name="connsiteY145" fmla="*/ 389511 h 3697155"/>
              <a:gd name="connsiteX146" fmla="*/ 2167466 w 3962400"/>
              <a:gd name="connsiteY146" fmla="*/ 355644 h 3697155"/>
              <a:gd name="connsiteX147" fmla="*/ 2099733 w 3962400"/>
              <a:gd name="connsiteY147" fmla="*/ 321778 h 3697155"/>
              <a:gd name="connsiteX148" fmla="*/ 2088444 w 3962400"/>
              <a:gd name="connsiteY148" fmla="*/ 287911 h 3697155"/>
              <a:gd name="connsiteX149" fmla="*/ 2054577 w 3962400"/>
              <a:gd name="connsiteY149" fmla="*/ 265333 h 3697155"/>
              <a:gd name="connsiteX150" fmla="*/ 2020711 w 3962400"/>
              <a:gd name="connsiteY150" fmla="*/ 231467 h 3697155"/>
              <a:gd name="connsiteX151" fmla="*/ 1998133 w 3962400"/>
              <a:gd name="connsiteY151" fmla="*/ 197600 h 3697155"/>
              <a:gd name="connsiteX152" fmla="*/ 1930400 w 3962400"/>
              <a:gd name="connsiteY152" fmla="*/ 152444 h 3697155"/>
              <a:gd name="connsiteX153" fmla="*/ 1851377 w 3962400"/>
              <a:gd name="connsiteY153" fmla="*/ 84711 h 3697155"/>
              <a:gd name="connsiteX154" fmla="*/ 1817511 w 3962400"/>
              <a:gd name="connsiteY154" fmla="*/ 50844 h 3697155"/>
              <a:gd name="connsiteX155" fmla="*/ 1636888 w 3962400"/>
              <a:gd name="connsiteY155" fmla="*/ 39555 h 3697155"/>
              <a:gd name="connsiteX156" fmla="*/ 1591733 w 3962400"/>
              <a:gd name="connsiteY156" fmla="*/ 73422 h 3697155"/>
              <a:gd name="connsiteX157" fmla="*/ 1580444 w 3962400"/>
              <a:gd name="connsiteY157" fmla="*/ 107289 h 3697155"/>
              <a:gd name="connsiteX158" fmla="*/ 1524000 w 3962400"/>
              <a:gd name="connsiteY158" fmla="*/ 186311 h 3697155"/>
              <a:gd name="connsiteX159" fmla="*/ 1490133 w 3962400"/>
              <a:gd name="connsiteY159" fmla="*/ 254044 h 3697155"/>
              <a:gd name="connsiteX160" fmla="*/ 1467555 w 3962400"/>
              <a:gd name="connsiteY160" fmla="*/ 321778 h 3697155"/>
              <a:gd name="connsiteX161" fmla="*/ 1456266 w 3962400"/>
              <a:gd name="connsiteY161" fmla="*/ 355644 h 3697155"/>
              <a:gd name="connsiteX162" fmla="*/ 1467555 w 3962400"/>
              <a:gd name="connsiteY162" fmla="*/ 705600 h 3697155"/>
              <a:gd name="connsiteX163" fmla="*/ 1478844 w 3962400"/>
              <a:gd name="connsiteY163" fmla="*/ 795911 h 3697155"/>
              <a:gd name="connsiteX164" fmla="*/ 1490133 w 3962400"/>
              <a:gd name="connsiteY164" fmla="*/ 852355 h 3697155"/>
              <a:gd name="connsiteX165" fmla="*/ 1490133 w 3962400"/>
              <a:gd name="connsiteY165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822222 w 3962400"/>
              <a:gd name="connsiteY133" fmla="*/ 1032978 h 3697155"/>
              <a:gd name="connsiteX134" fmla="*/ 2777066 w 3962400"/>
              <a:gd name="connsiteY134" fmla="*/ 987822 h 3697155"/>
              <a:gd name="connsiteX135" fmla="*/ 2720622 w 3962400"/>
              <a:gd name="connsiteY135" fmla="*/ 931378 h 3697155"/>
              <a:gd name="connsiteX136" fmla="*/ 2652888 w 3962400"/>
              <a:gd name="connsiteY136" fmla="*/ 852355 h 3697155"/>
              <a:gd name="connsiteX137" fmla="*/ 2619022 w 3962400"/>
              <a:gd name="connsiteY137" fmla="*/ 829778 h 3697155"/>
              <a:gd name="connsiteX138" fmla="*/ 2562577 w 3962400"/>
              <a:gd name="connsiteY138" fmla="*/ 773333 h 3697155"/>
              <a:gd name="connsiteX139" fmla="*/ 2540000 w 3962400"/>
              <a:gd name="connsiteY139" fmla="*/ 739467 h 3697155"/>
              <a:gd name="connsiteX140" fmla="*/ 2415822 w 3962400"/>
              <a:gd name="connsiteY140" fmla="*/ 637867 h 3697155"/>
              <a:gd name="connsiteX141" fmla="*/ 2404533 w 3962400"/>
              <a:gd name="connsiteY141" fmla="*/ 604000 h 3697155"/>
              <a:gd name="connsiteX142" fmla="*/ 2302933 w 3962400"/>
              <a:gd name="connsiteY142" fmla="*/ 524978 h 3697155"/>
              <a:gd name="connsiteX143" fmla="*/ 2223911 w 3962400"/>
              <a:gd name="connsiteY143" fmla="*/ 423378 h 3697155"/>
              <a:gd name="connsiteX144" fmla="*/ 2190044 w 3962400"/>
              <a:gd name="connsiteY144" fmla="*/ 389511 h 3697155"/>
              <a:gd name="connsiteX145" fmla="*/ 2167466 w 3962400"/>
              <a:gd name="connsiteY145" fmla="*/ 355644 h 3697155"/>
              <a:gd name="connsiteX146" fmla="*/ 2099733 w 3962400"/>
              <a:gd name="connsiteY146" fmla="*/ 321778 h 3697155"/>
              <a:gd name="connsiteX147" fmla="*/ 2088444 w 3962400"/>
              <a:gd name="connsiteY147" fmla="*/ 287911 h 3697155"/>
              <a:gd name="connsiteX148" fmla="*/ 2054577 w 3962400"/>
              <a:gd name="connsiteY148" fmla="*/ 265333 h 3697155"/>
              <a:gd name="connsiteX149" fmla="*/ 2020711 w 3962400"/>
              <a:gd name="connsiteY149" fmla="*/ 231467 h 3697155"/>
              <a:gd name="connsiteX150" fmla="*/ 1998133 w 3962400"/>
              <a:gd name="connsiteY150" fmla="*/ 197600 h 3697155"/>
              <a:gd name="connsiteX151" fmla="*/ 1930400 w 3962400"/>
              <a:gd name="connsiteY151" fmla="*/ 152444 h 3697155"/>
              <a:gd name="connsiteX152" fmla="*/ 1851377 w 3962400"/>
              <a:gd name="connsiteY152" fmla="*/ 84711 h 3697155"/>
              <a:gd name="connsiteX153" fmla="*/ 1817511 w 3962400"/>
              <a:gd name="connsiteY153" fmla="*/ 50844 h 3697155"/>
              <a:gd name="connsiteX154" fmla="*/ 1636888 w 3962400"/>
              <a:gd name="connsiteY154" fmla="*/ 39555 h 3697155"/>
              <a:gd name="connsiteX155" fmla="*/ 1591733 w 3962400"/>
              <a:gd name="connsiteY155" fmla="*/ 73422 h 3697155"/>
              <a:gd name="connsiteX156" fmla="*/ 1580444 w 3962400"/>
              <a:gd name="connsiteY156" fmla="*/ 107289 h 3697155"/>
              <a:gd name="connsiteX157" fmla="*/ 1524000 w 3962400"/>
              <a:gd name="connsiteY157" fmla="*/ 186311 h 3697155"/>
              <a:gd name="connsiteX158" fmla="*/ 1490133 w 3962400"/>
              <a:gd name="connsiteY158" fmla="*/ 254044 h 3697155"/>
              <a:gd name="connsiteX159" fmla="*/ 1467555 w 3962400"/>
              <a:gd name="connsiteY159" fmla="*/ 321778 h 3697155"/>
              <a:gd name="connsiteX160" fmla="*/ 1456266 w 3962400"/>
              <a:gd name="connsiteY160" fmla="*/ 355644 h 3697155"/>
              <a:gd name="connsiteX161" fmla="*/ 1467555 w 3962400"/>
              <a:gd name="connsiteY161" fmla="*/ 705600 h 3697155"/>
              <a:gd name="connsiteX162" fmla="*/ 1478844 w 3962400"/>
              <a:gd name="connsiteY162" fmla="*/ 795911 h 3697155"/>
              <a:gd name="connsiteX163" fmla="*/ 1490133 w 3962400"/>
              <a:gd name="connsiteY163" fmla="*/ 852355 h 3697155"/>
              <a:gd name="connsiteX164" fmla="*/ 1490133 w 3962400"/>
              <a:gd name="connsiteY164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822222 w 3962400"/>
              <a:gd name="connsiteY133" fmla="*/ 1032978 h 3697155"/>
              <a:gd name="connsiteX134" fmla="*/ 2777066 w 3962400"/>
              <a:gd name="connsiteY134" fmla="*/ 987822 h 3697155"/>
              <a:gd name="connsiteX135" fmla="*/ 2720622 w 3962400"/>
              <a:gd name="connsiteY135" fmla="*/ 931378 h 3697155"/>
              <a:gd name="connsiteX136" fmla="*/ 2652888 w 3962400"/>
              <a:gd name="connsiteY136" fmla="*/ 852355 h 3697155"/>
              <a:gd name="connsiteX137" fmla="*/ 2619022 w 3962400"/>
              <a:gd name="connsiteY137" fmla="*/ 829778 h 3697155"/>
              <a:gd name="connsiteX138" fmla="*/ 2562577 w 3962400"/>
              <a:gd name="connsiteY138" fmla="*/ 773333 h 3697155"/>
              <a:gd name="connsiteX139" fmla="*/ 2415822 w 3962400"/>
              <a:gd name="connsiteY139" fmla="*/ 637867 h 3697155"/>
              <a:gd name="connsiteX140" fmla="*/ 2404533 w 3962400"/>
              <a:gd name="connsiteY140" fmla="*/ 604000 h 3697155"/>
              <a:gd name="connsiteX141" fmla="*/ 2302933 w 3962400"/>
              <a:gd name="connsiteY141" fmla="*/ 524978 h 3697155"/>
              <a:gd name="connsiteX142" fmla="*/ 2223911 w 3962400"/>
              <a:gd name="connsiteY142" fmla="*/ 423378 h 3697155"/>
              <a:gd name="connsiteX143" fmla="*/ 2190044 w 3962400"/>
              <a:gd name="connsiteY143" fmla="*/ 389511 h 3697155"/>
              <a:gd name="connsiteX144" fmla="*/ 2167466 w 3962400"/>
              <a:gd name="connsiteY144" fmla="*/ 355644 h 3697155"/>
              <a:gd name="connsiteX145" fmla="*/ 2099733 w 3962400"/>
              <a:gd name="connsiteY145" fmla="*/ 321778 h 3697155"/>
              <a:gd name="connsiteX146" fmla="*/ 2088444 w 3962400"/>
              <a:gd name="connsiteY146" fmla="*/ 287911 h 3697155"/>
              <a:gd name="connsiteX147" fmla="*/ 2054577 w 3962400"/>
              <a:gd name="connsiteY147" fmla="*/ 265333 h 3697155"/>
              <a:gd name="connsiteX148" fmla="*/ 2020711 w 3962400"/>
              <a:gd name="connsiteY148" fmla="*/ 231467 h 3697155"/>
              <a:gd name="connsiteX149" fmla="*/ 1998133 w 3962400"/>
              <a:gd name="connsiteY149" fmla="*/ 197600 h 3697155"/>
              <a:gd name="connsiteX150" fmla="*/ 1930400 w 3962400"/>
              <a:gd name="connsiteY150" fmla="*/ 152444 h 3697155"/>
              <a:gd name="connsiteX151" fmla="*/ 1851377 w 3962400"/>
              <a:gd name="connsiteY151" fmla="*/ 84711 h 3697155"/>
              <a:gd name="connsiteX152" fmla="*/ 1817511 w 3962400"/>
              <a:gd name="connsiteY152" fmla="*/ 50844 h 3697155"/>
              <a:gd name="connsiteX153" fmla="*/ 1636888 w 3962400"/>
              <a:gd name="connsiteY153" fmla="*/ 39555 h 3697155"/>
              <a:gd name="connsiteX154" fmla="*/ 1591733 w 3962400"/>
              <a:gd name="connsiteY154" fmla="*/ 73422 h 3697155"/>
              <a:gd name="connsiteX155" fmla="*/ 1580444 w 3962400"/>
              <a:gd name="connsiteY155" fmla="*/ 107289 h 3697155"/>
              <a:gd name="connsiteX156" fmla="*/ 1524000 w 3962400"/>
              <a:gd name="connsiteY156" fmla="*/ 186311 h 3697155"/>
              <a:gd name="connsiteX157" fmla="*/ 1490133 w 3962400"/>
              <a:gd name="connsiteY157" fmla="*/ 254044 h 3697155"/>
              <a:gd name="connsiteX158" fmla="*/ 1467555 w 3962400"/>
              <a:gd name="connsiteY158" fmla="*/ 321778 h 3697155"/>
              <a:gd name="connsiteX159" fmla="*/ 1456266 w 3962400"/>
              <a:gd name="connsiteY159" fmla="*/ 355644 h 3697155"/>
              <a:gd name="connsiteX160" fmla="*/ 1467555 w 3962400"/>
              <a:gd name="connsiteY160" fmla="*/ 705600 h 3697155"/>
              <a:gd name="connsiteX161" fmla="*/ 1478844 w 3962400"/>
              <a:gd name="connsiteY161" fmla="*/ 795911 h 3697155"/>
              <a:gd name="connsiteX162" fmla="*/ 1490133 w 3962400"/>
              <a:gd name="connsiteY162" fmla="*/ 852355 h 3697155"/>
              <a:gd name="connsiteX163" fmla="*/ 1490133 w 3962400"/>
              <a:gd name="connsiteY163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822222 w 3962400"/>
              <a:gd name="connsiteY133" fmla="*/ 1032978 h 3697155"/>
              <a:gd name="connsiteX134" fmla="*/ 2777066 w 3962400"/>
              <a:gd name="connsiteY134" fmla="*/ 987822 h 3697155"/>
              <a:gd name="connsiteX135" fmla="*/ 2720622 w 3962400"/>
              <a:gd name="connsiteY135" fmla="*/ 931378 h 3697155"/>
              <a:gd name="connsiteX136" fmla="*/ 2652888 w 3962400"/>
              <a:gd name="connsiteY136" fmla="*/ 852355 h 3697155"/>
              <a:gd name="connsiteX137" fmla="*/ 2562577 w 3962400"/>
              <a:gd name="connsiteY137" fmla="*/ 773333 h 3697155"/>
              <a:gd name="connsiteX138" fmla="*/ 2415822 w 3962400"/>
              <a:gd name="connsiteY138" fmla="*/ 637867 h 3697155"/>
              <a:gd name="connsiteX139" fmla="*/ 2404533 w 3962400"/>
              <a:gd name="connsiteY139" fmla="*/ 604000 h 3697155"/>
              <a:gd name="connsiteX140" fmla="*/ 2302933 w 3962400"/>
              <a:gd name="connsiteY140" fmla="*/ 524978 h 3697155"/>
              <a:gd name="connsiteX141" fmla="*/ 2223911 w 3962400"/>
              <a:gd name="connsiteY141" fmla="*/ 423378 h 3697155"/>
              <a:gd name="connsiteX142" fmla="*/ 2190044 w 3962400"/>
              <a:gd name="connsiteY142" fmla="*/ 389511 h 3697155"/>
              <a:gd name="connsiteX143" fmla="*/ 2167466 w 3962400"/>
              <a:gd name="connsiteY143" fmla="*/ 355644 h 3697155"/>
              <a:gd name="connsiteX144" fmla="*/ 2099733 w 3962400"/>
              <a:gd name="connsiteY144" fmla="*/ 321778 h 3697155"/>
              <a:gd name="connsiteX145" fmla="*/ 2088444 w 3962400"/>
              <a:gd name="connsiteY145" fmla="*/ 287911 h 3697155"/>
              <a:gd name="connsiteX146" fmla="*/ 2054577 w 3962400"/>
              <a:gd name="connsiteY146" fmla="*/ 265333 h 3697155"/>
              <a:gd name="connsiteX147" fmla="*/ 2020711 w 3962400"/>
              <a:gd name="connsiteY147" fmla="*/ 231467 h 3697155"/>
              <a:gd name="connsiteX148" fmla="*/ 1998133 w 3962400"/>
              <a:gd name="connsiteY148" fmla="*/ 197600 h 3697155"/>
              <a:gd name="connsiteX149" fmla="*/ 1930400 w 3962400"/>
              <a:gd name="connsiteY149" fmla="*/ 152444 h 3697155"/>
              <a:gd name="connsiteX150" fmla="*/ 1851377 w 3962400"/>
              <a:gd name="connsiteY150" fmla="*/ 84711 h 3697155"/>
              <a:gd name="connsiteX151" fmla="*/ 1817511 w 3962400"/>
              <a:gd name="connsiteY151" fmla="*/ 50844 h 3697155"/>
              <a:gd name="connsiteX152" fmla="*/ 1636888 w 3962400"/>
              <a:gd name="connsiteY152" fmla="*/ 39555 h 3697155"/>
              <a:gd name="connsiteX153" fmla="*/ 1591733 w 3962400"/>
              <a:gd name="connsiteY153" fmla="*/ 73422 h 3697155"/>
              <a:gd name="connsiteX154" fmla="*/ 1580444 w 3962400"/>
              <a:gd name="connsiteY154" fmla="*/ 107289 h 3697155"/>
              <a:gd name="connsiteX155" fmla="*/ 1524000 w 3962400"/>
              <a:gd name="connsiteY155" fmla="*/ 186311 h 3697155"/>
              <a:gd name="connsiteX156" fmla="*/ 1490133 w 3962400"/>
              <a:gd name="connsiteY156" fmla="*/ 254044 h 3697155"/>
              <a:gd name="connsiteX157" fmla="*/ 1467555 w 3962400"/>
              <a:gd name="connsiteY157" fmla="*/ 321778 h 3697155"/>
              <a:gd name="connsiteX158" fmla="*/ 1456266 w 3962400"/>
              <a:gd name="connsiteY158" fmla="*/ 355644 h 3697155"/>
              <a:gd name="connsiteX159" fmla="*/ 1467555 w 3962400"/>
              <a:gd name="connsiteY159" fmla="*/ 705600 h 3697155"/>
              <a:gd name="connsiteX160" fmla="*/ 1478844 w 3962400"/>
              <a:gd name="connsiteY160" fmla="*/ 795911 h 3697155"/>
              <a:gd name="connsiteX161" fmla="*/ 1490133 w 3962400"/>
              <a:gd name="connsiteY161" fmla="*/ 852355 h 3697155"/>
              <a:gd name="connsiteX162" fmla="*/ 1490133 w 3962400"/>
              <a:gd name="connsiteY162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777066 w 3962400"/>
              <a:gd name="connsiteY133" fmla="*/ 987822 h 3697155"/>
              <a:gd name="connsiteX134" fmla="*/ 2720622 w 3962400"/>
              <a:gd name="connsiteY134" fmla="*/ 931378 h 3697155"/>
              <a:gd name="connsiteX135" fmla="*/ 2652888 w 3962400"/>
              <a:gd name="connsiteY135" fmla="*/ 852355 h 3697155"/>
              <a:gd name="connsiteX136" fmla="*/ 2562577 w 3962400"/>
              <a:gd name="connsiteY136" fmla="*/ 773333 h 3697155"/>
              <a:gd name="connsiteX137" fmla="*/ 2415822 w 3962400"/>
              <a:gd name="connsiteY137" fmla="*/ 637867 h 3697155"/>
              <a:gd name="connsiteX138" fmla="*/ 2404533 w 3962400"/>
              <a:gd name="connsiteY138" fmla="*/ 604000 h 3697155"/>
              <a:gd name="connsiteX139" fmla="*/ 2302933 w 3962400"/>
              <a:gd name="connsiteY139" fmla="*/ 524978 h 3697155"/>
              <a:gd name="connsiteX140" fmla="*/ 2223911 w 3962400"/>
              <a:gd name="connsiteY140" fmla="*/ 423378 h 3697155"/>
              <a:gd name="connsiteX141" fmla="*/ 2190044 w 3962400"/>
              <a:gd name="connsiteY141" fmla="*/ 389511 h 3697155"/>
              <a:gd name="connsiteX142" fmla="*/ 2167466 w 3962400"/>
              <a:gd name="connsiteY142" fmla="*/ 355644 h 3697155"/>
              <a:gd name="connsiteX143" fmla="*/ 2099733 w 3962400"/>
              <a:gd name="connsiteY143" fmla="*/ 321778 h 3697155"/>
              <a:gd name="connsiteX144" fmla="*/ 2088444 w 3962400"/>
              <a:gd name="connsiteY144" fmla="*/ 287911 h 3697155"/>
              <a:gd name="connsiteX145" fmla="*/ 2054577 w 3962400"/>
              <a:gd name="connsiteY145" fmla="*/ 265333 h 3697155"/>
              <a:gd name="connsiteX146" fmla="*/ 2020711 w 3962400"/>
              <a:gd name="connsiteY146" fmla="*/ 231467 h 3697155"/>
              <a:gd name="connsiteX147" fmla="*/ 1998133 w 3962400"/>
              <a:gd name="connsiteY147" fmla="*/ 197600 h 3697155"/>
              <a:gd name="connsiteX148" fmla="*/ 1930400 w 3962400"/>
              <a:gd name="connsiteY148" fmla="*/ 152444 h 3697155"/>
              <a:gd name="connsiteX149" fmla="*/ 1851377 w 3962400"/>
              <a:gd name="connsiteY149" fmla="*/ 84711 h 3697155"/>
              <a:gd name="connsiteX150" fmla="*/ 1817511 w 3962400"/>
              <a:gd name="connsiteY150" fmla="*/ 50844 h 3697155"/>
              <a:gd name="connsiteX151" fmla="*/ 1636888 w 3962400"/>
              <a:gd name="connsiteY151" fmla="*/ 39555 h 3697155"/>
              <a:gd name="connsiteX152" fmla="*/ 1591733 w 3962400"/>
              <a:gd name="connsiteY152" fmla="*/ 73422 h 3697155"/>
              <a:gd name="connsiteX153" fmla="*/ 1580444 w 3962400"/>
              <a:gd name="connsiteY153" fmla="*/ 107289 h 3697155"/>
              <a:gd name="connsiteX154" fmla="*/ 1524000 w 3962400"/>
              <a:gd name="connsiteY154" fmla="*/ 186311 h 3697155"/>
              <a:gd name="connsiteX155" fmla="*/ 1490133 w 3962400"/>
              <a:gd name="connsiteY155" fmla="*/ 254044 h 3697155"/>
              <a:gd name="connsiteX156" fmla="*/ 1467555 w 3962400"/>
              <a:gd name="connsiteY156" fmla="*/ 321778 h 3697155"/>
              <a:gd name="connsiteX157" fmla="*/ 1456266 w 3962400"/>
              <a:gd name="connsiteY157" fmla="*/ 355644 h 3697155"/>
              <a:gd name="connsiteX158" fmla="*/ 1467555 w 3962400"/>
              <a:gd name="connsiteY158" fmla="*/ 705600 h 3697155"/>
              <a:gd name="connsiteX159" fmla="*/ 1478844 w 3962400"/>
              <a:gd name="connsiteY159" fmla="*/ 795911 h 3697155"/>
              <a:gd name="connsiteX160" fmla="*/ 1490133 w 3962400"/>
              <a:gd name="connsiteY160" fmla="*/ 852355 h 3697155"/>
              <a:gd name="connsiteX161" fmla="*/ 1490133 w 3962400"/>
              <a:gd name="connsiteY161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777066 w 3962400"/>
              <a:gd name="connsiteY132" fmla="*/ 987822 h 3697155"/>
              <a:gd name="connsiteX133" fmla="*/ 2720622 w 3962400"/>
              <a:gd name="connsiteY133" fmla="*/ 931378 h 3697155"/>
              <a:gd name="connsiteX134" fmla="*/ 2652888 w 3962400"/>
              <a:gd name="connsiteY134" fmla="*/ 852355 h 3697155"/>
              <a:gd name="connsiteX135" fmla="*/ 2562577 w 3962400"/>
              <a:gd name="connsiteY135" fmla="*/ 773333 h 3697155"/>
              <a:gd name="connsiteX136" fmla="*/ 2415822 w 3962400"/>
              <a:gd name="connsiteY136" fmla="*/ 637867 h 3697155"/>
              <a:gd name="connsiteX137" fmla="*/ 2404533 w 3962400"/>
              <a:gd name="connsiteY137" fmla="*/ 604000 h 3697155"/>
              <a:gd name="connsiteX138" fmla="*/ 2302933 w 3962400"/>
              <a:gd name="connsiteY138" fmla="*/ 524978 h 3697155"/>
              <a:gd name="connsiteX139" fmla="*/ 2223911 w 3962400"/>
              <a:gd name="connsiteY139" fmla="*/ 423378 h 3697155"/>
              <a:gd name="connsiteX140" fmla="*/ 2190044 w 3962400"/>
              <a:gd name="connsiteY140" fmla="*/ 389511 h 3697155"/>
              <a:gd name="connsiteX141" fmla="*/ 2167466 w 3962400"/>
              <a:gd name="connsiteY141" fmla="*/ 355644 h 3697155"/>
              <a:gd name="connsiteX142" fmla="*/ 2099733 w 3962400"/>
              <a:gd name="connsiteY142" fmla="*/ 321778 h 3697155"/>
              <a:gd name="connsiteX143" fmla="*/ 2088444 w 3962400"/>
              <a:gd name="connsiteY143" fmla="*/ 287911 h 3697155"/>
              <a:gd name="connsiteX144" fmla="*/ 2054577 w 3962400"/>
              <a:gd name="connsiteY144" fmla="*/ 265333 h 3697155"/>
              <a:gd name="connsiteX145" fmla="*/ 2020711 w 3962400"/>
              <a:gd name="connsiteY145" fmla="*/ 231467 h 3697155"/>
              <a:gd name="connsiteX146" fmla="*/ 1998133 w 3962400"/>
              <a:gd name="connsiteY146" fmla="*/ 197600 h 3697155"/>
              <a:gd name="connsiteX147" fmla="*/ 1930400 w 3962400"/>
              <a:gd name="connsiteY147" fmla="*/ 152444 h 3697155"/>
              <a:gd name="connsiteX148" fmla="*/ 1851377 w 3962400"/>
              <a:gd name="connsiteY148" fmla="*/ 84711 h 3697155"/>
              <a:gd name="connsiteX149" fmla="*/ 1817511 w 3962400"/>
              <a:gd name="connsiteY149" fmla="*/ 50844 h 3697155"/>
              <a:gd name="connsiteX150" fmla="*/ 1636888 w 3962400"/>
              <a:gd name="connsiteY150" fmla="*/ 39555 h 3697155"/>
              <a:gd name="connsiteX151" fmla="*/ 1591733 w 3962400"/>
              <a:gd name="connsiteY151" fmla="*/ 73422 h 3697155"/>
              <a:gd name="connsiteX152" fmla="*/ 1580444 w 3962400"/>
              <a:gd name="connsiteY152" fmla="*/ 107289 h 3697155"/>
              <a:gd name="connsiteX153" fmla="*/ 1524000 w 3962400"/>
              <a:gd name="connsiteY153" fmla="*/ 186311 h 3697155"/>
              <a:gd name="connsiteX154" fmla="*/ 1490133 w 3962400"/>
              <a:gd name="connsiteY154" fmla="*/ 254044 h 3697155"/>
              <a:gd name="connsiteX155" fmla="*/ 1467555 w 3962400"/>
              <a:gd name="connsiteY155" fmla="*/ 321778 h 3697155"/>
              <a:gd name="connsiteX156" fmla="*/ 1456266 w 3962400"/>
              <a:gd name="connsiteY156" fmla="*/ 355644 h 3697155"/>
              <a:gd name="connsiteX157" fmla="*/ 1467555 w 3962400"/>
              <a:gd name="connsiteY157" fmla="*/ 705600 h 3697155"/>
              <a:gd name="connsiteX158" fmla="*/ 1478844 w 3962400"/>
              <a:gd name="connsiteY158" fmla="*/ 795911 h 3697155"/>
              <a:gd name="connsiteX159" fmla="*/ 1490133 w 3962400"/>
              <a:gd name="connsiteY159" fmla="*/ 852355 h 3697155"/>
              <a:gd name="connsiteX160" fmla="*/ 1490133 w 3962400"/>
              <a:gd name="connsiteY160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478844 w 3962400"/>
              <a:gd name="connsiteY4" fmla="*/ 1089422 h 3697155"/>
              <a:gd name="connsiteX5" fmla="*/ 1444977 w 3962400"/>
              <a:gd name="connsiteY5" fmla="*/ 1123289 h 3697155"/>
              <a:gd name="connsiteX6" fmla="*/ 1343377 w 3962400"/>
              <a:gd name="connsiteY6" fmla="*/ 1168444 h 3697155"/>
              <a:gd name="connsiteX7" fmla="*/ 1275644 w 3962400"/>
              <a:gd name="connsiteY7" fmla="*/ 1191022 h 3697155"/>
              <a:gd name="connsiteX8" fmla="*/ 1038577 w 3962400"/>
              <a:gd name="connsiteY8" fmla="*/ 1179733 h 3697155"/>
              <a:gd name="connsiteX9" fmla="*/ 948266 w 3962400"/>
              <a:gd name="connsiteY9" fmla="*/ 1157155 h 3697155"/>
              <a:gd name="connsiteX10" fmla="*/ 869244 w 3962400"/>
              <a:gd name="connsiteY10" fmla="*/ 1089422 h 3697155"/>
              <a:gd name="connsiteX11" fmla="*/ 835377 w 3962400"/>
              <a:gd name="connsiteY11" fmla="*/ 1066844 h 3697155"/>
              <a:gd name="connsiteX12" fmla="*/ 790222 w 3962400"/>
              <a:gd name="connsiteY12" fmla="*/ 1021689 h 3697155"/>
              <a:gd name="connsiteX13" fmla="*/ 767644 w 3962400"/>
              <a:gd name="connsiteY13" fmla="*/ 987822 h 3697155"/>
              <a:gd name="connsiteX14" fmla="*/ 733777 w 3962400"/>
              <a:gd name="connsiteY14" fmla="*/ 965244 h 3697155"/>
              <a:gd name="connsiteX15" fmla="*/ 699911 w 3962400"/>
              <a:gd name="connsiteY15" fmla="*/ 931378 h 3697155"/>
              <a:gd name="connsiteX16" fmla="*/ 666044 w 3962400"/>
              <a:gd name="connsiteY16" fmla="*/ 908800 h 3697155"/>
              <a:gd name="connsiteX17" fmla="*/ 620888 w 3962400"/>
              <a:gd name="connsiteY17" fmla="*/ 874933 h 3697155"/>
              <a:gd name="connsiteX18" fmla="*/ 530577 w 3962400"/>
              <a:gd name="connsiteY18" fmla="*/ 852355 h 3697155"/>
              <a:gd name="connsiteX19" fmla="*/ 338666 w 3962400"/>
              <a:gd name="connsiteY19" fmla="*/ 863644 h 3697155"/>
              <a:gd name="connsiteX20" fmla="*/ 270933 w 3962400"/>
              <a:gd name="connsiteY20" fmla="*/ 886222 h 3697155"/>
              <a:gd name="connsiteX21" fmla="*/ 237066 w 3962400"/>
              <a:gd name="connsiteY21" fmla="*/ 897511 h 3697155"/>
              <a:gd name="connsiteX22" fmla="*/ 203200 w 3962400"/>
              <a:gd name="connsiteY22" fmla="*/ 920089 h 3697155"/>
              <a:gd name="connsiteX23" fmla="*/ 135466 w 3962400"/>
              <a:gd name="connsiteY23" fmla="*/ 953955 h 3697155"/>
              <a:gd name="connsiteX24" fmla="*/ 112888 w 3962400"/>
              <a:gd name="connsiteY24" fmla="*/ 999111 h 3697155"/>
              <a:gd name="connsiteX25" fmla="*/ 79022 w 3962400"/>
              <a:gd name="connsiteY25" fmla="*/ 1032978 h 3697155"/>
              <a:gd name="connsiteX26" fmla="*/ 56444 w 3962400"/>
              <a:gd name="connsiteY26" fmla="*/ 1100711 h 3697155"/>
              <a:gd name="connsiteX27" fmla="*/ 33866 w 3962400"/>
              <a:gd name="connsiteY27" fmla="*/ 1157155 h 3697155"/>
              <a:gd name="connsiteX28" fmla="*/ 22577 w 3962400"/>
              <a:gd name="connsiteY28" fmla="*/ 1540978 h 3697155"/>
              <a:gd name="connsiteX29" fmla="*/ 11288 w 3962400"/>
              <a:gd name="connsiteY29" fmla="*/ 1597422 h 3697155"/>
              <a:gd name="connsiteX30" fmla="*/ 0 w 3962400"/>
              <a:gd name="connsiteY30" fmla="*/ 1699022 h 3697155"/>
              <a:gd name="connsiteX31" fmla="*/ 11288 w 3962400"/>
              <a:gd name="connsiteY31" fmla="*/ 2150578 h 3697155"/>
              <a:gd name="connsiteX32" fmla="*/ 56444 w 3962400"/>
              <a:gd name="connsiteY32" fmla="*/ 2252178 h 3697155"/>
              <a:gd name="connsiteX33" fmla="*/ 90311 w 3962400"/>
              <a:gd name="connsiteY33" fmla="*/ 2263467 h 3697155"/>
              <a:gd name="connsiteX34" fmla="*/ 169333 w 3962400"/>
              <a:gd name="connsiteY34" fmla="*/ 2319911 h 3697155"/>
              <a:gd name="connsiteX35" fmla="*/ 203200 w 3962400"/>
              <a:gd name="connsiteY35" fmla="*/ 2331200 h 3697155"/>
              <a:gd name="connsiteX36" fmla="*/ 338666 w 3962400"/>
              <a:gd name="connsiteY36" fmla="*/ 2353778 h 3697155"/>
              <a:gd name="connsiteX37" fmla="*/ 508000 w 3962400"/>
              <a:gd name="connsiteY37" fmla="*/ 2387644 h 3697155"/>
              <a:gd name="connsiteX38" fmla="*/ 541866 w 3962400"/>
              <a:gd name="connsiteY38" fmla="*/ 2410222 h 3697155"/>
              <a:gd name="connsiteX39" fmla="*/ 587022 w 3962400"/>
              <a:gd name="connsiteY39" fmla="*/ 2421511 h 3697155"/>
              <a:gd name="connsiteX40" fmla="*/ 632177 w 3962400"/>
              <a:gd name="connsiteY40" fmla="*/ 2466667 h 3697155"/>
              <a:gd name="connsiteX41" fmla="*/ 745066 w 3962400"/>
              <a:gd name="connsiteY41" fmla="*/ 2568267 h 3697155"/>
              <a:gd name="connsiteX42" fmla="*/ 778933 w 3962400"/>
              <a:gd name="connsiteY42" fmla="*/ 2624711 h 3697155"/>
              <a:gd name="connsiteX43" fmla="*/ 824088 w 3962400"/>
              <a:gd name="connsiteY43" fmla="*/ 2726311 h 3697155"/>
              <a:gd name="connsiteX44" fmla="*/ 846666 w 3962400"/>
              <a:gd name="connsiteY44" fmla="*/ 3019822 h 3697155"/>
              <a:gd name="connsiteX45" fmla="*/ 869244 w 3962400"/>
              <a:gd name="connsiteY45" fmla="*/ 3177867 h 3697155"/>
              <a:gd name="connsiteX46" fmla="*/ 891822 w 3962400"/>
              <a:gd name="connsiteY46" fmla="*/ 3245600 h 3697155"/>
              <a:gd name="connsiteX47" fmla="*/ 993422 w 3962400"/>
              <a:gd name="connsiteY47" fmla="*/ 3335911 h 3697155"/>
              <a:gd name="connsiteX48" fmla="*/ 1027288 w 3962400"/>
              <a:gd name="connsiteY48" fmla="*/ 3347200 h 3697155"/>
              <a:gd name="connsiteX49" fmla="*/ 1095022 w 3962400"/>
              <a:gd name="connsiteY49" fmla="*/ 3279467 h 3697155"/>
              <a:gd name="connsiteX50" fmla="*/ 1162755 w 3962400"/>
              <a:gd name="connsiteY50" fmla="*/ 3211733 h 3697155"/>
              <a:gd name="connsiteX51" fmla="*/ 1196622 w 3962400"/>
              <a:gd name="connsiteY51" fmla="*/ 3245600 h 3697155"/>
              <a:gd name="connsiteX52" fmla="*/ 1207911 w 3962400"/>
              <a:gd name="connsiteY52" fmla="*/ 3279467 h 3697155"/>
              <a:gd name="connsiteX53" fmla="*/ 1230488 w 3962400"/>
              <a:gd name="connsiteY53" fmla="*/ 3324622 h 3697155"/>
              <a:gd name="connsiteX54" fmla="*/ 1264355 w 3962400"/>
              <a:gd name="connsiteY54" fmla="*/ 3426222 h 3697155"/>
              <a:gd name="connsiteX55" fmla="*/ 1309511 w 3962400"/>
              <a:gd name="connsiteY55" fmla="*/ 3493955 h 3697155"/>
              <a:gd name="connsiteX56" fmla="*/ 1332088 w 3962400"/>
              <a:gd name="connsiteY56" fmla="*/ 3595555 h 3697155"/>
              <a:gd name="connsiteX57" fmla="*/ 1365955 w 3962400"/>
              <a:gd name="connsiteY57" fmla="*/ 3674578 h 3697155"/>
              <a:gd name="connsiteX58" fmla="*/ 1399822 w 3962400"/>
              <a:gd name="connsiteY58" fmla="*/ 3697155 h 3697155"/>
              <a:gd name="connsiteX59" fmla="*/ 1433688 w 3962400"/>
              <a:gd name="connsiteY59" fmla="*/ 3674578 h 3697155"/>
              <a:gd name="connsiteX60" fmla="*/ 1467555 w 3962400"/>
              <a:gd name="connsiteY60" fmla="*/ 3629422 h 3697155"/>
              <a:gd name="connsiteX61" fmla="*/ 1512711 w 3962400"/>
              <a:gd name="connsiteY61" fmla="*/ 3561689 h 3697155"/>
              <a:gd name="connsiteX62" fmla="*/ 1546577 w 3962400"/>
              <a:gd name="connsiteY62" fmla="*/ 3527822 h 3697155"/>
              <a:gd name="connsiteX63" fmla="*/ 1580444 w 3962400"/>
              <a:gd name="connsiteY63" fmla="*/ 3426222 h 3697155"/>
              <a:gd name="connsiteX64" fmla="*/ 1591733 w 3962400"/>
              <a:gd name="connsiteY64" fmla="*/ 3392355 h 3697155"/>
              <a:gd name="connsiteX65" fmla="*/ 1625600 w 3962400"/>
              <a:gd name="connsiteY65" fmla="*/ 3381067 h 3697155"/>
              <a:gd name="connsiteX66" fmla="*/ 1727200 w 3962400"/>
              <a:gd name="connsiteY66" fmla="*/ 3448800 h 3697155"/>
              <a:gd name="connsiteX67" fmla="*/ 1794933 w 3962400"/>
              <a:gd name="connsiteY67" fmla="*/ 3482667 h 3697155"/>
              <a:gd name="connsiteX68" fmla="*/ 1862666 w 3962400"/>
              <a:gd name="connsiteY68" fmla="*/ 3527822 h 3697155"/>
              <a:gd name="connsiteX69" fmla="*/ 1896533 w 3962400"/>
              <a:gd name="connsiteY69" fmla="*/ 3539111 h 3697155"/>
              <a:gd name="connsiteX70" fmla="*/ 2077155 w 3962400"/>
              <a:gd name="connsiteY70" fmla="*/ 3561689 h 3697155"/>
              <a:gd name="connsiteX71" fmla="*/ 2144888 w 3962400"/>
              <a:gd name="connsiteY71" fmla="*/ 3572978 h 3697155"/>
              <a:gd name="connsiteX72" fmla="*/ 2246488 w 3962400"/>
              <a:gd name="connsiteY72" fmla="*/ 3561689 h 3697155"/>
              <a:gd name="connsiteX73" fmla="*/ 2257777 w 3962400"/>
              <a:gd name="connsiteY73" fmla="*/ 3527822 h 3697155"/>
              <a:gd name="connsiteX74" fmla="*/ 2291644 w 3962400"/>
              <a:gd name="connsiteY74" fmla="*/ 3516533 h 3697155"/>
              <a:gd name="connsiteX75" fmla="*/ 2302933 w 3962400"/>
              <a:gd name="connsiteY75" fmla="*/ 3482667 h 3697155"/>
              <a:gd name="connsiteX76" fmla="*/ 2381955 w 3962400"/>
              <a:gd name="connsiteY76" fmla="*/ 3426222 h 3697155"/>
              <a:gd name="connsiteX77" fmla="*/ 2415822 w 3962400"/>
              <a:gd name="connsiteY77" fmla="*/ 3369778 h 3697155"/>
              <a:gd name="connsiteX78" fmla="*/ 2449688 w 3962400"/>
              <a:gd name="connsiteY78" fmla="*/ 3335911 h 3697155"/>
              <a:gd name="connsiteX79" fmla="*/ 2494844 w 3962400"/>
              <a:gd name="connsiteY79" fmla="*/ 3256889 h 3697155"/>
              <a:gd name="connsiteX80" fmla="*/ 2528711 w 3962400"/>
              <a:gd name="connsiteY80" fmla="*/ 2963378 h 3697155"/>
              <a:gd name="connsiteX81" fmla="*/ 2551288 w 3962400"/>
              <a:gd name="connsiteY81" fmla="*/ 2737600 h 3697155"/>
              <a:gd name="connsiteX82" fmla="*/ 2573866 w 3962400"/>
              <a:gd name="connsiteY82" fmla="*/ 2613422 h 3697155"/>
              <a:gd name="connsiteX83" fmla="*/ 2585155 w 3962400"/>
              <a:gd name="connsiteY83" fmla="*/ 2579555 h 3697155"/>
              <a:gd name="connsiteX84" fmla="*/ 2619022 w 3962400"/>
              <a:gd name="connsiteY84" fmla="*/ 2556978 h 3697155"/>
              <a:gd name="connsiteX85" fmla="*/ 2652888 w 3962400"/>
              <a:gd name="connsiteY85" fmla="*/ 2489244 h 3697155"/>
              <a:gd name="connsiteX86" fmla="*/ 2675466 w 3962400"/>
              <a:gd name="connsiteY86" fmla="*/ 2455378 h 3697155"/>
              <a:gd name="connsiteX87" fmla="*/ 2698044 w 3962400"/>
              <a:gd name="connsiteY87" fmla="*/ 2410222 h 3697155"/>
              <a:gd name="connsiteX88" fmla="*/ 2720622 w 3962400"/>
              <a:gd name="connsiteY88" fmla="*/ 2376355 h 3697155"/>
              <a:gd name="connsiteX89" fmla="*/ 2765777 w 3962400"/>
              <a:gd name="connsiteY89" fmla="*/ 2319911 h 3697155"/>
              <a:gd name="connsiteX90" fmla="*/ 2799644 w 3962400"/>
              <a:gd name="connsiteY90" fmla="*/ 2240889 h 3697155"/>
              <a:gd name="connsiteX91" fmla="*/ 2889955 w 3962400"/>
              <a:gd name="connsiteY91" fmla="*/ 2207022 h 3697155"/>
              <a:gd name="connsiteX92" fmla="*/ 2923822 w 3962400"/>
              <a:gd name="connsiteY92" fmla="*/ 2184444 h 3697155"/>
              <a:gd name="connsiteX93" fmla="*/ 2957688 w 3962400"/>
              <a:gd name="connsiteY93" fmla="*/ 2173155 h 3697155"/>
              <a:gd name="connsiteX94" fmla="*/ 3251200 w 3962400"/>
              <a:gd name="connsiteY94" fmla="*/ 2161867 h 3697155"/>
              <a:gd name="connsiteX95" fmla="*/ 3273777 w 3962400"/>
              <a:gd name="connsiteY95" fmla="*/ 2116711 h 3697155"/>
              <a:gd name="connsiteX96" fmla="*/ 3307644 w 3962400"/>
              <a:gd name="connsiteY96" fmla="*/ 2150578 h 3697155"/>
              <a:gd name="connsiteX97" fmla="*/ 3330222 w 3962400"/>
              <a:gd name="connsiteY97" fmla="*/ 2240889 h 3697155"/>
              <a:gd name="connsiteX98" fmla="*/ 3375377 w 3962400"/>
              <a:gd name="connsiteY98" fmla="*/ 2274755 h 3697155"/>
              <a:gd name="connsiteX99" fmla="*/ 3420533 w 3962400"/>
              <a:gd name="connsiteY99" fmla="*/ 2342489 h 3697155"/>
              <a:gd name="connsiteX100" fmla="*/ 3533422 w 3962400"/>
              <a:gd name="connsiteY100" fmla="*/ 2421511 h 3697155"/>
              <a:gd name="connsiteX101" fmla="*/ 3567288 w 3962400"/>
              <a:gd name="connsiteY101" fmla="*/ 2444089 h 3697155"/>
              <a:gd name="connsiteX102" fmla="*/ 3646311 w 3962400"/>
              <a:gd name="connsiteY102" fmla="*/ 2489244 h 3697155"/>
              <a:gd name="connsiteX103" fmla="*/ 3691466 w 3962400"/>
              <a:gd name="connsiteY103" fmla="*/ 2500533 h 3697155"/>
              <a:gd name="connsiteX104" fmla="*/ 3759200 w 3962400"/>
              <a:gd name="connsiteY104" fmla="*/ 2545689 h 3697155"/>
              <a:gd name="connsiteX105" fmla="*/ 3883377 w 3962400"/>
              <a:gd name="connsiteY105" fmla="*/ 2579555 h 3697155"/>
              <a:gd name="connsiteX106" fmla="*/ 3939822 w 3962400"/>
              <a:gd name="connsiteY106" fmla="*/ 2568267 h 3697155"/>
              <a:gd name="connsiteX107" fmla="*/ 3951111 w 3962400"/>
              <a:gd name="connsiteY107" fmla="*/ 2534400 h 3697155"/>
              <a:gd name="connsiteX108" fmla="*/ 3962400 w 3962400"/>
              <a:gd name="connsiteY108" fmla="*/ 2489244 h 3697155"/>
              <a:gd name="connsiteX109" fmla="*/ 3939822 w 3962400"/>
              <a:gd name="connsiteY109" fmla="*/ 2286044 h 3697155"/>
              <a:gd name="connsiteX110" fmla="*/ 3905955 w 3962400"/>
              <a:gd name="connsiteY110" fmla="*/ 2218311 h 3697155"/>
              <a:gd name="connsiteX111" fmla="*/ 3872088 w 3962400"/>
              <a:gd name="connsiteY111" fmla="*/ 2195733 h 3697155"/>
              <a:gd name="connsiteX112" fmla="*/ 3815644 w 3962400"/>
              <a:gd name="connsiteY112" fmla="*/ 2128000 h 3697155"/>
              <a:gd name="connsiteX113" fmla="*/ 3725333 w 3962400"/>
              <a:gd name="connsiteY113" fmla="*/ 2037689 h 3697155"/>
              <a:gd name="connsiteX114" fmla="*/ 3680177 w 3962400"/>
              <a:gd name="connsiteY114" fmla="*/ 1969955 h 3697155"/>
              <a:gd name="connsiteX115" fmla="*/ 3578577 w 3962400"/>
              <a:gd name="connsiteY115" fmla="*/ 1879644 h 3697155"/>
              <a:gd name="connsiteX116" fmla="*/ 3544711 w 3962400"/>
              <a:gd name="connsiteY116" fmla="*/ 1834489 h 3697155"/>
              <a:gd name="connsiteX117" fmla="*/ 3510844 w 3962400"/>
              <a:gd name="connsiteY117" fmla="*/ 1811911 h 3697155"/>
              <a:gd name="connsiteX118" fmla="*/ 3454400 w 3962400"/>
              <a:gd name="connsiteY118" fmla="*/ 1755467 h 3697155"/>
              <a:gd name="connsiteX119" fmla="*/ 3431822 w 3962400"/>
              <a:gd name="connsiteY119" fmla="*/ 1721600 h 3697155"/>
              <a:gd name="connsiteX120" fmla="*/ 3386666 w 3962400"/>
              <a:gd name="connsiteY120" fmla="*/ 1687733 h 3697155"/>
              <a:gd name="connsiteX121" fmla="*/ 3364088 w 3962400"/>
              <a:gd name="connsiteY121" fmla="*/ 1653867 h 3697155"/>
              <a:gd name="connsiteX122" fmla="*/ 3285066 w 3962400"/>
              <a:gd name="connsiteY122" fmla="*/ 1586133 h 3697155"/>
              <a:gd name="connsiteX123" fmla="*/ 3217333 w 3962400"/>
              <a:gd name="connsiteY123" fmla="*/ 1507111 h 3697155"/>
              <a:gd name="connsiteX124" fmla="*/ 3183466 w 3962400"/>
              <a:gd name="connsiteY124" fmla="*/ 1473244 h 3697155"/>
              <a:gd name="connsiteX125" fmla="*/ 3127022 w 3962400"/>
              <a:gd name="connsiteY125" fmla="*/ 1394222 h 3697155"/>
              <a:gd name="connsiteX126" fmla="*/ 3036711 w 3962400"/>
              <a:gd name="connsiteY126" fmla="*/ 1292622 h 3697155"/>
              <a:gd name="connsiteX127" fmla="*/ 3002844 w 3962400"/>
              <a:gd name="connsiteY127" fmla="*/ 1236178 h 3697155"/>
              <a:gd name="connsiteX128" fmla="*/ 2957688 w 3962400"/>
              <a:gd name="connsiteY128" fmla="*/ 1179733 h 3697155"/>
              <a:gd name="connsiteX129" fmla="*/ 2935111 w 3962400"/>
              <a:gd name="connsiteY129" fmla="*/ 1145867 h 3697155"/>
              <a:gd name="connsiteX130" fmla="*/ 2901244 w 3962400"/>
              <a:gd name="connsiteY130" fmla="*/ 1123289 h 3697155"/>
              <a:gd name="connsiteX131" fmla="*/ 2777066 w 3962400"/>
              <a:gd name="connsiteY131" fmla="*/ 987822 h 3697155"/>
              <a:gd name="connsiteX132" fmla="*/ 2720622 w 3962400"/>
              <a:gd name="connsiteY132" fmla="*/ 931378 h 3697155"/>
              <a:gd name="connsiteX133" fmla="*/ 2652888 w 3962400"/>
              <a:gd name="connsiteY133" fmla="*/ 852355 h 3697155"/>
              <a:gd name="connsiteX134" fmla="*/ 2562577 w 3962400"/>
              <a:gd name="connsiteY134" fmla="*/ 773333 h 3697155"/>
              <a:gd name="connsiteX135" fmla="*/ 2415822 w 3962400"/>
              <a:gd name="connsiteY135" fmla="*/ 637867 h 3697155"/>
              <a:gd name="connsiteX136" fmla="*/ 2404533 w 3962400"/>
              <a:gd name="connsiteY136" fmla="*/ 604000 h 3697155"/>
              <a:gd name="connsiteX137" fmla="*/ 2302933 w 3962400"/>
              <a:gd name="connsiteY137" fmla="*/ 524978 h 3697155"/>
              <a:gd name="connsiteX138" fmla="*/ 2223911 w 3962400"/>
              <a:gd name="connsiteY138" fmla="*/ 423378 h 3697155"/>
              <a:gd name="connsiteX139" fmla="*/ 2190044 w 3962400"/>
              <a:gd name="connsiteY139" fmla="*/ 389511 h 3697155"/>
              <a:gd name="connsiteX140" fmla="*/ 2167466 w 3962400"/>
              <a:gd name="connsiteY140" fmla="*/ 355644 h 3697155"/>
              <a:gd name="connsiteX141" fmla="*/ 2099733 w 3962400"/>
              <a:gd name="connsiteY141" fmla="*/ 321778 h 3697155"/>
              <a:gd name="connsiteX142" fmla="*/ 2088444 w 3962400"/>
              <a:gd name="connsiteY142" fmla="*/ 287911 h 3697155"/>
              <a:gd name="connsiteX143" fmla="*/ 2054577 w 3962400"/>
              <a:gd name="connsiteY143" fmla="*/ 265333 h 3697155"/>
              <a:gd name="connsiteX144" fmla="*/ 2020711 w 3962400"/>
              <a:gd name="connsiteY144" fmla="*/ 231467 h 3697155"/>
              <a:gd name="connsiteX145" fmla="*/ 1998133 w 3962400"/>
              <a:gd name="connsiteY145" fmla="*/ 197600 h 3697155"/>
              <a:gd name="connsiteX146" fmla="*/ 1930400 w 3962400"/>
              <a:gd name="connsiteY146" fmla="*/ 152444 h 3697155"/>
              <a:gd name="connsiteX147" fmla="*/ 1851377 w 3962400"/>
              <a:gd name="connsiteY147" fmla="*/ 84711 h 3697155"/>
              <a:gd name="connsiteX148" fmla="*/ 1817511 w 3962400"/>
              <a:gd name="connsiteY148" fmla="*/ 50844 h 3697155"/>
              <a:gd name="connsiteX149" fmla="*/ 1636888 w 3962400"/>
              <a:gd name="connsiteY149" fmla="*/ 39555 h 3697155"/>
              <a:gd name="connsiteX150" fmla="*/ 1591733 w 3962400"/>
              <a:gd name="connsiteY150" fmla="*/ 73422 h 3697155"/>
              <a:gd name="connsiteX151" fmla="*/ 1580444 w 3962400"/>
              <a:gd name="connsiteY151" fmla="*/ 107289 h 3697155"/>
              <a:gd name="connsiteX152" fmla="*/ 1524000 w 3962400"/>
              <a:gd name="connsiteY152" fmla="*/ 186311 h 3697155"/>
              <a:gd name="connsiteX153" fmla="*/ 1490133 w 3962400"/>
              <a:gd name="connsiteY153" fmla="*/ 254044 h 3697155"/>
              <a:gd name="connsiteX154" fmla="*/ 1467555 w 3962400"/>
              <a:gd name="connsiteY154" fmla="*/ 321778 h 3697155"/>
              <a:gd name="connsiteX155" fmla="*/ 1456266 w 3962400"/>
              <a:gd name="connsiteY155" fmla="*/ 355644 h 3697155"/>
              <a:gd name="connsiteX156" fmla="*/ 1467555 w 3962400"/>
              <a:gd name="connsiteY156" fmla="*/ 705600 h 3697155"/>
              <a:gd name="connsiteX157" fmla="*/ 1478844 w 3962400"/>
              <a:gd name="connsiteY157" fmla="*/ 795911 h 3697155"/>
              <a:gd name="connsiteX158" fmla="*/ 1490133 w 3962400"/>
              <a:gd name="connsiteY158" fmla="*/ 852355 h 3697155"/>
              <a:gd name="connsiteX159" fmla="*/ 1490133 w 3962400"/>
              <a:gd name="connsiteY159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478844 w 3962400"/>
              <a:gd name="connsiteY3" fmla="*/ 1089422 h 3697155"/>
              <a:gd name="connsiteX4" fmla="*/ 1444977 w 3962400"/>
              <a:gd name="connsiteY4" fmla="*/ 1123289 h 3697155"/>
              <a:gd name="connsiteX5" fmla="*/ 1343377 w 3962400"/>
              <a:gd name="connsiteY5" fmla="*/ 1168444 h 3697155"/>
              <a:gd name="connsiteX6" fmla="*/ 1275644 w 3962400"/>
              <a:gd name="connsiteY6" fmla="*/ 1191022 h 3697155"/>
              <a:gd name="connsiteX7" fmla="*/ 1038577 w 3962400"/>
              <a:gd name="connsiteY7" fmla="*/ 1179733 h 3697155"/>
              <a:gd name="connsiteX8" fmla="*/ 948266 w 3962400"/>
              <a:gd name="connsiteY8" fmla="*/ 1157155 h 3697155"/>
              <a:gd name="connsiteX9" fmla="*/ 869244 w 3962400"/>
              <a:gd name="connsiteY9" fmla="*/ 1089422 h 3697155"/>
              <a:gd name="connsiteX10" fmla="*/ 835377 w 3962400"/>
              <a:gd name="connsiteY10" fmla="*/ 1066844 h 3697155"/>
              <a:gd name="connsiteX11" fmla="*/ 790222 w 3962400"/>
              <a:gd name="connsiteY11" fmla="*/ 1021689 h 3697155"/>
              <a:gd name="connsiteX12" fmla="*/ 767644 w 3962400"/>
              <a:gd name="connsiteY12" fmla="*/ 987822 h 3697155"/>
              <a:gd name="connsiteX13" fmla="*/ 733777 w 3962400"/>
              <a:gd name="connsiteY13" fmla="*/ 965244 h 3697155"/>
              <a:gd name="connsiteX14" fmla="*/ 699911 w 3962400"/>
              <a:gd name="connsiteY14" fmla="*/ 931378 h 3697155"/>
              <a:gd name="connsiteX15" fmla="*/ 666044 w 3962400"/>
              <a:gd name="connsiteY15" fmla="*/ 908800 h 3697155"/>
              <a:gd name="connsiteX16" fmla="*/ 620888 w 3962400"/>
              <a:gd name="connsiteY16" fmla="*/ 874933 h 3697155"/>
              <a:gd name="connsiteX17" fmla="*/ 530577 w 3962400"/>
              <a:gd name="connsiteY17" fmla="*/ 852355 h 3697155"/>
              <a:gd name="connsiteX18" fmla="*/ 338666 w 3962400"/>
              <a:gd name="connsiteY18" fmla="*/ 863644 h 3697155"/>
              <a:gd name="connsiteX19" fmla="*/ 270933 w 3962400"/>
              <a:gd name="connsiteY19" fmla="*/ 886222 h 3697155"/>
              <a:gd name="connsiteX20" fmla="*/ 237066 w 3962400"/>
              <a:gd name="connsiteY20" fmla="*/ 897511 h 3697155"/>
              <a:gd name="connsiteX21" fmla="*/ 203200 w 3962400"/>
              <a:gd name="connsiteY21" fmla="*/ 920089 h 3697155"/>
              <a:gd name="connsiteX22" fmla="*/ 135466 w 3962400"/>
              <a:gd name="connsiteY22" fmla="*/ 953955 h 3697155"/>
              <a:gd name="connsiteX23" fmla="*/ 112888 w 3962400"/>
              <a:gd name="connsiteY23" fmla="*/ 999111 h 3697155"/>
              <a:gd name="connsiteX24" fmla="*/ 79022 w 3962400"/>
              <a:gd name="connsiteY24" fmla="*/ 1032978 h 3697155"/>
              <a:gd name="connsiteX25" fmla="*/ 56444 w 3962400"/>
              <a:gd name="connsiteY25" fmla="*/ 1100711 h 3697155"/>
              <a:gd name="connsiteX26" fmla="*/ 33866 w 3962400"/>
              <a:gd name="connsiteY26" fmla="*/ 1157155 h 3697155"/>
              <a:gd name="connsiteX27" fmla="*/ 22577 w 3962400"/>
              <a:gd name="connsiteY27" fmla="*/ 1540978 h 3697155"/>
              <a:gd name="connsiteX28" fmla="*/ 11288 w 3962400"/>
              <a:gd name="connsiteY28" fmla="*/ 1597422 h 3697155"/>
              <a:gd name="connsiteX29" fmla="*/ 0 w 3962400"/>
              <a:gd name="connsiteY29" fmla="*/ 1699022 h 3697155"/>
              <a:gd name="connsiteX30" fmla="*/ 11288 w 3962400"/>
              <a:gd name="connsiteY30" fmla="*/ 2150578 h 3697155"/>
              <a:gd name="connsiteX31" fmla="*/ 56444 w 3962400"/>
              <a:gd name="connsiteY31" fmla="*/ 2252178 h 3697155"/>
              <a:gd name="connsiteX32" fmla="*/ 90311 w 3962400"/>
              <a:gd name="connsiteY32" fmla="*/ 2263467 h 3697155"/>
              <a:gd name="connsiteX33" fmla="*/ 169333 w 3962400"/>
              <a:gd name="connsiteY33" fmla="*/ 2319911 h 3697155"/>
              <a:gd name="connsiteX34" fmla="*/ 203200 w 3962400"/>
              <a:gd name="connsiteY34" fmla="*/ 2331200 h 3697155"/>
              <a:gd name="connsiteX35" fmla="*/ 338666 w 3962400"/>
              <a:gd name="connsiteY35" fmla="*/ 2353778 h 3697155"/>
              <a:gd name="connsiteX36" fmla="*/ 508000 w 3962400"/>
              <a:gd name="connsiteY36" fmla="*/ 2387644 h 3697155"/>
              <a:gd name="connsiteX37" fmla="*/ 541866 w 3962400"/>
              <a:gd name="connsiteY37" fmla="*/ 2410222 h 3697155"/>
              <a:gd name="connsiteX38" fmla="*/ 587022 w 3962400"/>
              <a:gd name="connsiteY38" fmla="*/ 2421511 h 3697155"/>
              <a:gd name="connsiteX39" fmla="*/ 632177 w 3962400"/>
              <a:gd name="connsiteY39" fmla="*/ 2466667 h 3697155"/>
              <a:gd name="connsiteX40" fmla="*/ 745066 w 3962400"/>
              <a:gd name="connsiteY40" fmla="*/ 2568267 h 3697155"/>
              <a:gd name="connsiteX41" fmla="*/ 778933 w 3962400"/>
              <a:gd name="connsiteY41" fmla="*/ 2624711 h 3697155"/>
              <a:gd name="connsiteX42" fmla="*/ 824088 w 3962400"/>
              <a:gd name="connsiteY42" fmla="*/ 2726311 h 3697155"/>
              <a:gd name="connsiteX43" fmla="*/ 846666 w 3962400"/>
              <a:gd name="connsiteY43" fmla="*/ 3019822 h 3697155"/>
              <a:gd name="connsiteX44" fmla="*/ 869244 w 3962400"/>
              <a:gd name="connsiteY44" fmla="*/ 3177867 h 3697155"/>
              <a:gd name="connsiteX45" fmla="*/ 891822 w 3962400"/>
              <a:gd name="connsiteY45" fmla="*/ 3245600 h 3697155"/>
              <a:gd name="connsiteX46" fmla="*/ 993422 w 3962400"/>
              <a:gd name="connsiteY46" fmla="*/ 3335911 h 3697155"/>
              <a:gd name="connsiteX47" fmla="*/ 1027288 w 3962400"/>
              <a:gd name="connsiteY47" fmla="*/ 3347200 h 3697155"/>
              <a:gd name="connsiteX48" fmla="*/ 1095022 w 3962400"/>
              <a:gd name="connsiteY48" fmla="*/ 3279467 h 3697155"/>
              <a:gd name="connsiteX49" fmla="*/ 1162755 w 3962400"/>
              <a:gd name="connsiteY49" fmla="*/ 3211733 h 3697155"/>
              <a:gd name="connsiteX50" fmla="*/ 1196622 w 3962400"/>
              <a:gd name="connsiteY50" fmla="*/ 3245600 h 3697155"/>
              <a:gd name="connsiteX51" fmla="*/ 1207911 w 3962400"/>
              <a:gd name="connsiteY51" fmla="*/ 3279467 h 3697155"/>
              <a:gd name="connsiteX52" fmla="*/ 1230488 w 3962400"/>
              <a:gd name="connsiteY52" fmla="*/ 3324622 h 3697155"/>
              <a:gd name="connsiteX53" fmla="*/ 1264355 w 3962400"/>
              <a:gd name="connsiteY53" fmla="*/ 3426222 h 3697155"/>
              <a:gd name="connsiteX54" fmla="*/ 1309511 w 3962400"/>
              <a:gd name="connsiteY54" fmla="*/ 3493955 h 3697155"/>
              <a:gd name="connsiteX55" fmla="*/ 1332088 w 3962400"/>
              <a:gd name="connsiteY55" fmla="*/ 3595555 h 3697155"/>
              <a:gd name="connsiteX56" fmla="*/ 1365955 w 3962400"/>
              <a:gd name="connsiteY56" fmla="*/ 3674578 h 3697155"/>
              <a:gd name="connsiteX57" fmla="*/ 1399822 w 3962400"/>
              <a:gd name="connsiteY57" fmla="*/ 3697155 h 3697155"/>
              <a:gd name="connsiteX58" fmla="*/ 1433688 w 3962400"/>
              <a:gd name="connsiteY58" fmla="*/ 3674578 h 3697155"/>
              <a:gd name="connsiteX59" fmla="*/ 1467555 w 3962400"/>
              <a:gd name="connsiteY59" fmla="*/ 3629422 h 3697155"/>
              <a:gd name="connsiteX60" fmla="*/ 1512711 w 3962400"/>
              <a:gd name="connsiteY60" fmla="*/ 3561689 h 3697155"/>
              <a:gd name="connsiteX61" fmla="*/ 1546577 w 3962400"/>
              <a:gd name="connsiteY61" fmla="*/ 3527822 h 3697155"/>
              <a:gd name="connsiteX62" fmla="*/ 1580444 w 3962400"/>
              <a:gd name="connsiteY62" fmla="*/ 3426222 h 3697155"/>
              <a:gd name="connsiteX63" fmla="*/ 1591733 w 3962400"/>
              <a:gd name="connsiteY63" fmla="*/ 3392355 h 3697155"/>
              <a:gd name="connsiteX64" fmla="*/ 1625600 w 3962400"/>
              <a:gd name="connsiteY64" fmla="*/ 3381067 h 3697155"/>
              <a:gd name="connsiteX65" fmla="*/ 1727200 w 3962400"/>
              <a:gd name="connsiteY65" fmla="*/ 3448800 h 3697155"/>
              <a:gd name="connsiteX66" fmla="*/ 1794933 w 3962400"/>
              <a:gd name="connsiteY66" fmla="*/ 3482667 h 3697155"/>
              <a:gd name="connsiteX67" fmla="*/ 1862666 w 3962400"/>
              <a:gd name="connsiteY67" fmla="*/ 3527822 h 3697155"/>
              <a:gd name="connsiteX68" fmla="*/ 1896533 w 3962400"/>
              <a:gd name="connsiteY68" fmla="*/ 3539111 h 3697155"/>
              <a:gd name="connsiteX69" fmla="*/ 2077155 w 3962400"/>
              <a:gd name="connsiteY69" fmla="*/ 3561689 h 3697155"/>
              <a:gd name="connsiteX70" fmla="*/ 2144888 w 3962400"/>
              <a:gd name="connsiteY70" fmla="*/ 3572978 h 3697155"/>
              <a:gd name="connsiteX71" fmla="*/ 2246488 w 3962400"/>
              <a:gd name="connsiteY71" fmla="*/ 3561689 h 3697155"/>
              <a:gd name="connsiteX72" fmla="*/ 2257777 w 3962400"/>
              <a:gd name="connsiteY72" fmla="*/ 3527822 h 3697155"/>
              <a:gd name="connsiteX73" fmla="*/ 2291644 w 3962400"/>
              <a:gd name="connsiteY73" fmla="*/ 3516533 h 3697155"/>
              <a:gd name="connsiteX74" fmla="*/ 2302933 w 3962400"/>
              <a:gd name="connsiteY74" fmla="*/ 3482667 h 3697155"/>
              <a:gd name="connsiteX75" fmla="*/ 2381955 w 3962400"/>
              <a:gd name="connsiteY75" fmla="*/ 3426222 h 3697155"/>
              <a:gd name="connsiteX76" fmla="*/ 2415822 w 3962400"/>
              <a:gd name="connsiteY76" fmla="*/ 3369778 h 3697155"/>
              <a:gd name="connsiteX77" fmla="*/ 2449688 w 3962400"/>
              <a:gd name="connsiteY77" fmla="*/ 3335911 h 3697155"/>
              <a:gd name="connsiteX78" fmla="*/ 2494844 w 3962400"/>
              <a:gd name="connsiteY78" fmla="*/ 3256889 h 3697155"/>
              <a:gd name="connsiteX79" fmla="*/ 2528711 w 3962400"/>
              <a:gd name="connsiteY79" fmla="*/ 2963378 h 3697155"/>
              <a:gd name="connsiteX80" fmla="*/ 2551288 w 3962400"/>
              <a:gd name="connsiteY80" fmla="*/ 2737600 h 3697155"/>
              <a:gd name="connsiteX81" fmla="*/ 2573866 w 3962400"/>
              <a:gd name="connsiteY81" fmla="*/ 2613422 h 3697155"/>
              <a:gd name="connsiteX82" fmla="*/ 2585155 w 3962400"/>
              <a:gd name="connsiteY82" fmla="*/ 2579555 h 3697155"/>
              <a:gd name="connsiteX83" fmla="*/ 2619022 w 3962400"/>
              <a:gd name="connsiteY83" fmla="*/ 2556978 h 3697155"/>
              <a:gd name="connsiteX84" fmla="*/ 2652888 w 3962400"/>
              <a:gd name="connsiteY84" fmla="*/ 2489244 h 3697155"/>
              <a:gd name="connsiteX85" fmla="*/ 2675466 w 3962400"/>
              <a:gd name="connsiteY85" fmla="*/ 2455378 h 3697155"/>
              <a:gd name="connsiteX86" fmla="*/ 2698044 w 3962400"/>
              <a:gd name="connsiteY86" fmla="*/ 2410222 h 3697155"/>
              <a:gd name="connsiteX87" fmla="*/ 2720622 w 3962400"/>
              <a:gd name="connsiteY87" fmla="*/ 2376355 h 3697155"/>
              <a:gd name="connsiteX88" fmla="*/ 2765777 w 3962400"/>
              <a:gd name="connsiteY88" fmla="*/ 2319911 h 3697155"/>
              <a:gd name="connsiteX89" fmla="*/ 2799644 w 3962400"/>
              <a:gd name="connsiteY89" fmla="*/ 2240889 h 3697155"/>
              <a:gd name="connsiteX90" fmla="*/ 2889955 w 3962400"/>
              <a:gd name="connsiteY90" fmla="*/ 2207022 h 3697155"/>
              <a:gd name="connsiteX91" fmla="*/ 2923822 w 3962400"/>
              <a:gd name="connsiteY91" fmla="*/ 2184444 h 3697155"/>
              <a:gd name="connsiteX92" fmla="*/ 2957688 w 3962400"/>
              <a:gd name="connsiteY92" fmla="*/ 2173155 h 3697155"/>
              <a:gd name="connsiteX93" fmla="*/ 3251200 w 3962400"/>
              <a:gd name="connsiteY93" fmla="*/ 2161867 h 3697155"/>
              <a:gd name="connsiteX94" fmla="*/ 3273777 w 3962400"/>
              <a:gd name="connsiteY94" fmla="*/ 2116711 h 3697155"/>
              <a:gd name="connsiteX95" fmla="*/ 3307644 w 3962400"/>
              <a:gd name="connsiteY95" fmla="*/ 2150578 h 3697155"/>
              <a:gd name="connsiteX96" fmla="*/ 3330222 w 3962400"/>
              <a:gd name="connsiteY96" fmla="*/ 2240889 h 3697155"/>
              <a:gd name="connsiteX97" fmla="*/ 3375377 w 3962400"/>
              <a:gd name="connsiteY97" fmla="*/ 2274755 h 3697155"/>
              <a:gd name="connsiteX98" fmla="*/ 3420533 w 3962400"/>
              <a:gd name="connsiteY98" fmla="*/ 2342489 h 3697155"/>
              <a:gd name="connsiteX99" fmla="*/ 3533422 w 3962400"/>
              <a:gd name="connsiteY99" fmla="*/ 2421511 h 3697155"/>
              <a:gd name="connsiteX100" fmla="*/ 3567288 w 3962400"/>
              <a:gd name="connsiteY100" fmla="*/ 2444089 h 3697155"/>
              <a:gd name="connsiteX101" fmla="*/ 3646311 w 3962400"/>
              <a:gd name="connsiteY101" fmla="*/ 2489244 h 3697155"/>
              <a:gd name="connsiteX102" fmla="*/ 3691466 w 3962400"/>
              <a:gd name="connsiteY102" fmla="*/ 2500533 h 3697155"/>
              <a:gd name="connsiteX103" fmla="*/ 3759200 w 3962400"/>
              <a:gd name="connsiteY103" fmla="*/ 2545689 h 3697155"/>
              <a:gd name="connsiteX104" fmla="*/ 3883377 w 3962400"/>
              <a:gd name="connsiteY104" fmla="*/ 2579555 h 3697155"/>
              <a:gd name="connsiteX105" fmla="*/ 3939822 w 3962400"/>
              <a:gd name="connsiteY105" fmla="*/ 2568267 h 3697155"/>
              <a:gd name="connsiteX106" fmla="*/ 3951111 w 3962400"/>
              <a:gd name="connsiteY106" fmla="*/ 2534400 h 3697155"/>
              <a:gd name="connsiteX107" fmla="*/ 3962400 w 3962400"/>
              <a:gd name="connsiteY107" fmla="*/ 2489244 h 3697155"/>
              <a:gd name="connsiteX108" fmla="*/ 3939822 w 3962400"/>
              <a:gd name="connsiteY108" fmla="*/ 2286044 h 3697155"/>
              <a:gd name="connsiteX109" fmla="*/ 3905955 w 3962400"/>
              <a:gd name="connsiteY109" fmla="*/ 2218311 h 3697155"/>
              <a:gd name="connsiteX110" fmla="*/ 3872088 w 3962400"/>
              <a:gd name="connsiteY110" fmla="*/ 2195733 h 3697155"/>
              <a:gd name="connsiteX111" fmla="*/ 3815644 w 3962400"/>
              <a:gd name="connsiteY111" fmla="*/ 2128000 h 3697155"/>
              <a:gd name="connsiteX112" fmla="*/ 3725333 w 3962400"/>
              <a:gd name="connsiteY112" fmla="*/ 2037689 h 3697155"/>
              <a:gd name="connsiteX113" fmla="*/ 3680177 w 3962400"/>
              <a:gd name="connsiteY113" fmla="*/ 1969955 h 3697155"/>
              <a:gd name="connsiteX114" fmla="*/ 3578577 w 3962400"/>
              <a:gd name="connsiteY114" fmla="*/ 1879644 h 3697155"/>
              <a:gd name="connsiteX115" fmla="*/ 3544711 w 3962400"/>
              <a:gd name="connsiteY115" fmla="*/ 1834489 h 3697155"/>
              <a:gd name="connsiteX116" fmla="*/ 3510844 w 3962400"/>
              <a:gd name="connsiteY116" fmla="*/ 1811911 h 3697155"/>
              <a:gd name="connsiteX117" fmla="*/ 3454400 w 3962400"/>
              <a:gd name="connsiteY117" fmla="*/ 1755467 h 3697155"/>
              <a:gd name="connsiteX118" fmla="*/ 3431822 w 3962400"/>
              <a:gd name="connsiteY118" fmla="*/ 1721600 h 3697155"/>
              <a:gd name="connsiteX119" fmla="*/ 3386666 w 3962400"/>
              <a:gd name="connsiteY119" fmla="*/ 1687733 h 3697155"/>
              <a:gd name="connsiteX120" fmla="*/ 3364088 w 3962400"/>
              <a:gd name="connsiteY120" fmla="*/ 1653867 h 3697155"/>
              <a:gd name="connsiteX121" fmla="*/ 3285066 w 3962400"/>
              <a:gd name="connsiteY121" fmla="*/ 1586133 h 3697155"/>
              <a:gd name="connsiteX122" fmla="*/ 3217333 w 3962400"/>
              <a:gd name="connsiteY122" fmla="*/ 1507111 h 3697155"/>
              <a:gd name="connsiteX123" fmla="*/ 3183466 w 3962400"/>
              <a:gd name="connsiteY123" fmla="*/ 1473244 h 3697155"/>
              <a:gd name="connsiteX124" fmla="*/ 3127022 w 3962400"/>
              <a:gd name="connsiteY124" fmla="*/ 1394222 h 3697155"/>
              <a:gd name="connsiteX125" fmla="*/ 3036711 w 3962400"/>
              <a:gd name="connsiteY125" fmla="*/ 1292622 h 3697155"/>
              <a:gd name="connsiteX126" fmla="*/ 3002844 w 3962400"/>
              <a:gd name="connsiteY126" fmla="*/ 1236178 h 3697155"/>
              <a:gd name="connsiteX127" fmla="*/ 2957688 w 3962400"/>
              <a:gd name="connsiteY127" fmla="*/ 1179733 h 3697155"/>
              <a:gd name="connsiteX128" fmla="*/ 2935111 w 3962400"/>
              <a:gd name="connsiteY128" fmla="*/ 1145867 h 3697155"/>
              <a:gd name="connsiteX129" fmla="*/ 2901244 w 3962400"/>
              <a:gd name="connsiteY129" fmla="*/ 1123289 h 3697155"/>
              <a:gd name="connsiteX130" fmla="*/ 2777066 w 3962400"/>
              <a:gd name="connsiteY130" fmla="*/ 987822 h 3697155"/>
              <a:gd name="connsiteX131" fmla="*/ 2720622 w 3962400"/>
              <a:gd name="connsiteY131" fmla="*/ 931378 h 3697155"/>
              <a:gd name="connsiteX132" fmla="*/ 2652888 w 3962400"/>
              <a:gd name="connsiteY132" fmla="*/ 852355 h 3697155"/>
              <a:gd name="connsiteX133" fmla="*/ 2562577 w 3962400"/>
              <a:gd name="connsiteY133" fmla="*/ 773333 h 3697155"/>
              <a:gd name="connsiteX134" fmla="*/ 2415822 w 3962400"/>
              <a:gd name="connsiteY134" fmla="*/ 637867 h 3697155"/>
              <a:gd name="connsiteX135" fmla="*/ 2404533 w 3962400"/>
              <a:gd name="connsiteY135" fmla="*/ 604000 h 3697155"/>
              <a:gd name="connsiteX136" fmla="*/ 2302933 w 3962400"/>
              <a:gd name="connsiteY136" fmla="*/ 524978 h 3697155"/>
              <a:gd name="connsiteX137" fmla="*/ 2223911 w 3962400"/>
              <a:gd name="connsiteY137" fmla="*/ 423378 h 3697155"/>
              <a:gd name="connsiteX138" fmla="*/ 2190044 w 3962400"/>
              <a:gd name="connsiteY138" fmla="*/ 389511 h 3697155"/>
              <a:gd name="connsiteX139" fmla="*/ 2167466 w 3962400"/>
              <a:gd name="connsiteY139" fmla="*/ 355644 h 3697155"/>
              <a:gd name="connsiteX140" fmla="*/ 2099733 w 3962400"/>
              <a:gd name="connsiteY140" fmla="*/ 321778 h 3697155"/>
              <a:gd name="connsiteX141" fmla="*/ 2088444 w 3962400"/>
              <a:gd name="connsiteY141" fmla="*/ 287911 h 3697155"/>
              <a:gd name="connsiteX142" fmla="*/ 2054577 w 3962400"/>
              <a:gd name="connsiteY142" fmla="*/ 265333 h 3697155"/>
              <a:gd name="connsiteX143" fmla="*/ 2020711 w 3962400"/>
              <a:gd name="connsiteY143" fmla="*/ 231467 h 3697155"/>
              <a:gd name="connsiteX144" fmla="*/ 1998133 w 3962400"/>
              <a:gd name="connsiteY144" fmla="*/ 197600 h 3697155"/>
              <a:gd name="connsiteX145" fmla="*/ 1930400 w 3962400"/>
              <a:gd name="connsiteY145" fmla="*/ 152444 h 3697155"/>
              <a:gd name="connsiteX146" fmla="*/ 1851377 w 3962400"/>
              <a:gd name="connsiteY146" fmla="*/ 84711 h 3697155"/>
              <a:gd name="connsiteX147" fmla="*/ 1817511 w 3962400"/>
              <a:gd name="connsiteY147" fmla="*/ 50844 h 3697155"/>
              <a:gd name="connsiteX148" fmla="*/ 1636888 w 3962400"/>
              <a:gd name="connsiteY148" fmla="*/ 39555 h 3697155"/>
              <a:gd name="connsiteX149" fmla="*/ 1591733 w 3962400"/>
              <a:gd name="connsiteY149" fmla="*/ 73422 h 3697155"/>
              <a:gd name="connsiteX150" fmla="*/ 1580444 w 3962400"/>
              <a:gd name="connsiteY150" fmla="*/ 107289 h 3697155"/>
              <a:gd name="connsiteX151" fmla="*/ 1524000 w 3962400"/>
              <a:gd name="connsiteY151" fmla="*/ 186311 h 3697155"/>
              <a:gd name="connsiteX152" fmla="*/ 1490133 w 3962400"/>
              <a:gd name="connsiteY152" fmla="*/ 254044 h 3697155"/>
              <a:gd name="connsiteX153" fmla="*/ 1467555 w 3962400"/>
              <a:gd name="connsiteY153" fmla="*/ 321778 h 3697155"/>
              <a:gd name="connsiteX154" fmla="*/ 1456266 w 3962400"/>
              <a:gd name="connsiteY154" fmla="*/ 355644 h 3697155"/>
              <a:gd name="connsiteX155" fmla="*/ 1467555 w 3962400"/>
              <a:gd name="connsiteY155" fmla="*/ 705600 h 3697155"/>
              <a:gd name="connsiteX156" fmla="*/ 1478844 w 3962400"/>
              <a:gd name="connsiteY156" fmla="*/ 795911 h 3697155"/>
              <a:gd name="connsiteX157" fmla="*/ 1490133 w 3962400"/>
              <a:gd name="connsiteY157" fmla="*/ 852355 h 3697155"/>
              <a:gd name="connsiteX158" fmla="*/ 1490133 w 3962400"/>
              <a:gd name="connsiteY158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478844 w 3962400"/>
              <a:gd name="connsiteY2" fmla="*/ 1089422 h 3697155"/>
              <a:gd name="connsiteX3" fmla="*/ 1444977 w 3962400"/>
              <a:gd name="connsiteY3" fmla="*/ 1123289 h 3697155"/>
              <a:gd name="connsiteX4" fmla="*/ 1343377 w 3962400"/>
              <a:gd name="connsiteY4" fmla="*/ 1168444 h 3697155"/>
              <a:gd name="connsiteX5" fmla="*/ 1275644 w 3962400"/>
              <a:gd name="connsiteY5" fmla="*/ 1191022 h 3697155"/>
              <a:gd name="connsiteX6" fmla="*/ 1038577 w 3962400"/>
              <a:gd name="connsiteY6" fmla="*/ 1179733 h 3697155"/>
              <a:gd name="connsiteX7" fmla="*/ 948266 w 3962400"/>
              <a:gd name="connsiteY7" fmla="*/ 1157155 h 3697155"/>
              <a:gd name="connsiteX8" fmla="*/ 869244 w 3962400"/>
              <a:gd name="connsiteY8" fmla="*/ 1089422 h 3697155"/>
              <a:gd name="connsiteX9" fmla="*/ 835377 w 3962400"/>
              <a:gd name="connsiteY9" fmla="*/ 1066844 h 3697155"/>
              <a:gd name="connsiteX10" fmla="*/ 790222 w 3962400"/>
              <a:gd name="connsiteY10" fmla="*/ 1021689 h 3697155"/>
              <a:gd name="connsiteX11" fmla="*/ 767644 w 3962400"/>
              <a:gd name="connsiteY11" fmla="*/ 987822 h 3697155"/>
              <a:gd name="connsiteX12" fmla="*/ 733777 w 3962400"/>
              <a:gd name="connsiteY12" fmla="*/ 965244 h 3697155"/>
              <a:gd name="connsiteX13" fmla="*/ 699911 w 3962400"/>
              <a:gd name="connsiteY13" fmla="*/ 931378 h 3697155"/>
              <a:gd name="connsiteX14" fmla="*/ 666044 w 3962400"/>
              <a:gd name="connsiteY14" fmla="*/ 908800 h 3697155"/>
              <a:gd name="connsiteX15" fmla="*/ 620888 w 3962400"/>
              <a:gd name="connsiteY15" fmla="*/ 874933 h 3697155"/>
              <a:gd name="connsiteX16" fmla="*/ 530577 w 3962400"/>
              <a:gd name="connsiteY16" fmla="*/ 852355 h 3697155"/>
              <a:gd name="connsiteX17" fmla="*/ 338666 w 3962400"/>
              <a:gd name="connsiteY17" fmla="*/ 863644 h 3697155"/>
              <a:gd name="connsiteX18" fmla="*/ 270933 w 3962400"/>
              <a:gd name="connsiteY18" fmla="*/ 886222 h 3697155"/>
              <a:gd name="connsiteX19" fmla="*/ 237066 w 3962400"/>
              <a:gd name="connsiteY19" fmla="*/ 897511 h 3697155"/>
              <a:gd name="connsiteX20" fmla="*/ 203200 w 3962400"/>
              <a:gd name="connsiteY20" fmla="*/ 920089 h 3697155"/>
              <a:gd name="connsiteX21" fmla="*/ 135466 w 3962400"/>
              <a:gd name="connsiteY21" fmla="*/ 953955 h 3697155"/>
              <a:gd name="connsiteX22" fmla="*/ 112888 w 3962400"/>
              <a:gd name="connsiteY22" fmla="*/ 999111 h 3697155"/>
              <a:gd name="connsiteX23" fmla="*/ 79022 w 3962400"/>
              <a:gd name="connsiteY23" fmla="*/ 1032978 h 3697155"/>
              <a:gd name="connsiteX24" fmla="*/ 56444 w 3962400"/>
              <a:gd name="connsiteY24" fmla="*/ 1100711 h 3697155"/>
              <a:gd name="connsiteX25" fmla="*/ 33866 w 3962400"/>
              <a:gd name="connsiteY25" fmla="*/ 1157155 h 3697155"/>
              <a:gd name="connsiteX26" fmla="*/ 22577 w 3962400"/>
              <a:gd name="connsiteY26" fmla="*/ 1540978 h 3697155"/>
              <a:gd name="connsiteX27" fmla="*/ 11288 w 3962400"/>
              <a:gd name="connsiteY27" fmla="*/ 1597422 h 3697155"/>
              <a:gd name="connsiteX28" fmla="*/ 0 w 3962400"/>
              <a:gd name="connsiteY28" fmla="*/ 1699022 h 3697155"/>
              <a:gd name="connsiteX29" fmla="*/ 11288 w 3962400"/>
              <a:gd name="connsiteY29" fmla="*/ 2150578 h 3697155"/>
              <a:gd name="connsiteX30" fmla="*/ 56444 w 3962400"/>
              <a:gd name="connsiteY30" fmla="*/ 2252178 h 3697155"/>
              <a:gd name="connsiteX31" fmla="*/ 90311 w 3962400"/>
              <a:gd name="connsiteY31" fmla="*/ 2263467 h 3697155"/>
              <a:gd name="connsiteX32" fmla="*/ 169333 w 3962400"/>
              <a:gd name="connsiteY32" fmla="*/ 2319911 h 3697155"/>
              <a:gd name="connsiteX33" fmla="*/ 203200 w 3962400"/>
              <a:gd name="connsiteY33" fmla="*/ 2331200 h 3697155"/>
              <a:gd name="connsiteX34" fmla="*/ 338666 w 3962400"/>
              <a:gd name="connsiteY34" fmla="*/ 2353778 h 3697155"/>
              <a:gd name="connsiteX35" fmla="*/ 508000 w 3962400"/>
              <a:gd name="connsiteY35" fmla="*/ 2387644 h 3697155"/>
              <a:gd name="connsiteX36" fmla="*/ 541866 w 3962400"/>
              <a:gd name="connsiteY36" fmla="*/ 2410222 h 3697155"/>
              <a:gd name="connsiteX37" fmla="*/ 587022 w 3962400"/>
              <a:gd name="connsiteY37" fmla="*/ 2421511 h 3697155"/>
              <a:gd name="connsiteX38" fmla="*/ 632177 w 3962400"/>
              <a:gd name="connsiteY38" fmla="*/ 2466667 h 3697155"/>
              <a:gd name="connsiteX39" fmla="*/ 745066 w 3962400"/>
              <a:gd name="connsiteY39" fmla="*/ 2568267 h 3697155"/>
              <a:gd name="connsiteX40" fmla="*/ 778933 w 3962400"/>
              <a:gd name="connsiteY40" fmla="*/ 2624711 h 3697155"/>
              <a:gd name="connsiteX41" fmla="*/ 824088 w 3962400"/>
              <a:gd name="connsiteY41" fmla="*/ 2726311 h 3697155"/>
              <a:gd name="connsiteX42" fmla="*/ 846666 w 3962400"/>
              <a:gd name="connsiteY42" fmla="*/ 3019822 h 3697155"/>
              <a:gd name="connsiteX43" fmla="*/ 869244 w 3962400"/>
              <a:gd name="connsiteY43" fmla="*/ 3177867 h 3697155"/>
              <a:gd name="connsiteX44" fmla="*/ 891822 w 3962400"/>
              <a:gd name="connsiteY44" fmla="*/ 3245600 h 3697155"/>
              <a:gd name="connsiteX45" fmla="*/ 993422 w 3962400"/>
              <a:gd name="connsiteY45" fmla="*/ 3335911 h 3697155"/>
              <a:gd name="connsiteX46" fmla="*/ 1027288 w 3962400"/>
              <a:gd name="connsiteY46" fmla="*/ 3347200 h 3697155"/>
              <a:gd name="connsiteX47" fmla="*/ 1095022 w 3962400"/>
              <a:gd name="connsiteY47" fmla="*/ 3279467 h 3697155"/>
              <a:gd name="connsiteX48" fmla="*/ 1162755 w 3962400"/>
              <a:gd name="connsiteY48" fmla="*/ 3211733 h 3697155"/>
              <a:gd name="connsiteX49" fmla="*/ 1196622 w 3962400"/>
              <a:gd name="connsiteY49" fmla="*/ 3245600 h 3697155"/>
              <a:gd name="connsiteX50" fmla="*/ 1207911 w 3962400"/>
              <a:gd name="connsiteY50" fmla="*/ 3279467 h 3697155"/>
              <a:gd name="connsiteX51" fmla="*/ 1230488 w 3962400"/>
              <a:gd name="connsiteY51" fmla="*/ 3324622 h 3697155"/>
              <a:gd name="connsiteX52" fmla="*/ 1264355 w 3962400"/>
              <a:gd name="connsiteY52" fmla="*/ 3426222 h 3697155"/>
              <a:gd name="connsiteX53" fmla="*/ 1309511 w 3962400"/>
              <a:gd name="connsiteY53" fmla="*/ 3493955 h 3697155"/>
              <a:gd name="connsiteX54" fmla="*/ 1332088 w 3962400"/>
              <a:gd name="connsiteY54" fmla="*/ 3595555 h 3697155"/>
              <a:gd name="connsiteX55" fmla="*/ 1365955 w 3962400"/>
              <a:gd name="connsiteY55" fmla="*/ 3674578 h 3697155"/>
              <a:gd name="connsiteX56" fmla="*/ 1399822 w 3962400"/>
              <a:gd name="connsiteY56" fmla="*/ 3697155 h 3697155"/>
              <a:gd name="connsiteX57" fmla="*/ 1433688 w 3962400"/>
              <a:gd name="connsiteY57" fmla="*/ 3674578 h 3697155"/>
              <a:gd name="connsiteX58" fmla="*/ 1467555 w 3962400"/>
              <a:gd name="connsiteY58" fmla="*/ 3629422 h 3697155"/>
              <a:gd name="connsiteX59" fmla="*/ 1512711 w 3962400"/>
              <a:gd name="connsiteY59" fmla="*/ 3561689 h 3697155"/>
              <a:gd name="connsiteX60" fmla="*/ 1546577 w 3962400"/>
              <a:gd name="connsiteY60" fmla="*/ 3527822 h 3697155"/>
              <a:gd name="connsiteX61" fmla="*/ 1580444 w 3962400"/>
              <a:gd name="connsiteY61" fmla="*/ 3426222 h 3697155"/>
              <a:gd name="connsiteX62" fmla="*/ 1591733 w 3962400"/>
              <a:gd name="connsiteY62" fmla="*/ 3392355 h 3697155"/>
              <a:gd name="connsiteX63" fmla="*/ 1625600 w 3962400"/>
              <a:gd name="connsiteY63" fmla="*/ 3381067 h 3697155"/>
              <a:gd name="connsiteX64" fmla="*/ 1727200 w 3962400"/>
              <a:gd name="connsiteY64" fmla="*/ 3448800 h 3697155"/>
              <a:gd name="connsiteX65" fmla="*/ 1794933 w 3962400"/>
              <a:gd name="connsiteY65" fmla="*/ 3482667 h 3697155"/>
              <a:gd name="connsiteX66" fmla="*/ 1862666 w 3962400"/>
              <a:gd name="connsiteY66" fmla="*/ 3527822 h 3697155"/>
              <a:gd name="connsiteX67" fmla="*/ 1896533 w 3962400"/>
              <a:gd name="connsiteY67" fmla="*/ 3539111 h 3697155"/>
              <a:gd name="connsiteX68" fmla="*/ 2077155 w 3962400"/>
              <a:gd name="connsiteY68" fmla="*/ 3561689 h 3697155"/>
              <a:gd name="connsiteX69" fmla="*/ 2144888 w 3962400"/>
              <a:gd name="connsiteY69" fmla="*/ 3572978 h 3697155"/>
              <a:gd name="connsiteX70" fmla="*/ 2246488 w 3962400"/>
              <a:gd name="connsiteY70" fmla="*/ 3561689 h 3697155"/>
              <a:gd name="connsiteX71" fmla="*/ 2257777 w 3962400"/>
              <a:gd name="connsiteY71" fmla="*/ 3527822 h 3697155"/>
              <a:gd name="connsiteX72" fmla="*/ 2291644 w 3962400"/>
              <a:gd name="connsiteY72" fmla="*/ 3516533 h 3697155"/>
              <a:gd name="connsiteX73" fmla="*/ 2302933 w 3962400"/>
              <a:gd name="connsiteY73" fmla="*/ 3482667 h 3697155"/>
              <a:gd name="connsiteX74" fmla="*/ 2381955 w 3962400"/>
              <a:gd name="connsiteY74" fmla="*/ 3426222 h 3697155"/>
              <a:gd name="connsiteX75" fmla="*/ 2415822 w 3962400"/>
              <a:gd name="connsiteY75" fmla="*/ 3369778 h 3697155"/>
              <a:gd name="connsiteX76" fmla="*/ 2449688 w 3962400"/>
              <a:gd name="connsiteY76" fmla="*/ 3335911 h 3697155"/>
              <a:gd name="connsiteX77" fmla="*/ 2494844 w 3962400"/>
              <a:gd name="connsiteY77" fmla="*/ 3256889 h 3697155"/>
              <a:gd name="connsiteX78" fmla="*/ 2528711 w 3962400"/>
              <a:gd name="connsiteY78" fmla="*/ 2963378 h 3697155"/>
              <a:gd name="connsiteX79" fmla="*/ 2551288 w 3962400"/>
              <a:gd name="connsiteY79" fmla="*/ 2737600 h 3697155"/>
              <a:gd name="connsiteX80" fmla="*/ 2573866 w 3962400"/>
              <a:gd name="connsiteY80" fmla="*/ 2613422 h 3697155"/>
              <a:gd name="connsiteX81" fmla="*/ 2585155 w 3962400"/>
              <a:gd name="connsiteY81" fmla="*/ 2579555 h 3697155"/>
              <a:gd name="connsiteX82" fmla="*/ 2619022 w 3962400"/>
              <a:gd name="connsiteY82" fmla="*/ 2556978 h 3697155"/>
              <a:gd name="connsiteX83" fmla="*/ 2652888 w 3962400"/>
              <a:gd name="connsiteY83" fmla="*/ 2489244 h 3697155"/>
              <a:gd name="connsiteX84" fmla="*/ 2675466 w 3962400"/>
              <a:gd name="connsiteY84" fmla="*/ 2455378 h 3697155"/>
              <a:gd name="connsiteX85" fmla="*/ 2698044 w 3962400"/>
              <a:gd name="connsiteY85" fmla="*/ 2410222 h 3697155"/>
              <a:gd name="connsiteX86" fmla="*/ 2720622 w 3962400"/>
              <a:gd name="connsiteY86" fmla="*/ 2376355 h 3697155"/>
              <a:gd name="connsiteX87" fmla="*/ 2765777 w 3962400"/>
              <a:gd name="connsiteY87" fmla="*/ 2319911 h 3697155"/>
              <a:gd name="connsiteX88" fmla="*/ 2799644 w 3962400"/>
              <a:gd name="connsiteY88" fmla="*/ 2240889 h 3697155"/>
              <a:gd name="connsiteX89" fmla="*/ 2889955 w 3962400"/>
              <a:gd name="connsiteY89" fmla="*/ 2207022 h 3697155"/>
              <a:gd name="connsiteX90" fmla="*/ 2923822 w 3962400"/>
              <a:gd name="connsiteY90" fmla="*/ 2184444 h 3697155"/>
              <a:gd name="connsiteX91" fmla="*/ 2957688 w 3962400"/>
              <a:gd name="connsiteY91" fmla="*/ 2173155 h 3697155"/>
              <a:gd name="connsiteX92" fmla="*/ 3251200 w 3962400"/>
              <a:gd name="connsiteY92" fmla="*/ 2161867 h 3697155"/>
              <a:gd name="connsiteX93" fmla="*/ 3273777 w 3962400"/>
              <a:gd name="connsiteY93" fmla="*/ 2116711 h 3697155"/>
              <a:gd name="connsiteX94" fmla="*/ 3307644 w 3962400"/>
              <a:gd name="connsiteY94" fmla="*/ 2150578 h 3697155"/>
              <a:gd name="connsiteX95" fmla="*/ 3330222 w 3962400"/>
              <a:gd name="connsiteY95" fmla="*/ 2240889 h 3697155"/>
              <a:gd name="connsiteX96" fmla="*/ 3375377 w 3962400"/>
              <a:gd name="connsiteY96" fmla="*/ 2274755 h 3697155"/>
              <a:gd name="connsiteX97" fmla="*/ 3420533 w 3962400"/>
              <a:gd name="connsiteY97" fmla="*/ 2342489 h 3697155"/>
              <a:gd name="connsiteX98" fmla="*/ 3533422 w 3962400"/>
              <a:gd name="connsiteY98" fmla="*/ 2421511 h 3697155"/>
              <a:gd name="connsiteX99" fmla="*/ 3567288 w 3962400"/>
              <a:gd name="connsiteY99" fmla="*/ 2444089 h 3697155"/>
              <a:gd name="connsiteX100" fmla="*/ 3646311 w 3962400"/>
              <a:gd name="connsiteY100" fmla="*/ 2489244 h 3697155"/>
              <a:gd name="connsiteX101" fmla="*/ 3691466 w 3962400"/>
              <a:gd name="connsiteY101" fmla="*/ 2500533 h 3697155"/>
              <a:gd name="connsiteX102" fmla="*/ 3759200 w 3962400"/>
              <a:gd name="connsiteY102" fmla="*/ 2545689 h 3697155"/>
              <a:gd name="connsiteX103" fmla="*/ 3883377 w 3962400"/>
              <a:gd name="connsiteY103" fmla="*/ 2579555 h 3697155"/>
              <a:gd name="connsiteX104" fmla="*/ 3939822 w 3962400"/>
              <a:gd name="connsiteY104" fmla="*/ 2568267 h 3697155"/>
              <a:gd name="connsiteX105" fmla="*/ 3951111 w 3962400"/>
              <a:gd name="connsiteY105" fmla="*/ 2534400 h 3697155"/>
              <a:gd name="connsiteX106" fmla="*/ 3962400 w 3962400"/>
              <a:gd name="connsiteY106" fmla="*/ 2489244 h 3697155"/>
              <a:gd name="connsiteX107" fmla="*/ 3939822 w 3962400"/>
              <a:gd name="connsiteY107" fmla="*/ 2286044 h 3697155"/>
              <a:gd name="connsiteX108" fmla="*/ 3905955 w 3962400"/>
              <a:gd name="connsiteY108" fmla="*/ 2218311 h 3697155"/>
              <a:gd name="connsiteX109" fmla="*/ 3872088 w 3962400"/>
              <a:gd name="connsiteY109" fmla="*/ 2195733 h 3697155"/>
              <a:gd name="connsiteX110" fmla="*/ 3815644 w 3962400"/>
              <a:gd name="connsiteY110" fmla="*/ 2128000 h 3697155"/>
              <a:gd name="connsiteX111" fmla="*/ 3725333 w 3962400"/>
              <a:gd name="connsiteY111" fmla="*/ 2037689 h 3697155"/>
              <a:gd name="connsiteX112" fmla="*/ 3680177 w 3962400"/>
              <a:gd name="connsiteY112" fmla="*/ 1969955 h 3697155"/>
              <a:gd name="connsiteX113" fmla="*/ 3578577 w 3962400"/>
              <a:gd name="connsiteY113" fmla="*/ 1879644 h 3697155"/>
              <a:gd name="connsiteX114" fmla="*/ 3544711 w 3962400"/>
              <a:gd name="connsiteY114" fmla="*/ 1834489 h 3697155"/>
              <a:gd name="connsiteX115" fmla="*/ 3510844 w 3962400"/>
              <a:gd name="connsiteY115" fmla="*/ 1811911 h 3697155"/>
              <a:gd name="connsiteX116" fmla="*/ 3454400 w 3962400"/>
              <a:gd name="connsiteY116" fmla="*/ 1755467 h 3697155"/>
              <a:gd name="connsiteX117" fmla="*/ 3431822 w 3962400"/>
              <a:gd name="connsiteY117" fmla="*/ 1721600 h 3697155"/>
              <a:gd name="connsiteX118" fmla="*/ 3386666 w 3962400"/>
              <a:gd name="connsiteY118" fmla="*/ 1687733 h 3697155"/>
              <a:gd name="connsiteX119" fmla="*/ 3364088 w 3962400"/>
              <a:gd name="connsiteY119" fmla="*/ 1653867 h 3697155"/>
              <a:gd name="connsiteX120" fmla="*/ 3285066 w 3962400"/>
              <a:gd name="connsiteY120" fmla="*/ 1586133 h 3697155"/>
              <a:gd name="connsiteX121" fmla="*/ 3217333 w 3962400"/>
              <a:gd name="connsiteY121" fmla="*/ 1507111 h 3697155"/>
              <a:gd name="connsiteX122" fmla="*/ 3183466 w 3962400"/>
              <a:gd name="connsiteY122" fmla="*/ 1473244 h 3697155"/>
              <a:gd name="connsiteX123" fmla="*/ 3127022 w 3962400"/>
              <a:gd name="connsiteY123" fmla="*/ 1394222 h 3697155"/>
              <a:gd name="connsiteX124" fmla="*/ 3036711 w 3962400"/>
              <a:gd name="connsiteY124" fmla="*/ 1292622 h 3697155"/>
              <a:gd name="connsiteX125" fmla="*/ 3002844 w 3962400"/>
              <a:gd name="connsiteY125" fmla="*/ 1236178 h 3697155"/>
              <a:gd name="connsiteX126" fmla="*/ 2957688 w 3962400"/>
              <a:gd name="connsiteY126" fmla="*/ 1179733 h 3697155"/>
              <a:gd name="connsiteX127" fmla="*/ 2935111 w 3962400"/>
              <a:gd name="connsiteY127" fmla="*/ 1145867 h 3697155"/>
              <a:gd name="connsiteX128" fmla="*/ 2901244 w 3962400"/>
              <a:gd name="connsiteY128" fmla="*/ 1123289 h 3697155"/>
              <a:gd name="connsiteX129" fmla="*/ 2777066 w 3962400"/>
              <a:gd name="connsiteY129" fmla="*/ 987822 h 3697155"/>
              <a:gd name="connsiteX130" fmla="*/ 2720622 w 3962400"/>
              <a:gd name="connsiteY130" fmla="*/ 931378 h 3697155"/>
              <a:gd name="connsiteX131" fmla="*/ 2652888 w 3962400"/>
              <a:gd name="connsiteY131" fmla="*/ 852355 h 3697155"/>
              <a:gd name="connsiteX132" fmla="*/ 2562577 w 3962400"/>
              <a:gd name="connsiteY132" fmla="*/ 773333 h 3697155"/>
              <a:gd name="connsiteX133" fmla="*/ 2415822 w 3962400"/>
              <a:gd name="connsiteY133" fmla="*/ 637867 h 3697155"/>
              <a:gd name="connsiteX134" fmla="*/ 2404533 w 3962400"/>
              <a:gd name="connsiteY134" fmla="*/ 604000 h 3697155"/>
              <a:gd name="connsiteX135" fmla="*/ 2302933 w 3962400"/>
              <a:gd name="connsiteY135" fmla="*/ 524978 h 3697155"/>
              <a:gd name="connsiteX136" fmla="*/ 2223911 w 3962400"/>
              <a:gd name="connsiteY136" fmla="*/ 423378 h 3697155"/>
              <a:gd name="connsiteX137" fmla="*/ 2190044 w 3962400"/>
              <a:gd name="connsiteY137" fmla="*/ 389511 h 3697155"/>
              <a:gd name="connsiteX138" fmla="*/ 2167466 w 3962400"/>
              <a:gd name="connsiteY138" fmla="*/ 355644 h 3697155"/>
              <a:gd name="connsiteX139" fmla="*/ 2099733 w 3962400"/>
              <a:gd name="connsiteY139" fmla="*/ 321778 h 3697155"/>
              <a:gd name="connsiteX140" fmla="*/ 2088444 w 3962400"/>
              <a:gd name="connsiteY140" fmla="*/ 287911 h 3697155"/>
              <a:gd name="connsiteX141" fmla="*/ 2054577 w 3962400"/>
              <a:gd name="connsiteY141" fmla="*/ 265333 h 3697155"/>
              <a:gd name="connsiteX142" fmla="*/ 2020711 w 3962400"/>
              <a:gd name="connsiteY142" fmla="*/ 231467 h 3697155"/>
              <a:gd name="connsiteX143" fmla="*/ 1998133 w 3962400"/>
              <a:gd name="connsiteY143" fmla="*/ 197600 h 3697155"/>
              <a:gd name="connsiteX144" fmla="*/ 1930400 w 3962400"/>
              <a:gd name="connsiteY144" fmla="*/ 152444 h 3697155"/>
              <a:gd name="connsiteX145" fmla="*/ 1851377 w 3962400"/>
              <a:gd name="connsiteY145" fmla="*/ 84711 h 3697155"/>
              <a:gd name="connsiteX146" fmla="*/ 1817511 w 3962400"/>
              <a:gd name="connsiteY146" fmla="*/ 50844 h 3697155"/>
              <a:gd name="connsiteX147" fmla="*/ 1636888 w 3962400"/>
              <a:gd name="connsiteY147" fmla="*/ 39555 h 3697155"/>
              <a:gd name="connsiteX148" fmla="*/ 1591733 w 3962400"/>
              <a:gd name="connsiteY148" fmla="*/ 73422 h 3697155"/>
              <a:gd name="connsiteX149" fmla="*/ 1580444 w 3962400"/>
              <a:gd name="connsiteY149" fmla="*/ 107289 h 3697155"/>
              <a:gd name="connsiteX150" fmla="*/ 1524000 w 3962400"/>
              <a:gd name="connsiteY150" fmla="*/ 186311 h 3697155"/>
              <a:gd name="connsiteX151" fmla="*/ 1490133 w 3962400"/>
              <a:gd name="connsiteY151" fmla="*/ 254044 h 3697155"/>
              <a:gd name="connsiteX152" fmla="*/ 1467555 w 3962400"/>
              <a:gd name="connsiteY152" fmla="*/ 321778 h 3697155"/>
              <a:gd name="connsiteX153" fmla="*/ 1456266 w 3962400"/>
              <a:gd name="connsiteY153" fmla="*/ 355644 h 3697155"/>
              <a:gd name="connsiteX154" fmla="*/ 1467555 w 3962400"/>
              <a:gd name="connsiteY154" fmla="*/ 705600 h 3697155"/>
              <a:gd name="connsiteX155" fmla="*/ 1478844 w 3962400"/>
              <a:gd name="connsiteY155" fmla="*/ 795911 h 3697155"/>
              <a:gd name="connsiteX156" fmla="*/ 1490133 w 3962400"/>
              <a:gd name="connsiteY156" fmla="*/ 852355 h 3697155"/>
              <a:gd name="connsiteX157" fmla="*/ 1490133 w 3962400"/>
              <a:gd name="connsiteY157" fmla="*/ 1078133 h 3697155"/>
              <a:gd name="connsiteX0" fmla="*/ 1783644 w 3962400"/>
              <a:gd name="connsiteY0" fmla="*/ 694311 h 3697155"/>
              <a:gd name="connsiteX1" fmla="*/ 1478844 w 3962400"/>
              <a:gd name="connsiteY1" fmla="*/ 1089422 h 3697155"/>
              <a:gd name="connsiteX2" fmla="*/ 1444977 w 3962400"/>
              <a:gd name="connsiteY2" fmla="*/ 1123289 h 3697155"/>
              <a:gd name="connsiteX3" fmla="*/ 1343377 w 3962400"/>
              <a:gd name="connsiteY3" fmla="*/ 1168444 h 3697155"/>
              <a:gd name="connsiteX4" fmla="*/ 1275644 w 3962400"/>
              <a:gd name="connsiteY4" fmla="*/ 1191022 h 3697155"/>
              <a:gd name="connsiteX5" fmla="*/ 1038577 w 3962400"/>
              <a:gd name="connsiteY5" fmla="*/ 1179733 h 3697155"/>
              <a:gd name="connsiteX6" fmla="*/ 948266 w 3962400"/>
              <a:gd name="connsiteY6" fmla="*/ 1157155 h 3697155"/>
              <a:gd name="connsiteX7" fmla="*/ 869244 w 3962400"/>
              <a:gd name="connsiteY7" fmla="*/ 1089422 h 3697155"/>
              <a:gd name="connsiteX8" fmla="*/ 835377 w 3962400"/>
              <a:gd name="connsiteY8" fmla="*/ 1066844 h 3697155"/>
              <a:gd name="connsiteX9" fmla="*/ 790222 w 3962400"/>
              <a:gd name="connsiteY9" fmla="*/ 1021689 h 3697155"/>
              <a:gd name="connsiteX10" fmla="*/ 767644 w 3962400"/>
              <a:gd name="connsiteY10" fmla="*/ 987822 h 3697155"/>
              <a:gd name="connsiteX11" fmla="*/ 733777 w 3962400"/>
              <a:gd name="connsiteY11" fmla="*/ 965244 h 3697155"/>
              <a:gd name="connsiteX12" fmla="*/ 699911 w 3962400"/>
              <a:gd name="connsiteY12" fmla="*/ 931378 h 3697155"/>
              <a:gd name="connsiteX13" fmla="*/ 666044 w 3962400"/>
              <a:gd name="connsiteY13" fmla="*/ 908800 h 3697155"/>
              <a:gd name="connsiteX14" fmla="*/ 620888 w 3962400"/>
              <a:gd name="connsiteY14" fmla="*/ 874933 h 3697155"/>
              <a:gd name="connsiteX15" fmla="*/ 530577 w 3962400"/>
              <a:gd name="connsiteY15" fmla="*/ 852355 h 3697155"/>
              <a:gd name="connsiteX16" fmla="*/ 338666 w 3962400"/>
              <a:gd name="connsiteY16" fmla="*/ 863644 h 3697155"/>
              <a:gd name="connsiteX17" fmla="*/ 270933 w 3962400"/>
              <a:gd name="connsiteY17" fmla="*/ 886222 h 3697155"/>
              <a:gd name="connsiteX18" fmla="*/ 237066 w 3962400"/>
              <a:gd name="connsiteY18" fmla="*/ 897511 h 3697155"/>
              <a:gd name="connsiteX19" fmla="*/ 203200 w 3962400"/>
              <a:gd name="connsiteY19" fmla="*/ 920089 h 3697155"/>
              <a:gd name="connsiteX20" fmla="*/ 135466 w 3962400"/>
              <a:gd name="connsiteY20" fmla="*/ 953955 h 3697155"/>
              <a:gd name="connsiteX21" fmla="*/ 112888 w 3962400"/>
              <a:gd name="connsiteY21" fmla="*/ 999111 h 3697155"/>
              <a:gd name="connsiteX22" fmla="*/ 79022 w 3962400"/>
              <a:gd name="connsiteY22" fmla="*/ 1032978 h 3697155"/>
              <a:gd name="connsiteX23" fmla="*/ 56444 w 3962400"/>
              <a:gd name="connsiteY23" fmla="*/ 1100711 h 3697155"/>
              <a:gd name="connsiteX24" fmla="*/ 33866 w 3962400"/>
              <a:gd name="connsiteY24" fmla="*/ 1157155 h 3697155"/>
              <a:gd name="connsiteX25" fmla="*/ 22577 w 3962400"/>
              <a:gd name="connsiteY25" fmla="*/ 1540978 h 3697155"/>
              <a:gd name="connsiteX26" fmla="*/ 11288 w 3962400"/>
              <a:gd name="connsiteY26" fmla="*/ 1597422 h 3697155"/>
              <a:gd name="connsiteX27" fmla="*/ 0 w 3962400"/>
              <a:gd name="connsiteY27" fmla="*/ 1699022 h 3697155"/>
              <a:gd name="connsiteX28" fmla="*/ 11288 w 3962400"/>
              <a:gd name="connsiteY28" fmla="*/ 2150578 h 3697155"/>
              <a:gd name="connsiteX29" fmla="*/ 56444 w 3962400"/>
              <a:gd name="connsiteY29" fmla="*/ 2252178 h 3697155"/>
              <a:gd name="connsiteX30" fmla="*/ 90311 w 3962400"/>
              <a:gd name="connsiteY30" fmla="*/ 2263467 h 3697155"/>
              <a:gd name="connsiteX31" fmla="*/ 169333 w 3962400"/>
              <a:gd name="connsiteY31" fmla="*/ 2319911 h 3697155"/>
              <a:gd name="connsiteX32" fmla="*/ 203200 w 3962400"/>
              <a:gd name="connsiteY32" fmla="*/ 2331200 h 3697155"/>
              <a:gd name="connsiteX33" fmla="*/ 338666 w 3962400"/>
              <a:gd name="connsiteY33" fmla="*/ 2353778 h 3697155"/>
              <a:gd name="connsiteX34" fmla="*/ 508000 w 3962400"/>
              <a:gd name="connsiteY34" fmla="*/ 2387644 h 3697155"/>
              <a:gd name="connsiteX35" fmla="*/ 541866 w 3962400"/>
              <a:gd name="connsiteY35" fmla="*/ 2410222 h 3697155"/>
              <a:gd name="connsiteX36" fmla="*/ 587022 w 3962400"/>
              <a:gd name="connsiteY36" fmla="*/ 2421511 h 3697155"/>
              <a:gd name="connsiteX37" fmla="*/ 632177 w 3962400"/>
              <a:gd name="connsiteY37" fmla="*/ 2466667 h 3697155"/>
              <a:gd name="connsiteX38" fmla="*/ 745066 w 3962400"/>
              <a:gd name="connsiteY38" fmla="*/ 2568267 h 3697155"/>
              <a:gd name="connsiteX39" fmla="*/ 778933 w 3962400"/>
              <a:gd name="connsiteY39" fmla="*/ 2624711 h 3697155"/>
              <a:gd name="connsiteX40" fmla="*/ 824088 w 3962400"/>
              <a:gd name="connsiteY40" fmla="*/ 2726311 h 3697155"/>
              <a:gd name="connsiteX41" fmla="*/ 846666 w 3962400"/>
              <a:gd name="connsiteY41" fmla="*/ 3019822 h 3697155"/>
              <a:gd name="connsiteX42" fmla="*/ 869244 w 3962400"/>
              <a:gd name="connsiteY42" fmla="*/ 3177867 h 3697155"/>
              <a:gd name="connsiteX43" fmla="*/ 891822 w 3962400"/>
              <a:gd name="connsiteY43" fmla="*/ 3245600 h 3697155"/>
              <a:gd name="connsiteX44" fmla="*/ 993422 w 3962400"/>
              <a:gd name="connsiteY44" fmla="*/ 3335911 h 3697155"/>
              <a:gd name="connsiteX45" fmla="*/ 1027288 w 3962400"/>
              <a:gd name="connsiteY45" fmla="*/ 3347200 h 3697155"/>
              <a:gd name="connsiteX46" fmla="*/ 1095022 w 3962400"/>
              <a:gd name="connsiteY46" fmla="*/ 3279467 h 3697155"/>
              <a:gd name="connsiteX47" fmla="*/ 1162755 w 3962400"/>
              <a:gd name="connsiteY47" fmla="*/ 3211733 h 3697155"/>
              <a:gd name="connsiteX48" fmla="*/ 1196622 w 3962400"/>
              <a:gd name="connsiteY48" fmla="*/ 3245600 h 3697155"/>
              <a:gd name="connsiteX49" fmla="*/ 1207911 w 3962400"/>
              <a:gd name="connsiteY49" fmla="*/ 3279467 h 3697155"/>
              <a:gd name="connsiteX50" fmla="*/ 1230488 w 3962400"/>
              <a:gd name="connsiteY50" fmla="*/ 3324622 h 3697155"/>
              <a:gd name="connsiteX51" fmla="*/ 1264355 w 3962400"/>
              <a:gd name="connsiteY51" fmla="*/ 3426222 h 3697155"/>
              <a:gd name="connsiteX52" fmla="*/ 1309511 w 3962400"/>
              <a:gd name="connsiteY52" fmla="*/ 3493955 h 3697155"/>
              <a:gd name="connsiteX53" fmla="*/ 1332088 w 3962400"/>
              <a:gd name="connsiteY53" fmla="*/ 3595555 h 3697155"/>
              <a:gd name="connsiteX54" fmla="*/ 1365955 w 3962400"/>
              <a:gd name="connsiteY54" fmla="*/ 3674578 h 3697155"/>
              <a:gd name="connsiteX55" fmla="*/ 1399822 w 3962400"/>
              <a:gd name="connsiteY55" fmla="*/ 3697155 h 3697155"/>
              <a:gd name="connsiteX56" fmla="*/ 1433688 w 3962400"/>
              <a:gd name="connsiteY56" fmla="*/ 3674578 h 3697155"/>
              <a:gd name="connsiteX57" fmla="*/ 1467555 w 3962400"/>
              <a:gd name="connsiteY57" fmla="*/ 3629422 h 3697155"/>
              <a:gd name="connsiteX58" fmla="*/ 1512711 w 3962400"/>
              <a:gd name="connsiteY58" fmla="*/ 3561689 h 3697155"/>
              <a:gd name="connsiteX59" fmla="*/ 1546577 w 3962400"/>
              <a:gd name="connsiteY59" fmla="*/ 3527822 h 3697155"/>
              <a:gd name="connsiteX60" fmla="*/ 1580444 w 3962400"/>
              <a:gd name="connsiteY60" fmla="*/ 3426222 h 3697155"/>
              <a:gd name="connsiteX61" fmla="*/ 1591733 w 3962400"/>
              <a:gd name="connsiteY61" fmla="*/ 3392355 h 3697155"/>
              <a:gd name="connsiteX62" fmla="*/ 1625600 w 3962400"/>
              <a:gd name="connsiteY62" fmla="*/ 3381067 h 3697155"/>
              <a:gd name="connsiteX63" fmla="*/ 1727200 w 3962400"/>
              <a:gd name="connsiteY63" fmla="*/ 3448800 h 3697155"/>
              <a:gd name="connsiteX64" fmla="*/ 1794933 w 3962400"/>
              <a:gd name="connsiteY64" fmla="*/ 3482667 h 3697155"/>
              <a:gd name="connsiteX65" fmla="*/ 1862666 w 3962400"/>
              <a:gd name="connsiteY65" fmla="*/ 3527822 h 3697155"/>
              <a:gd name="connsiteX66" fmla="*/ 1896533 w 3962400"/>
              <a:gd name="connsiteY66" fmla="*/ 3539111 h 3697155"/>
              <a:gd name="connsiteX67" fmla="*/ 2077155 w 3962400"/>
              <a:gd name="connsiteY67" fmla="*/ 3561689 h 3697155"/>
              <a:gd name="connsiteX68" fmla="*/ 2144888 w 3962400"/>
              <a:gd name="connsiteY68" fmla="*/ 3572978 h 3697155"/>
              <a:gd name="connsiteX69" fmla="*/ 2246488 w 3962400"/>
              <a:gd name="connsiteY69" fmla="*/ 3561689 h 3697155"/>
              <a:gd name="connsiteX70" fmla="*/ 2257777 w 3962400"/>
              <a:gd name="connsiteY70" fmla="*/ 3527822 h 3697155"/>
              <a:gd name="connsiteX71" fmla="*/ 2291644 w 3962400"/>
              <a:gd name="connsiteY71" fmla="*/ 3516533 h 3697155"/>
              <a:gd name="connsiteX72" fmla="*/ 2302933 w 3962400"/>
              <a:gd name="connsiteY72" fmla="*/ 3482667 h 3697155"/>
              <a:gd name="connsiteX73" fmla="*/ 2381955 w 3962400"/>
              <a:gd name="connsiteY73" fmla="*/ 3426222 h 3697155"/>
              <a:gd name="connsiteX74" fmla="*/ 2415822 w 3962400"/>
              <a:gd name="connsiteY74" fmla="*/ 3369778 h 3697155"/>
              <a:gd name="connsiteX75" fmla="*/ 2449688 w 3962400"/>
              <a:gd name="connsiteY75" fmla="*/ 3335911 h 3697155"/>
              <a:gd name="connsiteX76" fmla="*/ 2494844 w 3962400"/>
              <a:gd name="connsiteY76" fmla="*/ 3256889 h 3697155"/>
              <a:gd name="connsiteX77" fmla="*/ 2528711 w 3962400"/>
              <a:gd name="connsiteY77" fmla="*/ 2963378 h 3697155"/>
              <a:gd name="connsiteX78" fmla="*/ 2551288 w 3962400"/>
              <a:gd name="connsiteY78" fmla="*/ 2737600 h 3697155"/>
              <a:gd name="connsiteX79" fmla="*/ 2573866 w 3962400"/>
              <a:gd name="connsiteY79" fmla="*/ 2613422 h 3697155"/>
              <a:gd name="connsiteX80" fmla="*/ 2585155 w 3962400"/>
              <a:gd name="connsiteY80" fmla="*/ 2579555 h 3697155"/>
              <a:gd name="connsiteX81" fmla="*/ 2619022 w 3962400"/>
              <a:gd name="connsiteY81" fmla="*/ 2556978 h 3697155"/>
              <a:gd name="connsiteX82" fmla="*/ 2652888 w 3962400"/>
              <a:gd name="connsiteY82" fmla="*/ 2489244 h 3697155"/>
              <a:gd name="connsiteX83" fmla="*/ 2675466 w 3962400"/>
              <a:gd name="connsiteY83" fmla="*/ 2455378 h 3697155"/>
              <a:gd name="connsiteX84" fmla="*/ 2698044 w 3962400"/>
              <a:gd name="connsiteY84" fmla="*/ 2410222 h 3697155"/>
              <a:gd name="connsiteX85" fmla="*/ 2720622 w 3962400"/>
              <a:gd name="connsiteY85" fmla="*/ 2376355 h 3697155"/>
              <a:gd name="connsiteX86" fmla="*/ 2765777 w 3962400"/>
              <a:gd name="connsiteY86" fmla="*/ 2319911 h 3697155"/>
              <a:gd name="connsiteX87" fmla="*/ 2799644 w 3962400"/>
              <a:gd name="connsiteY87" fmla="*/ 2240889 h 3697155"/>
              <a:gd name="connsiteX88" fmla="*/ 2889955 w 3962400"/>
              <a:gd name="connsiteY88" fmla="*/ 2207022 h 3697155"/>
              <a:gd name="connsiteX89" fmla="*/ 2923822 w 3962400"/>
              <a:gd name="connsiteY89" fmla="*/ 2184444 h 3697155"/>
              <a:gd name="connsiteX90" fmla="*/ 2957688 w 3962400"/>
              <a:gd name="connsiteY90" fmla="*/ 2173155 h 3697155"/>
              <a:gd name="connsiteX91" fmla="*/ 3251200 w 3962400"/>
              <a:gd name="connsiteY91" fmla="*/ 2161867 h 3697155"/>
              <a:gd name="connsiteX92" fmla="*/ 3273777 w 3962400"/>
              <a:gd name="connsiteY92" fmla="*/ 2116711 h 3697155"/>
              <a:gd name="connsiteX93" fmla="*/ 3307644 w 3962400"/>
              <a:gd name="connsiteY93" fmla="*/ 2150578 h 3697155"/>
              <a:gd name="connsiteX94" fmla="*/ 3330222 w 3962400"/>
              <a:gd name="connsiteY94" fmla="*/ 2240889 h 3697155"/>
              <a:gd name="connsiteX95" fmla="*/ 3375377 w 3962400"/>
              <a:gd name="connsiteY95" fmla="*/ 2274755 h 3697155"/>
              <a:gd name="connsiteX96" fmla="*/ 3420533 w 3962400"/>
              <a:gd name="connsiteY96" fmla="*/ 2342489 h 3697155"/>
              <a:gd name="connsiteX97" fmla="*/ 3533422 w 3962400"/>
              <a:gd name="connsiteY97" fmla="*/ 2421511 h 3697155"/>
              <a:gd name="connsiteX98" fmla="*/ 3567288 w 3962400"/>
              <a:gd name="connsiteY98" fmla="*/ 2444089 h 3697155"/>
              <a:gd name="connsiteX99" fmla="*/ 3646311 w 3962400"/>
              <a:gd name="connsiteY99" fmla="*/ 2489244 h 3697155"/>
              <a:gd name="connsiteX100" fmla="*/ 3691466 w 3962400"/>
              <a:gd name="connsiteY100" fmla="*/ 2500533 h 3697155"/>
              <a:gd name="connsiteX101" fmla="*/ 3759200 w 3962400"/>
              <a:gd name="connsiteY101" fmla="*/ 2545689 h 3697155"/>
              <a:gd name="connsiteX102" fmla="*/ 3883377 w 3962400"/>
              <a:gd name="connsiteY102" fmla="*/ 2579555 h 3697155"/>
              <a:gd name="connsiteX103" fmla="*/ 3939822 w 3962400"/>
              <a:gd name="connsiteY103" fmla="*/ 2568267 h 3697155"/>
              <a:gd name="connsiteX104" fmla="*/ 3951111 w 3962400"/>
              <a:gd name="connsiteY104" fmla="*/ 2534400 h 3697155"/>
              <a:gd name="connsiteX105" fmla="*/ 3962400 w 3962400"/>
              <a:gd name="connsiteY105" fmla="*/ 2489244 h 3697155"/>
              <a:gd name="connsiteX106" fmla="*/ 3939822 w 3962400"/>
              <a:gd name="connsiteY106" fmla="*/ 2286044 h 3697155"/>
              <a:gd name="connsiteX107" fmla="*/ 3905955 w 3962400"/>
              <a:gd name="connsiteY107" fmla="*/ 2218311 h 3697155"/>
              <a:gd name="connsiteX108" fmla="*/ 3872088 w 3962400"/>
              <a:gd name="connsiteY108" fmla="*/ 2195733 h 3697155"/>
              <a:gd name="connsiteX109" fmla="*/ 3815644 w 3962400"/>
              <a:gd name="connsiteY109" fmla="*/ 2128000 h 3697155"/>
              <a:gd name="connsiteX110" fmla="*/ 3725333 w 3962400"/>
              <a:gd name="connsiteY110" fmla="*/ 2037689 h 3697155"/>
              <a:gd name="connsiteX111" fmla="*/ 3680177 w 3962400"/>
              <a:gd name="connsiteY111" fmla="*/ 1969955 h 3697155"/>
              <a:gd name="connsiteX112" fmla="*/ 3578577 w 3962400"/>
              <a:gd name="connsiteY112" fmla="*/ 1879644 h 3697155"/>
              <a:gd name="connsiteX113" fmla="*/ 3544711 w 3962400"/>
              <a:gd name="connsiteY113" fmla="*/ 1834489 h 3697155"/>
              <a:gd name="connsiteX114" fmla="*/ 3510844 w 3962400"/>
              <a:gd name="connsiteY114" fmla="*/ 1811911 h 3697155"/>
              <a:gd name="connsiteX115" fmla="*/ 3454400 w 3962400"/>
              <a:gd name="connsiteY115" fmla="*/ 1755467 h 3697155"/>
              <a:gd name="connsiteX116" fmla="*/ 3431822 w 3962400"/>
              <a:gd name="connsiteY116" fmla="*/ 1721600 h 3697155"/>
              <a:gd name="connsiteX117" fmla="*/ 3386666 w 3962400"/>
              <a:gd name="connsiteY117" fmla="*/ 1687733 h 3697155"/>
              <a:gd name="connsiteX118" fmla="*/ 3364088 w 3962400"/>
              <a:gd name="connsiteY118" fmla="*/ 1653867 h 3697155"/>
              <a:gd name="connsiteX119" fmla="*/ 3285066 w 3962400"/>
              <a:gd name="connsiteY119" fmla="*/ 1586133 h 3697155"/>
              <a:gd name="connsiteX120" fmla="*/ 3217333 w 3962400"/>
              <a:gd name="connsiteY120" fmla="*/ 1507111 h 3697155"/>
              <a:gd name="connsiteX121" fmla="*/ 3183466 w 3962400"/>
              <a:gd name="connsiteY121" fmla="*/ 1473244 h 3697155"/>
              <a:gd name="connsiteX122" fmla="*/ 3127022 w 3962400"/>
              <a:gd name="connsiteY122" fmla="*/ 1394222 h 3697155"/>
              <a:gd name="connsiteX123" fmla="*/ 3036711 w 3962400"/>
              <a:gd name="connsiteY123" fmla="*/ 1292622 h 3697155"/>
              <a:gd name="connsiteX124" fmla="*/ 3002844 w 3962400"/>
              <a:gd name="connsiteY124" fmla="*/ 1236178 h 3697155"/>
              <a:gd name="connsiteX125" fmla="*/ 2957688 w 3962400"/>
              <a:gd name="connsiteY125" fmla="*/ 1179733 h 3697155"/>
              <a:gd name="connsiteX126" fmla="*/ 2935111 w 3962400"/>
              <a:gd name="connsiteY126" fmla="*/ 1145867 h 3697155"/>
              <a:gd name="connsiteX127" fmla="*/ 2901244 w 3962400"/>
              <a:gd name="connsiteY127" fmla="*/ 1123289 h 3697155"/>
              <a:gd name="connsiteX128" fmla="*/ 2777066 w 3962400"/>
              <a:gd name="connsiteY128" fmla="*/ 987822 h 3697155"/>
              <a:gd name="connsiteX129" fmla="*/ 2720622 w 3962400"/>
              <a:gd name="connsiteY129" fmla="*/ 931378 h 3697155"/>
              <a:gd name="connsiteX130" fmla="*/ 2652888 w 3962400"/>
              <a:gd name="connsiteY130" fmla="*/ 852355 h 3697155"/>
              <a:gd name="connsiteX131" fmla="*/ 2562577 w 3962400"/>
              <a:gd name="connsiteY131" fmla="*/ 773333 h 3697155"/>
              <a:gd name="connsiteX132" fmla="*/ 2415822 w 3962400"/>
              <a:gd name="connsiteY132" fmla="*/ 637867 h 3697155"/>
              <a:gd name="connsiteX133" fmla="*/ 2404533 w 3962400"/>
              <a:gd name="connsiteY133" fmla="*/ 604000 h 3697155"/>
              <a:gd name="connsiteX134" fmla="*/ 2302933 w 3962400"/>
              <a:gd name="connsiteY134" fmla="*/ 524978 h 3697155"/>
              <a:gd name="connsiteX135" fmla="*/ 2223911 w 3962400"/>
              <a:gd name="connsiteY135" fmla="*/ 423378 h 3697155"/>
              <a:gd name="connsiteX136" fmla="*/ 2190044 w 3962400"/>
              <a:gd name="connsiteY136" fmla="*/ 389511 h 3697155"/>
              <a:gd name="connsiteX137" fmla="*/ 2167466 w 3962400"/>
              <a:gd name="connsiteY137" fmla="*/ 355644 h 3697155"/>
              <a:gd name="connsiteX138" fmla="*/ 2099733 w 3962400"/>
              <a:gd name="connsiteY138" fmla="*/ 321778 h 3697155"/>
              <a:gd name="connsiteX139" fmla="*/ 2088444 w 3962400"/>
              <a:gd name="connsiteY139" fmla="*/ 287911 h 3697155"/>
              <a:gd name="connsiteX140" fmla="*/ 2054577 w 3962400"/>
              <a:gd name="connsiteY140" fmla="*/ 265333 h 3697155"/>
              <a:gd name="connsiteX141" fmla="*/ 2020711 w 3962400"/>
              <a:gd name="connsiteY141" fmla="*/ 231467 h 3697155"/>
              <a:gd name="connsiteX142" fmla="*/ 1998133 w 3962400"/>
              <a:gd name="connsiteY142" fmla="*/ 197600 h 3697155"/>
              <a:gd name="connsiteX143" fmla="*/ 1930400 w 3962400"/>
              <a:gd name="connsiteY143" fmla="*/ 152444 h 3697155"/>
              <a:gd name="connsiteX144" fmla="*/ 1851377 w 3962400"/>
              <a:gd name="connsiteY144" fmla="*/ 84711 h 3697155"/>
              <a:gd name="connsiteX145" fmla="*/ 1817511 w 3962400"/>
              <a:gd name="connsiteY145" fmla="*/ 50844 h 3697155"/>
              <a:gd name="connsiteX146" fmla="*/ 1636888 w 3962400"/>
              <a:gd name="connsiteY146" fmla="*/ 39555 h 3697155"/>
              <a:gd name="connsiteX147" fmla="*/ 1591733 w 3962400"/>
              <a:gd name="connsiteY147" fmla="*/ 73422 h 3697155"/>
              <a:gd name="connsiteX148" fmla="*/ 1580444 w 3962400"/>
              <a:gd name="connsiteY148" fmla="*/ 107289 h 3697155"/>
              <a:gd name="connsiteX149" fmla="*/ 1524000 w 3962400"/>
              <a:gd name="connsiteY149" fmla="*/ 186311 h 3697155"/>
              <a:gd name="connsiteX150" fmla="*/ 1490133 w 3962400"/>
              <a:gd name="connsiteY150" fmla="*/ 254044 h 3697155"/>
              <a:gd name="connsiteX151" fmla="*/ 1467555 w 3962400"/>
              <a:gd name="connsiteY151" fmla="*/ 321778 h 3697155"/>
              <a:gd name="connsiteX152" fmla="*/ 1456266 w 3962400"/>
              <a:gd name="connsiteY152" fmla="*/ 355644 h 3697155"/>
              <a:gd name="connsiteX153" fmla="*/ 1467555 w 3962400"/>
              <a:gd name="connsiteY153" fmla="*/ 705600 h 3697155"/>
              <a:gd name="connsiteX154" fmla="*/ 1478844 w 3962400"/>
              <a:gd name="connsiteY154" fmla="*/ 795911 h 3697155"/>
              <a:gd name="connsiteX155" fmla="*/ 1490133 w 3962400"/>
              <a:gd name="connsiteY155" fmla="*/ 852355 h 3697155"/>
              <a:gd name="connsiteX156" fmla="*/ 1490133 w 3962400"/>
              <a:gd name="connsiteY156" fmla="*/ 1078133 h 3697155"/>
              <a:gd name="connsiteX0" fmla="*/ 1478844 w 3962400"/>
              <a:gd name="connsiteY0" fmla="*/ 1089422 h 3697155"/>
              <a:gd name="connsiteX1" fmla="*/ 1444977 w 3962400"/>
              <a:gd name="connsiteY1" fmla="*/ 1123289 h 3697155"/>
              <a:gd name="connsiteX2" fmla="*/ 1343377 w 3962400"/>
              <a:gd name="connsiteY2" fmla="*/ 1168444 h 3697155"/>
              <a:gd name="connsiteX3" fmla="*/ 1275644 w 3962400"/>
              <a:gd name="connsiteY3" fmla="*/ 1191022 h 3697155"/>
              <a:gd name="connsiteX4" fmla="*/ 1038577 w 3962400"/>
              <a:gd name="connsiteY4" fmla="*/ 1179733 h 3697155"/>
              <a:gd name="connsiteX5" fmla="*/ 948266 w 3962400"/>
              <a:gd name="connsiteY5" fmla="*/ 1157155 h 3697155"/>
              <a:gd name="connsiteX6" fmla="*/ 869244 w 3962400"/>
              <a:gd name="connsiteY6" fmla="*/ 1089422 h 3697155"/>
              <a:gd name="connsiteX7" fmla="*/ 835377 w 3962400"/>
              <a:gd name="connsiteY7" fmla="*/ 1066844 h 3697155"/>
              <a:gd name="connsiteX8" fmla="*/ 790222 w 3962400"/>
              <a:gd name="connsiteY8" fmla="*/ 1021689 h 3697155"/>
              <a:gd name="connsiteX9" fmla="*/ 767644 w 3962400"/>
              <a:gd name="connsiteY9" fmla="*/ 987822 h 3697155"/>
              <a:gd name="connsiteX10" fmla="*/ 733777 w 3962400"/>
              <a:gd name="connsiteY10" fmla="*/ 965244 h 3697155"/>
              <a:gd name="connsiteX11" fmla="*/ 699911 w 3962400"/>
              <a:gd name="connsiteY11" fmla="*/ 931378 h 3697155"/>
              <a:gd name="connsiteX12" fmla="*/ 666044 w 3962400"/>
              <a:gd name="connsiteY12" fmla="*/ 908800 h 3697155"/>
              <a:gd name="connsiteX13" fmla="*/ 620888 w 3962400"/>
              <a:gd name="connsiteY13" fmla="*/ 874933 h 3697155"/>
              <a:gd name="connsiteX14" fmla="*/ 530577 w 3962400"/>
              <a:gd name="connsiteY14" fmla="*/ 852355 h 3697155"/>
              <a:gd name="connsiteX15" fmla="*/ 338666 w 3962400"/>
              <a:gd name="connsiteY15" fmla="*/ 863644 h 3697155"/>
              <a:gd name="connsiteX16" fmla="*/ 270933 w 3962400"/>
              <a:gd name="connsiteY16" fmla="*/ 886222 h 3697155"/>
              <a:gd name="connsiteX17" fmla="*/ 237066 w 3962400"/>
              <a:gd name="connsiteY17" fmla="*/ 897511 h 3697155"/>
              <a:gd name="connsiteX18" fmla="*/ 203200 w 3962400"/>
              <a:gd name="connsiteY18" fmla="*/ 920089 h 3697155"/>
              <a:gd name="connsiteX19" fmla="*/ 135466 w 3962400"/>
              <a:gd name="connsiteY19" fmla="*/ 953955 h 3697155"/>
              <a:gd name="connsiteX20" fmla="*/ 112888 w 3962400"/>
              <a:gd name="connsiteY20" fmla="*/ 999111 h 3697155"/>
              <a:gd name="connsiteX21" fmla="*/ 79022 w 3962400"/>
              <a:gd name="connsiteY21" fmla="*/ 1032978 h 3697155"/>
              <a:gd name="connsiteX22" fmla="*/ 56444 w 3962400"/>
              <a:gd name="connsiteY22" fmla="*/ 1100711 h 3697155"/>
              <a:gd name="connsiteX23" fmla="*/ 33866 w 3962400"/>
              <a:gd name="connsiteY23" fmla="*/ 1157155 h 3697155"/>
              <a:gd name="connsiteX24" fmla="*/ 22577 w 3962400"/>
              <a:gd name="connsiteY24" fmla="*/ 1540978 h 3697155"/>
              <a:gd name="connsiteX25" fmla="*/ 11288 w 3962400"/>
              <a:gd name="connsiteY25" fmla="*/ 1597422 h 3697155"/>
              <a:gd name="connsiteX26" fmla="*/ 0 w 3962400"/>
              <a:gd name="connsiteY26" fmla="*/ 1699022 h 3697155"/>
              <a:gd name="connsiteX27" fmla="*/ 11288 w 3962400"/>
              <a:gd name="connsiteY27" fmla="*/ 2150578 h 3697155"/>
              <a:gd name="connsiteX28" fmla="*/ 56444 w 3962400"/>
              <a:gd name="connsiteY28" fmla="*/ 2252178 h 3697155"/>
              <a:gd name="connsiteX29" fmla="*/ 90311 w 3962400"/>
              <a:gd name="connsiteY29" fmla="*/ 2263467 h 3697155"/>
              <a:gd name="connsiteX30" fmla="*/ 169333 w 3962400"/>
              <a:gd name="connsiteY30" fmla="*/ 2319911 h 3697155"/>
              <a:gd name="connsiteX31" fmla="*/ 203200 w 3962400"/>
              <a:gd name="connsiteY31" fmla="*/ 2331200 h 3697155"/>
              <a:gd name="connsiteX32" fmla="*/ 338666 w 3962400"/>
              <a:gd name="connsiteY32" fmla="*/ 2353778 h 3697155"/>
              <a:gd name="connsiteX33" fmla="*/ 508000 w 3962400"/>
              <a:gd name="connsiteY33" fmla="*/ 2387644 h 3697155"/>
              <a:gd name="connsiteX34" fmla="*/ 541866 w 3962400"/>
              <a:gd name="connsiteY34" fmla="*/ 2410222 h 3697155"/>
              <a:gd name="connsiteX35" fmla="*/ 587022 w 3962400"/>
              <a:gd name="connsiteY35" fmla="*/ 2421511 h 3697155"/>
              <a:gd name="connsiteX36" fmla="*/ 632177 w 3962400"/>
              <a:gd name="connsiteY36" fmla="*/ 2466667 h 3697155"/>
              <a:gd name="connsiteX37" fmla="*/ 745066 w 3962400"/>
              <a:gd name="connsiteY37" fmla="*/ 2568267 h 3697155"/>
              <a:gd name="connsiteX38" fmla="*/ 778933 w 3962400"/>
              <a:gd name="connsiteY38" fmla="*/ 2624711 h 3697155"/>
              <a:gd name="connsiteX39" fmla="*/ 824088 w 3962400"/>
              <a:gd name="connsiteY39" fmla="*/ 2726311 h 3697155"/>
              <a:gd name="connsiteX40" fmla="*/ 846666 w 3962400"/>
              <a:gd name="connsiteY40" fmla="*/ 3019822 h 3697155"/>
              <a:gd name="connsiteX41" fmla="*/ 869244 w 3962400"/>
              <a:gd name="connsiteY41" fmla="*/ 3177867 h 3697155"/>
              <a:gd name="connsiteX42" fmla="*/ 891822 w 3962400"/>
              <a:gd name="connsiteY42" fmla="*/ 3245600 h 3697155"/>
              <a:gd name="connsiteX43" fmla="*/ 993422 w 3962400"/>
              <a:gd name="connsiteY43" fmla="*/ 3335911 h 3697155"/>
              <a:gd name="connsiteX44" fmla="*/ 1027288 w 3962400"/>
              <a:gd name="connsiteY44" fmla="*/ 3347200 h 3697155"/>
              <a:gd name="connsiteX45" fmla="*/ 1095022 w 3962400"/>
              <a:gd name="connsiteY45" fmla="*/ 3279467 h 3697155"/>
              <a:gd name="connsiteX46" fmla="*/ 1162755 w 3962400"/>
              <a:gd name="connsiteY46" fmla="*/ 3211733 h 3697155"/>
              <a:gd name="connsiteX47" fmla="*/ 1196622 w 3962400"/>
              <a:gd name="connsiteY47" fmla="*/ 3245600 h 3697155"/>
              <a:gd name="connsiteX48" fmla="*/ 1207911 w 3962400"/>
              <a:gd name="connsiteY48" fmla="*/ 3279467 h 3697155"/>
              <a:gd name="connsiteX49" fmla="*/ 1230488 w 3962400"/>
              <a:gd name="connsiteY49" fmla="*/ 3324622 h 3697155"/>
              <a:gd name="connsiteX50" fmla="*/ 1264355 w 3962400"/>
              <a:gd name="connsiteY50" fmla="*/ 3426222 h 3697155"/>
              <a:gd name="connsiteX51" fmla="*/ 1309511 w 3962400"/>
              <a:gd name="connsiteY51" fmla="*/ 3493955 h 3697155"/>
              <a:gd name="connsiteX52" fmla="*/ 1332088 w 3962400"/>
              <a:gd name="connsiteY52" fmla="*/ 3595555 h 3697155"/>
              <a:gd name="connsiteX53" fmla="*/ 1365955 w 3962400"/>
              <a:gd name="connsiteY53" fmla="*/ 3674578 h 3697155"/>
              <a:gd name="connsiteX54" fmla="*/ 1399822 w 3962400"/>
              <a:gd name="connsiteY54" fmla="*/ 3697155 h 3697155"/>
              <a:gd name="connsiteX55" fmla="*/ 1433688 w 3962400"/>
              <a:gd name="connsiteY55" fmla="*/ 3674578 h 3697155"/>
              <a:gd name="connsiteX56" fmla="*/ 1467555 w 3962400"/>
              <a:gd name="connsiteY56" fmla="*/ 3629422 h 3697155"/>
              <a:gd name="connsiteX57" fmla="*/ 1512711 w 3962400"/>
              <a:gd name="connsiteY57" fmla="*/ 3561689 h 3697155"/>
              <a:gd name="connsiteX58" fmla="*/ 1546577 w 3962400"/>
              <a:gd name="connsiteY58" fmla="*/ 3527822 h 3697155"/>
              <a:gd name="connsiteX59" fmla="*/ 1580444 w 3962400"/>
              <a:gd name="connsiteY59" fmla="*/ 3426222 h 3697155"/>
              <a:gd name="connsiteX60" fmla="*/ 1591733 w 3962400"/>
              <a:gd name="connsiteY60" fmla="*/ 3392355 h 3697155"/>
              <a:gd name="connsiteX61" fmla="*/ 1625600 w 3962400"/>
              <a:gd name="connsiteY61" fmla="*/ 3381067 h 3697155"/>
              <a:gd name="connsiteX62" fmla="*/ 1727200 w 3962400"/>
              <a:gd name="connsiteY62" fmla="*/ 3448800 h 3697155"/>
              <a:gd name="connsiteX63" fmla="*/ 1794933 w 3962400"/>
              <a:gd name="connsiteY63" fmla="*/ 3482667 h 3697155"/>
              <a:gd name="connsiteX64" fmla="*/ 1862666 w 3962400"/>
              <a:gd name="connsiteY64" fmla="*/ 3527822 h 3697155"/>
              <a:gd name="connsiteX65" fmla="*/ 1896533 w 3962400"/>
              <a:gd name="connsiteY65" fmla="*/ 3539111 h 3697155"/>
              <a:gd name="connsiteX66" fmla="*/ 2077155 w 3962400"/>
              <a:gd name="connsiteY66" fmla="*/ 3561689 h 3697155"/>
              <a:gd name="connsiteX67" fmla="*/ 2144888 w 3962400"/>
              <a:gd name="connsiteY67" fmla="*/ 3572978 h 3697155"/>
              <a:gd name="connsiteX68" fmla="*/ 2246488 w 3962400"/>
              <a:gd name="connsiteY68" fmla="*/ 3561689 h 3697155"/>
              <a:gd name="connsiteX69" fmla="*/ 2257777 w 3962400"/>
              <a:gd name="connsiteY69" fmla="*/ 3527822 h 3697155"/>
              <a:gd name="connsiteX70" fmla="*/ 2291644 w 3962400"/>
              <a:gd name="connsiteY70" fmla="*/ 3516533 h 3697155"/>
              <a:gd name="connsiteX71" fmla="*/ 2302933 w 3962400"/>
              <a:gd name="connsiteY71" fmla="*/ 3482667 h 3697155"/>
              <a:gd name="connsiteX72" fmla="*/ 2381955 w 3962400"/>
              <a:gd name="connsiteY72" fmla="*/ 3426222 h 3697155"/>
              <a:gd name="connsiteX73" fmla="*/ 2415822 w 3962400"/>
              <a:gd name="connsiteY73" fmla="*/ 3369778 h 3697155"/>
              <a:gd name="connsiteX74" fmla="*/ 2449688 w 3962400"/>
              <a:gd name="connsiteY74" fmla="*/ 3335911 h 3697155"/>
              <a:gd name="connsiteX75" fmla="*/ 2494844 w 3962400"/>
              <a:gd name="connsiteY75" fmla="*/ 3256889 h 3697155"/>
              <a:gd name="connsiteX76" fmla="*/ 2528711 w 3962400"/>
              <a:gd name="connsiteY76" fmla="*/ 2963378 h 3697155"/>
              <a:gd name="connsiteX77" fmla="*/ 2551288 w 3962400"/>
              <a:gd name="connsiteY77" fmla="*/ 2737600 h 3697155"/>
              <a:gd name="connsiteX78" fmla="*/ 2573866 w 3962400"/>
              <a:gd name="connsiteY78" fmla="*/ 2613422 h 3697155"/>
              <a:gd name="connsiteX79" fmla="*/ 2585155 w 3962400"/>
              <a:gd name="connsiteY79" fmla="*/ 2579555 h 3697155"/>
              <a:gd name="connsiteX80" fmla="*/ 2619022 w 3962400"/>
              <a:gd name="connsiteY80" fmla="*/ 2556978 h 3697155"/>
              <a:gd name="connsiteX81" fmla="*/ 2652888 w 3962400"/>
              <a:gd name="connsiteY81" fmla="*/ 2489244 h 3697155"/>
              <a:gd name="connsiteX82" fmla="*/ 2675466 w 3962400"/>
              <a:gd name="connsiteY82" fmla="*/ 2455378 h 3697155"/>
              <a:gd name="connsiteX83" fmla="*/ 2698044 w 3962400"/>
              <a:gd name="connsiteY83" fmla="*/ 2410222 h 3697155"/>
              <a:gd name="connsiteX84" fmla="*/ 2720622 w 3962400"/>
              <a:gd name="connsiteY84" fmla="*/ 2376355 h 3697155"/>
              <a:gd name="connsiteX85" fmla="*/ 2765777 w 3962400"/>
              <a:gd name="connsiteY85" fmla="*/ 2319911 h 3697155"/>
              <a:gd name="connsiteX86" fmla="*/ 2799644 w 3962400"/>
              <a:gd name="connsiteY86" fmla="*/ 2240889 h 3697155"/>
              <a:gd name="connsiteX87" fmla="*/ 2889955 w 3962400"/>
              <a:gd name="connsiteY87" fmla="*/ 2207022 h 3697155"/>
              <a:gd name="connsiteX88" fmla="*/ 2923822 w 3962400"/>
              <a:gd name="connsiteY88" fmla="*/ 2184444 h 3697155"/>
              <a:gd name="connsiteX89" fmla="*/ 2957688 w 3962400"/>
              <a:gd name="connsiteY89" fmla="*/ 2173155 h 3697155"/>
              <a:gd name="connsiteX90" fmla="*/ 3251200 w 3962400"/>
              <a:gd name="connsiteY90" fmla="*/ 2161867 h 3697155"/>
              <a:gd name="connsiteX91" fmla="*/ 3273777 w 3962400"/>
              <a:gd name="connsiteY91" fmla="*/ 2116711 h 3697155"/>
              <a:gd name="connsiteX92" fmla="*/ 3307644 w 3962400"/>
              <a:gd name="connsiteY92" fmla="*/ 2150578 h 3697155"/>
              <a:gd name="connsiteX93" fmla="*/ 3330222 w 3962400"/>
              <a:gd name="connsiteY93" fmla="*/ 2240889 h 3697155"/>
              <a:gd name="connsiteX94" fmla="*/ 3375377 w 3962400"/>
              <a:gd name="connsiteY94" fmla="*/ 2274755 h 3697155"/>
              <a:gd name="connsiteX95" fmla="*/ 3420533 w 3962400"/>
              <a:gd name="connsiteY95" fmla="*/ 2342489 h 3697155"/>
              <a:gd name="connsiteX96" fmla="*/ 3533422 w 3962400"/>
              <a:gd name="connsiteY96" fmla="*/ 2421511 h 3697155"/>
              <a:gd name="connsiteX97" fmla="*/ 3567288 w 3962400"/>
              <a:gd name="connsiteY97" fmla="*/ 2444089 h 3697155"/>
              <a:gd name="connsiteX98" fmla="*/ 3646311 w 3962400"/>
              <a:gd name="connsiteY98" fmla="*/ 2489244 h 3697155"/>
              <a:gd name="connsiteX99" fmla="*/ 3691466 w 3962400"/>
              <a:gd name="connsiteY99" fmla="*/ 2500533 h 3697155"/>
              <a:gd name="connsiteX100" fmla="*/ 3759200 w 3962400"/>
              <a:gd name="connsiteY100" fmla="*/ 2545689 h 3697155"/>
              <a:gd name="connsiteX101" fmla="*/ 3883377 w 3962400"/>
              <a:gd name="connsiteY101" fmla="*/ 2579555 h 3697155"/>
              <a:gd name="connsiteX102" fmla="*/ 3939822 w 3962400"/>
              <a:gd name="connsiteY102" fmla="*/ 2568267 h 3697155"/>
              <a:gd name="connsiteX103" fmla="*/ 3951111 w 3962400"/>
              <a:gd name="connsiteY103" fmla="*/ 2534400 h 3697155"/>
              <a:gd name="connsiteX104" fmla="*/ 3962400 w 3962400"/>
              <a:gd name="connsiteY104" fmla="*/ 2489244 h 3697155"/>
              <a:gd name="connsiteX105" fmla="*/ 3939822 w 3962400"/>
              <a:gd name="connsiteY105" fmla="*/ 2286044 h 3697155"/>
              <a:gd name="connsiteX106" fmla="*/ 3905955 w 3962400"/>
              <a:gd name="connsiteY106" fmla="*/ 2218311 h 3697155"/>
              <a:gd name="connsiteX107" fmla="*/ 3872088 w 3962400"/>
              <a:gd name="connsiteY107" fmla="*/ 2195733 h 3697155"/>
              <a:gd name="connsiteX108" fmla="*/ 3815644 w 3962400"/>
              <a:gd name="connsiteY108" fmla="*/ 2128000 h 3697155"/>
              <a:gd name="connsiteX109" fmla="*/ 3725333 w 3962400"/>
              <a:gd name="connsiteY109" fmla="*/ 2037689 h 3697155"/>
              <a:gd name="connsiteX110" fmla="*/ 3680177 w 3962400"/>
              <a:gd name="connsiteY110" fmla="*/ 1969955 h 3697155"/>
              <a:gd name="connsiteX111" fmla="*/ 3578577 w 3962400"/>
              <a:gd name="connsiteY111" fmla="*/ 1879644 h 3697155"/>
              <a:gd name="connsiteX112" fmla="*/ 3544711 w 3962400"/>
              <a:gd name="connsiteY112" fmla="*/ 1834489 h 3697155"/>
              <a:gd name="connsiteX113" fmla="*/ 3510844 w 3962400"/>
              <a:gd name="connsiteY113" fmla="*/ 1811911 h 3697155"/>
              <a:gd name="connsiteX114" fmla="*/ 3454400 w 3962400"/>
              <a:gd name="connsiteY114" fmla="*/ 1755467 h 3697155"/>
              <a:gd name="connsiteX115" fmla="*/ 3431822 w 3962400"/>
              <a:gd name="connsiteY115" fmla="*/ 1721600 h 3697155"/>
              <a:gd name="connsiteX116" fmla="*/ 3386666 w 3962400"/>
              <a:gd name="connsiteY116" fmla="*/ 1687733 h 3697155"/>
              <a:gd name="connsiteX117" fmla="*/ 3364088 w 3962400"/>
              <a:gd name="connsiteY117" fmla="*/ 1653867 h 3697155"/>
              <a:gd name="connsiteX118" fmla="*/ 3285066 w 3962400"/>
              <a:gd name="connsiteY118" fmla="*/ 1586133 h 3697155"/>
              <a:gd name="connsiteX119" fmla="*/ 3217333 w 3962400"/>
              <a:gd name="connsiteY119" fmla="*/ 1507111 h 3697155"/>
              <a:gd name="connsiteX120" fmla="*/ 3183466 w 3962400"/>
              <a:gd name="connsiteY120" fmla="*/ 1473244 h 3697155"/>
              <a:gd name="connsiteX121" fmla="*/ 3127022 w 3962400"/>
              <a:gd name="connsiteY121" fmla="*/ 1394222 h 3697155"/>
              <a:gd name="connsiteX122" fmla="*/ 3036711 w 3962400"/>
              <a:gd name="connsiteY122" fmla="*/ 1292622 h 3697155"/>
              <a:gd name="connsiteX123" fmla="*/ 3002844 w 3962400"/>
              <a:gd name="connsiteY123" fmla="*/ 1236178 h 3697155"/>
              <a:gd name="connsiteX124" fmla="*/ 2957688 w 3962400"/>
              <a:gd name="connsiteY124" fmla="*/ 1179733 h 3697155"/>
              <a:gd name="connsiteX125" fmla="*/ 2935111 w 3962400"/>
              <a:gd name="connsiteY125" fmla="*/ 1145867 h 3697155"/>
              <a:gd name="connsiteX126" fmla="*/ 2901244 w 3962400"/>
              <a:gd name="connsiteY126" fmla="*/ 1123289 h 3697155"/>
              <a:gd name="connsiteX127" fmla="*/ 2777066 w 3962400"/>
              <a:gd name="connsiteY127" fmla="*/ 987822 h 3697155"/>
              <a:gd name="connsiteX128" fmla="*/ 2720622 w 3962400"/>
              <a:gd name="connsiteY128" fmla="*/ 931378 h 3697155"/>
              <a:gd name="connsiteX129" fmla="*/ 2652888 w 3962400"/>
              <a:gd name="connsiteY129" fmla="*/ 852355 h 3697155"/>
              <a:gd name="connsiteX130" fmla="*/ 2562577 w 3962400"/>
              <a:gd name="connsiteY130" fmla="*/ 773333 h 3697155"/>
              <a:gd name="connsiteX131" fmla="*/ 2415822 w 3962400"/>
              <a:gd name="connsiteY131" fmla="*/ 637867 h 3697155"/>
              <a:gd name="connsiteX132" fmla="*/ 2404533 w 3962400"/>
              <a:gd name="connsiteY132" fmla="*/ 604000 h 3697155"/>
              <a:gd name="connsiteX133" fmla="*/ 2302933 w 3962400"/>
              <a:gd name="connsiteY133" fmla="*/ 524978 h 3697155"/>
              <a:gd name="connsiteX134" fmla="*/ 2223911 w 3962400"/>
              <a:gd name="connsiteY134" fmla="*/ 423378 h 3697155"/>
              <a:gd name="connsiteX135" fmla="*/ 2190044 w 3962400"/>
              <a:gd name="connsiteY135" fmla="*/ 389511 h 3697155"/>
              <a:gd name="connsiteX136" fmla="*/ 2167466 w 3962400"/>
              <a:gd name="connsiteY136" fmla="*/ 355644 h 3697155"/>
              <a:gd name="connsiteX137" fmla="*/ 2099733 w 3962400"/>
              <a:gd name="connsiteY137" fmla="*/ 321778 h 3697155"/>
              <a:gd name="connsiteX138" fmla="*/ 2088444 w 3962400"/>
              <a:gd name="connsiteY138" fmla="*/ 287911 h 3697155"/>
              <a:gd name="connsiteX139" fmla="*/ 2054577 w 3962400"/>
              <a:gd name="connsiteY139" fmla="*/ 265333 h 3697155"/>
              <a:gd name="connsiteX140" fmla="*/ 2020711 w 3962400"/>
              <a:gd name="connsiteY140" fmla="*/ 231467 h 3697155"/>
              <a:gd name="connsiteX141" fmla="*/ 1998133 w 3962400"/>
              <a:gd name="connsiteY141" fmla="*/ 197600 h 3697155"/>
              <a:gd name="connsiteX142" fmla="*/ 1930400 w 3962400"/>
              <a:gd name="connsiteY142" fmla="*/ 152444 h 3697155"/>
              <a:gd name="connsiteX143" fmla="*/ 1851377 w 3962400"/>
              <a:gd name="connsiteY143" fmla="*/ 84711 h 3697155"/>
              <a:gd name="connsiteX144" fmla="*/ 1817511 w 3962400"/>
              <a:gd name="connsiteY144" fmla="*/ 50844 h 3697155"/>
              <a:gd name="connsiteX145" fmla="*/ 1636888 w 3962400"/>
              <a:gd name="connsiteY145" fmla="*/ 39555 h 3697155"/>
              <a:gd name="connsiteX146" fmla="*/ 1591733 w 3962400"/>
              <a:gd name="connsiteY146" fmla="*/ 73422 h 3697155"/>
              <a:gd name="connsiteX147" fmla="*/ 1580444 w 3962400"/>
              <a:gd name="connsiteY147" fmla="*/ 107289 h 3697155"/>
              <a:gd name="connsiteX148" fmla="*/ 1524000 w 3962400"/>
              <a:gd name="connsiteY148" fmla="*/ 186311 h 3697155"/>
              <a:gd name="connsiteX149" fmla="*/ 1490133 w 3962400"/>
              <a:gd name="connsiteY149" fmla="*/ 254044 h 3697155"/>
              <a:gd name="connsiteX150" fmla="*/ 1467555 w 3962400"/>
              <a:gd name="connsiteY150" fmla="*/ 321778 h 3697155"/>
              <a:gd name="connsiteX151" fmla="*/ 1456266 w 3962400"/>
              <a:gd name="connsiteY151" fmla="*/ 355644 h 3697155"/>
              <a:gd name="connsiteX152" fmla="*/ 1467555 w 3962400"/>
              <a:gd name="connsiteY152" fmla="*/ 705600 h 3697155"/>
              <a:gd name="connsiteX153" fmla="*/ 1478844 w 3962400"/>
              <a:gd name="connsiteY153" fmla="*/ 795911 h 3697155"/>
              <a:gd name="connsiteX154" fmla="*/ 1490133 w 3962400"/>
              <a:gd name="connsiteY154" fmla="*/ 852355 h 3697155"/>
              <a:gd name="connsiteX155" fmla="*/ 1490133 w 3962400"/>
              <a:gd name="connsiteY155" fmla="*/ 1078133 h 3697155"/>
              <a:gd name="connsiteX0" fmla="*/ 1478844 w 3962400"/>
              <a:gd name="connsiteY0" fmla="*/ 1089422 h 3697155"/>
              <a:gd name="connsiteX1" fmla="*/ 1444977 w 3962400"/>
              <a:gd name="connsiteY1" fmla="*/ 1123289 h 3697155"/>
              <a:gd name="connsiteX2" fmla="*/ 1343377 w 3962400"/>
              <a:gd name="connsiteY2" fmla="*/ 1168444 h 3697155"/>
              <a:gd name="connsiteX3" fmla="*/ 1275644 w 3962400"/>
              <a:gd name="connsiteY3" fmla="*/ 1191022 h 3697155"/>
              <a:gd name="connsiteX4" fmla="*/ 1038577 w 3962400"/>
              <a:gd name="connsiteY4" fmla="*/ 1179733 h 3697155"/>
              <a:gd name="connsiteX5" fmla="*/ 948266 w 3962400"/>
              <a:gd name="connsiteY5" fmla="*/ 1157155 h 3697155"/>
              <a:gd name="connsiteX6" fmla="*/ 869244 w 3962400"/>
              <a:gd name="connsiteY6" fmla="*/ 1089422 h 3697155"/>
              <a:gd name="connsiteX7" fmla="*/ 835377 w 3962400"/>
              <a:gd name="connsiteY7" fmla="*/ 1066844 h 3697155"/>
              <a:gd name="connsiteX8" fmla="*/ 790222 w 3962400"/>
              <a:gd name="connsiteY8" fmla="*/ 1021689 h 3697155"/>
              <a:gd name="connsiteX9" fmla="*/ 767644 w 3962400"/>
              <a:gd name="connsiteY9" fmla="*/ 987822 h 3697155"/>
              <a:gd name="connsiteX10" fmla="*/ 733777 w 3962400"/>
              <a:gd name="connsiteY10" fmla="*/ 965244 h 3697155"/>
              <a:gd name="connsiteX11" fmla="*/ 699911 w 3962400"/>
              <a:gd name="connsiteY11" fmla="*/ 931378 h 3697155"/>
              <a:gd name="connsiteX12" fmla="*/ 666044 w 3962400"/>
              <a:gd name="connsiteY12" fmla="*/ 908800 h 3697155"/>
              <a:gd name="connsiteX13" fmla="*/ 620888 w 3962400"/>
              <a:gd name="connsiteY13" fmla="*/ 874933 h 3697155"/>
              <a:gd name="connsiteX14" fmla="*/ 530577 w 3962400"/>
              <a:gd name="connsiteY14" fmla="*/ 852355 h 3697155"/>
              <a:gd name="connsiteX15" fmla="*/ 338666 w 3962400"/>
              <a:gd name="connsiteY15" fmla="*/ 863644 h 3697155"/>
              <a:gd name="connsiteX16" fmla="*/ 270933 w 3962400"/>
              <a:gd name="connsiteY16" fmla="*/ 886222 h 3697155"/>
              <a:gd name="connsiteX17" fmla="*/ 237066 w 3962400"/>
              <a:gd name="connsiteY17" fmla="*/ 897511 h 3697155"/>
              <a:gd name="connsiteX18" fmla="*/ 203200 w 3962400"/>
              <a:gd name="connsiteY18" fmla="*/ 920089 h 3697155"/>
              <a:gd name="connsiteX19" fmla="*/ 135466 w 3962400"/>
              <a:gd name="connsiteY19" fmla="*/ 953955 h 3697155"/>
              <a:gd name="connsiteX20" fmla="*/ 112888 w 3962400"/>
              <a:gd name="connsiteY20" fmla="*/ 999111 h 3697155"/>
              <a:gd name="connsiteX21" fmla="*/ 79022 w 3962400"/>
              <a:gd name="connsiteY21" fmla="*/ 1032978 h 3697155"/>
              <a:gd name="connsiteX22" fmla="*/ 56444 w 3962400"/>
              <a:gd name="connsiteY22" fmla="*/ 1100711 h 3697155"/>
              <a:gd name="connsiteX23" fmla="*/ 33866 w 3962400"/>
              <a:gd name="connsiteY23" fmla="*/ 1157155 h 3697155"/>
              <a:gd name="connsiteX24" fmla="*/ 22577 w 3962400"/>
              <a:gd name="connsiteY24" fmla="*/ 1540978 h 3697155"/>
              <a:gd name="connsiteX25" fmla="*/ 11288 w 3962400"/>
              <a:gd name="connsiteY25" fmla="*/ 1597422 h 3697155"/>
              <a:gd name="connsiteX26" fmla="*/ 0 w 3962400"/>
              <a:gd name="connsiteY26" fmla="*/ 1699022 h 3697155"/>
              <a:gd name="connsiteX27" fmla="*/ 11288 w 3962400"/>
              <a:gd name="connsiteY27" fmla="*/ 2150578 h 3697155"/>
              <a:gd name="connsiteX28" fmla="*/ 56444 w 3962400"/>
              <a:gd name="connsiteY28" fmla="*/ 2252178 h 3697155"/>
              <a:gd name="connsiteX29" fmla="*/ 90311 w 3962400"/>
              <a:gd name="connsiteY29" fmla="*/ 2263467 h 3697155"/>
              <a:gd name="connsiteX30" fmla="*/ 169333 w 3962400"/>
              <a:gd name="connsiteY30" fmla="*/ 2319911 h 3697155"/>
              <a:gd name="connsiteX31" fmla="*/ 203200 w 3962400"/>
              <a:gd name="connsiteY31" fmla="*/ 2331200 h 3697155"/>
              <a:gd name="connsiteX32" fmla="*/ 338666 w 3962400"/>
              <a:gd name="connsiteY32" fmla="*/ 2353778 h 3697155"/>
              <a:gd name="connsiteX33" fmla="*/ 508000 w 3962400"/>
              <a:gd name="connsiteY33" fmla="*/ 2387644 h 3697155"/>
              <a:gd name="connsiteX34" fmla="*/ 541866 w 3962400"/>
              <a:gd name="connsiteY34" fmla="*/ 2410222 h 3697155"/>
              <a:gd name="connsiteX35" fmla="*/ 587022 w 3962400"/>
              <a:gd name="connsiteY35" fmla="*/ 2421511 h 3697155"/>
              <a:gd name="connsiteX36" fmla="*/ 632177 w 3962400"/>
              <a:gd name="connsiteY36" fmla="*/ 2466667 h 3697155"/>
              <a:gd name="connsiteX37" fmla="*/ 745066 w 3962400"/>
              <a:gd name="connsiteY37" fmla="*/ 2568267 h 3697155"/>
              <a:gd name="connsiteX38" fmla="*/ 778933 w 3962400"/>
              <a:gd name="connsiteY38" fmla="*/ 2624711 h 3697155"/>
              <a:gd name="connsiteX39" fmla="*/ 824088 w 3962400"/>
              <a:gd name="connsiteY39" fmla="*/ 2726311 h 3697155"/>
              <a:gd name="connsiteX40" fmla="*/ 846666 w 3962400"/>
              <a:gd name="connsiteY40" fmla="*/ 3019822 h 3697155"/>
              <a:gd name="connsiteX41" fmla="*/ 869244 w 3962400"/>
              <a:gd name="connsiteY41" fmla="*/ 3177867 h 3697155"/>
              <a:gd name="connsiteX42" fmla="*/ 891822 w 3962400"/>
              <a:gd name="connsiteY42" fmla="*/ 3245600 h 3697155"/>
              <a:gd name="connsiteX43" fmla="*/ 993422 w 3962400"/>
              <a:gd name="connsiteY43" fmla="*/ 3335911 h 3697155"/>
              <a:gd name="connsiteX44" fmla="*/ 1027288 w 3962400"/>
              <a:gd name="connsiteY44" fmla="*/ 3347200 h 3697155"/>
              <a:gd name="connsiteX45" fmla="*/ 1095022 w 3962400"/>
              <a:gd name="connsiteY45" fmla="*/ 3279467 h 3697155"/>
              <a:gd name="connsiteX46" fmla="*/ 1162755 w 3962400"/>
              <a:gd name="connsiteY46" fmla="*/ 3211733 h 3697155"/>
              <a:gd name="connsiteX47" fmla="*/ 1196622 w 3962400"/>
              <a:gd name="connsiteY47" fmla="*/ 3245600 h 3697155"/>
              <a:gd name="connsiteX48" fmla="*/ 1207911 w 3962400"/>
              <a:gd name="connsiteY48" fmla="*/ 3279467 h 3697155"/>
              <a:gd name="connsiteX49" fmla="*/ 1230488 w 3962400"/>
              <a:gd name="connsiteY49" fmla="*/ 3324622 h 3697155"/>
              <a:gd name="connsiteX50" fmla="*/ 1264355 w 3962400"/>
              <a:gd name="connsiteY50" fmla="*/ 3426222 h 3697155"/>
              <a:gd name="connsiteX51" fmla="*/ 1309511 w 3962400"/>
              <a:gd name="connsiteY51" fmla="*/ 3493955 h 3697155"/>
              <a:gd name="connsiteX52" fmla="*/ 1332088 w 3962400"/>
              <a:gd name="connsiteY52" fmla="*/ 3595555 h 3697155"/>
              <a:gd name="connsiteX53" fmla="*/ 1365955 w 3962400"/>
              <a:gd name="connsiteY53" fmla="*/ 3674578 h 3697155"/>
              <a:gd name="connsiteX54" fmla="*/ 1399822 w 3962400"/>
              <a:gd name="connsiteY54" fmla="*/ 3697155 h 3697155"/>
              <a:gd name="connsiteX55" fmla="*/ 1433688 w 3962400"/>
              <a:gd name="connsiteY55" fmla="*/ 3674578 h 3697155"/>
              <a:gd name="connsiteX56" fmla="*/ 1467555 w 3962400"/>
              <a:gd name="connsiteY56" fmla="*/ 3629422 h 3697155"/>
              <a:gd name="connsiteX57" fmla="*/ 1512711 w 3962400"/>
              <a:gd name="connsiteY57" fmla="*/ 3561689 h 3697155"/>
              <a:gd name="connsiteX58" fmla="*/ 1546577 w 3962400"/>
              <a:gd name="connsiteY58" fmla="*/ 3527822 h 3697155"/>
              <a:gd name="connsiteX59" fmla="*/ 1580444 w 3962400"/>
              <a:gd name="connsiteY59" fmla="*/ 3426222 h 3697155"/>
              <a:gd name="connsiteX60" fmla="*/ 1591733 w 3962400"/>
              <a:gd name="connsiteY60" fmla="*/ 3392355 h 3697155"/>
              <a:gd name="connsiteX61" fmla="*/ 1625600 w 3962400"/>
              <a:gd name="connsiteY61" fmla="*/ 3381067 h 3697155"/>
              <a:gd name="connsiteX62" fmla="*/ 1727200 w 3962400"/>
              <a:gd name="connsiteY62" fmla="*/ 3448800 h 3697155"/>
              <a:gd name="connsiteX63" fmla="*/ 1794933 w 3962400"/>
              <a:gd name="connsiteY63" fmla="*/ 3482667 h 3697155"/>
              <a:gd name="connsiteX64" fmla="*/ 1862666 w 3962400"/>
              <a:gd name="connsiteY64" fmla="*/ 3527822 h 3697155"/>
              <a:gd name="connsiteX65" fmla="*/ 1896533 w 3962400"/>
              <a:gd name="connsiteY65" fmla="*/ 3539111 h 3697155"/>
              <a:gd name="connsiteX66" fmla="*/ 2077155 w 3962400"/>
              <a:gd name="connsiteY66" fmla="*/ 3561689 h 3697155"/>
              <a:gd name="connsiteX67" fmla="*/ 2144888 w 3962400"/>
              <a:gd name="connsiteY67" fmla="*/ 3572978 h 3697155"/>
              <a:gd name="connsiteX68" fmla="*/ 2246488 w 3962400"/>
              <a:gd name="connsiteY68" fmla="*/ 3561689 h 3697155"/>
              <a:gd name="connsiteX69" fmla="*/ 2257777 w 3962400"/>
              <a:gd name="connsiteY69" fmla="*/ 3527822 h 3697155"/>
              <a:gd name="connsiteX70" fmla="*/ 2291644 w 3962400"/>
              <a:gd name="connsiteY70" fmla="*/ 3516533 h 3697155"/>
              <a:gd name="connsiteX71" fmla="*/ 2302933 w 3962400"/>
              <a:gd name="connsiteY71" fmla="*/ 3482667 h 3697155"/>
              <a:gd name="connsiteX72" fmla="*/ 2381955 w 3962400"/>
              <a:gd name="connsiteY72" fmla="*/ 3426222 h 3697155"/>
              <a:gd name="connsiteX73" fmla="*/ 2415822 w 3962400"/>
              <a:gd name="connsiteY73" fmla="*/ 3369778 h 3697155"/>
              <a:gd name="connsiteX74" fmla="*/ 2449688 w 3962400"/>
              <a:gd name="connsiteY74" fmla="*/ 3335911 h 3697155"/>
              <a:gd name="connsiteX75" fmla="*/ 2494844 w 3962400"/>
              <a:gd name="connsiteY75" fmla="*/ 3256889 h 3697155"/>
              <a:gd name="connsiteX76" fmla="*/ 2528711 w 3962400"/>
              <a:gd name="connsiteY76" fmla="*/ 2963378 h 3697155"/>
              <a:gd name="connsiteX77" fmla="*/ 2551288 w 3962400"/>
              <a:gd name="connsiteY77" fmla="*/ 2737600 h 3697155"/>
              <a:gd name="connsiteX78" fmla="*/ 2573866 w 3962400"/>
              <a:gd name="connsiteY78" fmla="*/ 2613422 h 3697155"/>
              <a:gd name="connsiteX79" fmla="*/ 2585155 w 3962400"/>
              <a:gd name="connsiteY79" fmla="*/ 2579555 h 3697155"/>
              <a:gd name="connsiteX80" fmla="*/ 2619022 w 3962400"/>
              <a:gd name="connsiteY80" fmla="*/ 2556978 h 3697155"/>
              <a:gd name="connsiteX81" fmla="*/ 2652888 w 3962400"/>
              <a:gd name="connsiteY81" fmla="*/ 2489244 h 3697155"/>
              <a:gd name="connsiteX82" fmla="*/ 2675466 w 3962400"/>
              <a:gd name="connsiteY82" fmla="*/ 2455378 h 3697155"/>
              <a:gd name="connsiteX83" fmla="*/ 2698044 w 3962400"/>
              <a:gd name="connsiteY83" fmla="*/ 2410222 h 3697155"/>
              <a:gd name="connsiteX84" fmla="*/ 2720622 w 3962400"/>
              <a:gd name="connsiteY84" fmla="*/ 2376355 h 3697155"/>
              <a:gd name="connsiteX85" fmla="*/ 2765777 w 3962400"/>
              <a:gd name="connsiteY85" fmla="*/ 2319911 h 3697155"/>
              <a:gd name="connsiteX86" fmla="*/ 2799644 w 3962400"/>
              <a:gd name="connsiteY86" fmla="*/ 2240889 h 3697155"/>
              <a:gd name="connsiteX87" fmla="*/ 2889955 w 3962400"/>
              <a:gd name="connsiteY87" fmla="*/ 2207022 h 3697155"/>
              <a:gd name="connsiteX88" fmla="*/ 2923822 w 3962400"/>
              <a:gd name="connsiteY88" fmla="*/ 2184444 h 3697155"/>
              <a:gd name="connsiteX89" fmla="*/ 2957688 w 3962400"/>
              <a:gd name="connsiteY89" fmla="*/ 2173155 h 3697155"/>
              <a:gd name="connsiteX90" fmla="*/ 3251200 w 3962400"/>
              <a:gd name="connsiteY90" fmla="*/ 2161867 h 3697155"/>
              <a:gd name="connsiteX91" fmla="*/ 3273777 w 3962400"/>
              <a:gd name="connsiteY91" fmla="*/ 2116711 h 3697155"/>
              <a:gd name="connsiteX92" fmla="*/ 3307644 w 3962400"/>
              <a:gd name="connsiteY92" fmla="*/ 2150578 h 3697155"/>
              <a:gd name="connsiteX93" fmla="*/ 3330222 w 3962400"/>
              <a:gd name="connsiteY93" fmla="*/ 2240889 h 3697155"/>
              <a:gd name="connsiteX94" fmla="*/ 3375377 w 3962400"/>
              <a:gd name="connsiteY94" fmla="*/ 2274755 h 3697155"/>
              <a:gd name="connsiteX95" fmla="*/ 3420533 w 3962400"/>
              <a:gd name="connsiteY95" fmla="*/ 2342489 h 3697155"/>
              <a:gd name="connsiteX96" fmla="*/ 3533422 w 3962400"/>
              <a:gd name="connsiteY96" fmla="*/ 2421511 h 3697155"/>
              <a:gd name="connsiteX97" fmla="*/ 3567288 w 3962400"/>
              <a:gd name="connsiteY97" fmla="*/ 2444089 h 3697155"/>
              <a:gd name="connsiteX98" fmla="*/ 3646311 w 3962400"/>
              <a:gd name="connsiteY98" fmla="*/ 2489244 h 3697155"/>
              <a:gd name="connsiteX99" fmla="*/ 3691466 w 3962400"/>
              <a:gd name="connsiteY99" fmla="*/ 2500533 h 3697155"/>
              <a:gd name="connsiteX100" fmla="*/ 3759200 w 3962400"/>
              <a:gd name="connsiteY100" fmla="*/ 2545689 h 3697155"/>
              <a:gd name="connsiteX101" fmla="*/ 3883377 w 3962400"/>
              <a:gd name="connsiteY101" fmla="*/ 2579555 h 3697155"/>
              <a:gd name="connsiteX102" fmla="*/ 3939822 w 3962400"/>
              <a:gd name="connsiteY102" fmla="*/ 2568267 h 3697155"/>
              <a:gd name="connsiteX103" fmla="*/ 3951111 w 3962400"/>
              <a:gd name="connsiteY103" fmla="*/ 2534400 h 3697155"/>
              <a:gd name="connsiteX104" fmla="*/ 3962400 w 3962400"/>
              <a:gd name="connsiteY104" fmla="*/ 2489244 h 3697155"/>
              <a:gd name="connsiteX105" fmla="*/ 3939822 w 3962400"/>
              <a:gd name="connsiteY105" fmla="*/ 2286044 h 3697155"/>
              <a:gd name="connsiteX106" fmla="*/ 3905955 w 3962400"/>
              <a:gd name="connsiteY106" fmla="*/ 2218311 h 3697155"/>
              <a:gd name="connsiteX107" fmla="*/ 3872088 w 3962400"/>
              <a:gd name="connsiteY107" fmla="*/ 2195733 h 3697155"/>
              <a:gd name="connsiteX108" fmla="*/ 3815644 w 3962400"/>
              <a:gd name="connsiteY108" fmla="*/ 2128000 h 3697155"/>
              <a:gd name="connsiteX109" fmla="*/ 3725333 w 3962400"/>
              <a:gd name="connsiteY109" fmla="*/ 2037689 h 3697155"/>
              <a:gd name="connsiteX110" fmla="*/ 3680177 w 3962400"/>
              <a:gd name="connsiteY110" fmla="*/ 1969955 h 3697155"/>
              <a:gd name="connsiteX111" fmla="*/ 3578577 w 3962400"/>
              <a:gd name="connsiteY111" fmla="*/ 1879644 h 3697155"/>
              <a:gd name="connsiteX112" fmla="*/ 3544711 w 3962400"/>
              <a:gd name="connsiteY112" fmla="*/ 1834489 h 3697155"/>
              <a:gd name="connsiteX113" fmla="*/ 3510844 w 3962400"/>
              <a:gd name="connsiteY113" fmla="*/ 1811911 h 3697155"/>
              <a:gd name="connsiteX114" fmla="*/ 3454400 w 3962400"/>
              <a:gd name="connsiteY114" fmla="*/ 1755467 h 3697155"/>
              <a:gd name="connsiteX115" fmla="*/ 3431822 w 3962400"/>
              <a:gd name="connsiteY115" fmla="*/ 1721600 h 3697155"/>
              <a:gd name="connsiteX116" fmla="*/ 3386666 w 3962400"/>
              <a:gd name="connsiteY116" fmla="*/ 1687733 h 3697155"/>
              <a:gd name="connsiteX117" fmla="*/ 3364088 w 3962400"/>
              <a:gd name="connsiteY117" fmla="*/ 1653867 h 3697155"/>
              <a:gd name="connsiteX118" fmla="*/ 3285066 w 3962400"/>
              <a:gd name="connsiteY118" fmla="*/ 1586133 h 3697155"/>
              <a:gd name="connsiteX119" fmla="*/ 3217333 w 3962400"/>
              <a:gd name="connsiteY119" fmla="*/ 1507111 h 3697155"/>
              <a:gd name="connsiteX120" fmla="*/ 3183466 w 3962400"/>
              <a:gd name="connsiteY120" fmla="*/ 1473244 h 3697155"/>
              <a:gd name="connsiteX121" fmla="*/ 3127022 w 3962400"/>
              <a:gd name="connsiteY121" fmla="*/ 1394222 h 3697155"/>
              <a:gd name="connsiteX122" fmla="*/ 3036711 w 3962400"/>
              <a:gd name="connsiteY122" fmla="*/ 1292622 h 3697155"/>
              <a:gd name="connsiteX123" fmla="*/ 3002844 w 3962400"/>
              <a:gd name="connsiteY123" fmla="*/ 1236178 h 3697155"/>
              <a:gd name="connsiteX124" fmla="*/ 2957688 w 3962400"/>
              <a:gd name="connsiteY124" fmla="*/ 1179733 h 3697155"/>
              <a:gd name="connsiteX125" fmla="*/ 2935111 w 3962400"/>
              <a:gd name="connsiteY125" fmla="*/ 1145867 h 3697155"/>
              <a:gd name="connsiteX126" fmla="*/ 2901244 w 3962400"/>
              <a:gd name="connsiteY126" fmla="*/ 1123289 h 3697155"/>
              <a:gd name="connsiteX127" fmla="*/ 2777066 w 3962400"/>
              <a:gd name="connsiteY127" fmla="*/ 987822 h 3697155"/>
              <a:gd name="connsiteX128" fmla="*/ 2720622 w 3962400"/>
              <a:gd name="connsiteY128" fmla="*/ 931378 h 3697155"/>
              <a:gd name="connsiteX129" fmla="*/ 2652888 w 3962400"/>
              <a:gd name="connsiteY129" fmla="*/ 852355 h 3697155"/>
              <a:gd name="connsiteX130" fmla="*/ 2562577 w 3962400"/>
              <a:gd name="connsiteY130" fmla="*/ 773333 h 3697155"/>
              <a:gd name="connsiteX131" fmla="*/ 2415822 w 3962400"/>
              <a:gd name="connsiteY131" fmla="*/ 637867 h 3697155"/>
              <a:gd name="connsiteX132" fmla="*/ 2404533 w 3962400"/>
              <a:gd name="connsiteY132" fmla="*/ 604000 h 3697155"/>
              <a:gd name="connsiteX133" fmla="*/ 2302933 w 3962400"/>
              <a:gd name="connsiteY133" fmla="*/ 524978 h 3697155"/>
              <a:gd name="connsiteX134" fmla="*/ 2223911 w 3962400"/>
              <a:gd name="connsiteY134" fmla="*/ 423378 h 3697155"/>
              <a:gd name="connsiteX135" fmla="*/ 2190044 w 3962400"/>
              <a:gd name="connsiteY135" fmla="*/ 389511 h 3697155"/>
              <a:gd name="connsiteX136" fmla="*/ 2167466 w 3962400"/>
              <a:gd name="connsiteY136" fmla="*/ 355644 h 3697155"/>
              <a:gd name="connsiteX137" fmla="*/ 2099733 w 3962400"/>
              <a:gd name="connsiteY137" fmla="*/ 321778 h 3697155"/>
              <a:gd name="connsiteX138" fmla="*/ 2088444 w 3962400"/>
              <a:gd name="connsiteY138" fmla="*/ 287911 h 3697155"/>
              <a:gd name="connsiteX139" fmla="*/ 2054577 w 3962400"/>
              <a:gd name="connsiteY139" fmla="*/ 265333 h 3697155"/>
              <a:gd name="connsiteX140" fmla="*/ 2020711 w 3962400"/>
              <a:gd name="connsiteY140" fmla="*/ 231467 h 3697155"/>
              <a:gd name="connsiteX141" fmla="*/ 1998133 w 3962400"/>
              <a:gd name="connsiteY141" fmla="*/ 197600 h 3697155"/>
              <a:gd name="connsiteX142" fmla="*/ 1930400 w 3962400"/>
              <a:gd name="connsiteY142" fmla="*/ 152444 h 3697155"/>
              <a:gd name="connsiteX143" fmla="*/ 1851377 w 3962400"/>
              <a:gd name="connsiteY143" fmla="*/ 84711 h 3697155"/>
              <a:gd name="connsiteX144" fmla="*/ 1817511 w 3962400"/>
              <a:gd name="connsiteY144" fmla="*/ 50844 h 3697155"/>
              <a:gd name="connsiteX145" fmla="*/ 1636888 w 3962400"/>
              <a:gd name="connsiteY145" fmla="*/ 39555 h 3697155"/>
              <a:gd name="connsiteX146" fmla="*/ 1591733 w 3962400"/>
              <a:gd name="connsiteY146" fmla="*/ 73422 h 3697155"/>
              <a:gd name="connsiteX147" fmla="*/ 1580444 w 3962400"/>
              <a:gd name="connsiteY147" fmla="*/ 107289 h 3697155"/>
              <a:gd name="connsiteX148" fmla="*/ 1524000 w 3962400"/>
              <a:gd name="connsiteY148" fmla="*/ 186311 h 3697155"/>
              <a:gd name="connsiteX149" fmla="*/ 1490133 w 3962400"/>
              <a:gd name="connsiteY149" fmla="*/ 254044 h 3697155"/>
              <a:gd name="connsiteX150" fmla="*/ 1467555 w 3962400"/>
              <a:gd name="connsiteY150" fmla="*/ 321778 h 3697155"/>
              <a:gd name="connsiteX151" fmla="*/ 1456266 w 3962400"/>
              <a:gd name="connsiteY151" fmla="*/ 355644 h 3697155"/>
              <a:gd name="connsiteX152" fmla="*/ 1467555 w 3962400"/>
              <a:gd name="connsiteY152" fmla="*/ 705600 h 3697155"/>
              <a:gd name="connsiteX153" fmla="*/ 1478844 w 3962400"/>
              <a:gd name="connsiteY153" fmla="*/ 795911 h 3697155"/>
              <a:gd name="connsiteX154" fmla="*/ 1490133 w 3962400"/>
              <a:gd name="connsiteY154" fmla="*/ 852355 h 3697155"/>
              <a:gd name="connsiteX0" fmla="*/ 1478844 w 3962400"/>
              <a:gd name="connsiteY0" fmla="*/ 1089422 h 3697155"/>
              <a:gd name="connsiteX1" fmla="*/ 1444977 w 3962400"/>
              <a:gd name="connsiteY1" fmla="*/ 1123289 h 3697155"/>
              <a:gd name="connsiteX2" fmla="*/ 1343377 w 3962400"/>
              <a:gd name="connsiteY2" fmla="*/ 1168444 h 3697155"/>
              <a:gd name="connsiteX3" fmla="*/ 1275644 w 3962400"/>
              <a:gd name="connsiteY3" fmla="*/ 1191022 h 3697155"/>
              <a:gd name="connsiteX4" fmla="*/ 1038577 w 3962400"/>
              <a:gd name="connsiteY4" fmla="*/ 1179733 h 3697155"/>
              <a:gd name="connsiteX5" fmla="*/ 948266 w 3962400"/>
              <a:gd name="connsiteY5" fmla="*/ 1157155 h 3697155"/>
              <a:gd name="connsiteX6" fmla="*/ 869244 w 3962400"/>
              <a:gd name="connsiteY6" fmla="*/ 1089422 h 3697155"/>
              <a:gd name="connsiteX7" fmla="*/ 835377 w 3962400"/>
              <a:gd name="connsiteY7" fmla="*/ 1066844 h 3697155"/>
              <a:gd name="connsiteX8" fmla="*/ 790222 w 3962400"/>
              <a:gd name="connsiteY8" fmla="*/ 1021689 h 3697155"/>
              <a:gd name="connsiteX9" fmla="*/ 767644 w 3962400"/>
              <a:gd name="connsiteY9" fmla="*/ 987822 h 3697155"/>
              <a:gd name="connsiteX10" fmla="*/ 733777 w 3962400"/>
              <a:gd name="connsiteY10" fmla="*/ 965244 h 3697155"/>
              <a:gd name="connsiteX11" fmla="*/ 699911 w 3962400"/>
              <a:gd name="connsiteY11" fmla="*/ 931378 h 3697155"/>
              <a:gd name="connsiteX12" fmla="*/ 666044 w 3962400"/>
              <a:gd name="connsiteY12" fmla="*/ 908800 h 3697155"/>
              <a:gd name="connsiteX13" fmla="*/ 620888 w 3962400"/>
              <a:gd name="connsiteY13" fmla="*/ 874933 h 3697155"/>
              <a:gd name="connsiteX14" fmla="*/ 530577 w 3962400"/>
              <a:gd name="connsiteY14" fmla="*/ 852355 h 3697155"/>
              <a:gd name="connsiteX15" fmla="*/ 338666 w 3962400"/>
              <a:gd name="connsiteY15" fmla="*/ 863644 h 3697155"/>
              <a:gd name="connsiteX16" fmla="*/ 270933 w 3962400"/>
              <a:gd name="connsiteY16" fmla="*/ 886222 h 3697155"/>
              <a:gd name="connsiteX17" fmla="*/ 237066 w 3962400"/>
              <a:gd name="connsiteY17" fmla="*/ 897511 h 3697155"/>
              <a:gd name="connsiteX18" fmla="*/ 203200 w 3962400"/>
              <a:gd name="connsiteY18" fmla="*/ 920089 h 3697155"/>
              <a:gd name="connsiteX19" fmla="*/ 135466 w 3962400"/>
              <a:gd name="connsiteY19" fmla="*/ 953955 h 3697155"/>
              <a:gd name="connsiteX20" fmla="*/ 112888 w 3962400"/>
              <a:gd name="connsiteY20" fmla="*/ 999111 h 3697155"/>
              <a:gd name="connsiteX21" fmla="*/ 79022 w 3962400"/>
              <a:gd name="connsiteY21" fmla="*/ 1032978 h 3697155"/>
              <a:gd name="connsiteX22" fmla="*/ 56444 w 3962400"/>
              <a:gd name="connsiteY22" fmla="*/ 1100711 h 3697155"/>
              <a:gd name="connsiteX23" fmla="*/ 33866 w 3962400"/>
              <a:gd name="connsiteY23" fmla="*/ 1157155 h 3697155"/>
              <a:gd name="connsiteX24" fmla="*/ 22577 w 3962400"/>
              <a:gd name="connsiteY24" fmla="*/ 1540978 h 3697155"/>
              <a:gd name="connsiteX25" fmla="*/ 11288 w 3962400"/>
              <a:gd name="connsiteY25" fmla="*/ 1597422 h 3697155"/>
              <a:gd name="connsiteX26" fmla="*/ 0 w 3962400"/>
              <a:gd name="connsiteY26" fmla="*/ 1699022 h 3697155"/>
              <a:gd name="connsiteX27" fmla="*/ 11288 w 3962400"/>
              <a:gd name="connsiteY27" fmla="*/ 2150578 h 3697155"/>
              <a:gd name="connsiteX28" fmla="*/ 56444 w 3962400"/>
              <a:gd name="connsiteY28" fmla="*/ 2252178 h 3697155"/>
              <a:gd name="connsiteX29" fmla="*/ 90311 w 3962400"/>
              <a:gd name="connsiteY29" fmla="*/ 2263467 h 3697155"/>
              <a:gd name="connsiteX30" fmla="*/ 169333 w 3962400"/>
              <a:gd name="connsiteY30" fmla="*/ 2319911 h 3697155"/>
              <a:gd name="connsiteX31" fmla="*/ 203200 w 3962400"/>
              <a:gd name="connsiteY31" fmla="*/ 2331200 h 3697155"/>
              <a:gd name="connsiteX32" fmla="*/ 338666 w 3962400"/>
              <a:gd name="connsiteY32" fmla="*/ 2353778 h 3697155"/>
              <a:gd name="connsiteX33" fmla="*/ 508000 w 3962400"/>
              <a:gd name="connsiteY33" fmla="*/ 2387644 h 3697155"/>
              <a:gd name="connsiteX34" fmla="*/ 541866 w 3962400"/>
              <a:gd name="connsiteY34" fmla="*/ 2410222 h 3697155"/>
              <a:gd name="connsiteX35" fmla="*/ 587022 w 3962400"/>
              <a:gd name="connsiteY35" fmla="*/ 2421511 h 3697155"/>
              <a:gd name="connsiteX36" fmla="*/ 632177 w 3962400"/>
              <a:gd name="connsiteY36" fmla="*/ 2466667 h 3697155"/>
              <a:gd name="connsiteX37" fmla="*/ 745066 w 3962400"/>
              <a:gd name="connsiteY37" fmla="*/ 2568267 h 3697155"/>
              <a:gd name="connsiteX38" fmla="*/ 778933 w 3962400"/>
              <a:gd name="connsiteY38" fmla="*/ 2624711 h 3697155"/>
              <a:gd name="connsiteX39" fmla="*/ 824088 w 3962400"/>
              <a:gd name="connsiteY39" fmla="*/ 2726311 h 3697155"/>
              <a:gd name="connsiteX40" fmla="*/ 846666 w 3962400"/>
              <a:gd name="connsiteY40" fmla="*/ 3019822 h 3697155"/>
              <a:gd name="connsiteX41" fmla="*/ 869244 w 3962400"/>
              <a:gd name="connsiteY41" fmla="*/ 3177867 h 3697155"/>
              <a:gd name="connsiteX42" fmla="*/ 891822 w 3962400"/>
              <a:gd name="connsiteY42" fmla="*/ 3245600 h 3697155"/>
              <a:gd name="connsiteX43" fmla="*/ 993422 w 3962400"/>
              <a:gd name="connsiteY43" fmla="*/ 3335911 h 3697155"/>
              <a:gd name="connsiteX44" fmla="*/ 1027288 w 3962400"/>
              <a:gd name="connsiteY44" fmla="*/ 3347200 h 3697155"/>
              <a:gd name="connsiteX45" fmla="*/ 1095022 w 3962400"/>
              <a:gd name="connsiteY45" fmla="*/ 3279467 h 3697155"/>
              <a:gd name="connsiteX46" fmla="*/ 1162755 w 3962400"/>
              <a:gd name="connsiteY46" fmla="*/ 3211733 h 3697155"/>
              <a:gd name="connsiteX47" fmla="*/ 1196622 w 3962400"/>
              <a:gd name="connsiteY47" fmla="*/ 3245600 h 3697155"/>
              <a:gd name="connsiteX48" fmla="*/ 1207911 w 3962400"/>
              <a:gd name="connsiteY48" fmla="*/ 3279467 h 3697155"/>
              <a:gd name="connsiteX49" fmla="*/ 1230488 w 3962400"/>
              <a:gd name="connsiteY49" fmla="*/ 3324622 h 3697155"/>
              <a:gd name="connsiteX50" fmla="*/ 1264355 w 3962400"/>
              <a:gd name="connsiteY50" fmla="*/ 3426222 h 3697155"/>
              <a:gd name="connsiteX51" fmla="*/ 1309511 w 3962400"/>
              <a:gd name="connsiteY51" fmla="*/ 3493955 h 3697155"/>
              <a:gd name="connsiteX52" fmla="*/ 1332088 w 3962400"/>
              <a:gd name="connsiteY52" fmla="*/ 3595555 h 3697155"/>
              <a:gd name="connsiteX53" fmla="*/ 1365955 w 3962400"/>
              <a:gd name="connsiteY53" fmla="*/ 3674578 h 3697155"/>
              <a:gd name="connsiteX54" fmla="*/ 1399822 w 3962400"/>
              <a:gd name="connsiteY54" fmla="*/ 3697155 h 3697155"/>
              <a:gd name="connsiteX55" fmla="*/ 1433688 w 3962400"/>
              <a:gd name="connsiteY55" fmla="*/ 3674578 h 3697155"/>
              <a:gd name="connsiteX56" fmla="*/ 1467555 w 3962400"/>
              <a:gd name="connsiteY56" fmla="*/ 3629422 h 3697155"/>
              <a:gd name="connsiteX57" fmla="*/ 1512711 w 3962400"/>
              <a:gd name="connsiteY57" fmla="*/ 3561689 h 3697155"/>
              <a:gd name="connsiteX58" fmla="*/ 1546577 w 3962400"/>
              <a:gd name="connsiteY58" fmla="*/ 3527822 h 3697155"/>
              <a:gd name="connsiteX59" fmla="*/ 1580444 w 3962400"/>
              <a:gd name="connsiteY59" fmla="*/ 3426222 h 3697155"/>
              <a:gd name="connsiteX60" fmla="*/ 1591733 w 3962400"/>
              <a:gd name="connsiteY60" fmla="*/ 3392355 h 3697155"/>
              <a:gd name="connsiteX61" fmla="*/ 1625600 w 3962400"/>
              <a:gd name="connsiteY61" fmla="*/ 3381067 h 3697155"/>
              <a:gd name="connsiteX62" fmla="*/ 1727200 w 3962400"/>
              <a:gd name="connsiteY62" fmla="*/ 3448800 h 3697155"/>
              <a:gd name="connsiteX63" fmla="*/ 1794933 w 3962400"/>
              <a:gd name="connsiteY63" fmla="*/ 3482667 h 3697155"/>
              <a:gd name="connsiteX64" fmla="*/ 1862666 w 3962400"/>
              <a:gd name="connsiteY64" fmla="*/ 3527822 h 3697155"/>
              <a:gd name="connsiteX65" fmla="*/ 1896533 w 3962400"/>
              <a:gd name="connsiteY65" fmla="*/ 3539111 h 3697155"/>
              <a:gd name="connsiteX66" fmla="*/ 2077155 w 3962400"/>
              <a:gd name="connsiteY66" fmla="*/ 3561689 h 3697155"/>
              <a:gd name="connsiteX67" fmla="*/ 2144888 w 3962400"/>
              <a:gd name="connsiteY67" fmla="*/ 3572978 h 3697155"/>
              <a:gd name="connsiteX68" fmla="*/ 2246488 w 3962400"/>
              <a:gd name="connsiteY68" fmla="*/ 3561689 h 3697155"/>
              <a:gd name="connsiteX69" fmla="*/ 2257777 w 3962400"/>
              <a:gd name="connsiteY69" fmla="*/ 3527822 h 3697155"/>
              <a:gd name="connsiteX70" fmla="*/ 2291644 w 3962400"/>
              <a:gd name="connsiteY70" fmla="*/ 3516533 h 3697155"/>
              <a:gd name="connsiteX71" fmla="*/ 2302933 w 3962400"/>
              <a:gd name="connsiteY71" fmla="*/ 3482667 h 3697155"/>
              <a:gd name="connsiteX72" fmla="*/ 2381955 w 3962400"/>
              <a:gd name="connsiteY72" fmla="*/ 3426222 h 3697155"/>
              <a:gd name="connsiteX73" fmla="*/ 2415822 w 3962400"/>
              <a:gd name="connsiteY73" fmla="*/ 3369778 h 3697155"/>
              <a:gd name="connsiteX74" fmla="*/ 2449688 w 3962400"/>
              <a:gd name="connsiteY74" fmla="*/ 3335911 h 3697155"/>
              <a:gd name="connsiteX75" fmla="*/ 2494844 w 3962400"/>
              <a:gd name="connsiteY75" fmla="*/ 3256889 h 3697155"/>
              <a:gd name="connsiteX76" fmla="*/ 2528711 w 3962400"/>
              <a:gd name="connsiteY76" fmla="*/ 2963378 h 3697155"/>
              <a:gd name="connsiteX77" fmla="*/ 2551288 w 3962400"/>
              <a:gd name="connsiteY77" fmla="*/ 2737600 h 3697155"/>
              <a:gd name="connsiteX78" fmla="*/ 2573866 w 3962400"/>
              <a:gd name="connsiteY78" fmla="*/ 2613422 h 3697155"/>
              <a:gd name="connsiteX79" fmla="*/ 2585155 w 3962400"/>
              <a:gd name="connsiteY79" fmla="*/ 2579555 h 3697155"/>
              <a:gd name="connsiteX80" fmla="*/ 2619022 w 3962400"/>
              <a:gd name="connsiteY80" fmla="*/ 2556978 h 3697155"/>
              <a:gd name="connsiteX81" fmla="*/ 2652888 w 3962400"/>
              <a:gd name="connsiteY81" fmla="*/ 2489244 h 3697155"/>
              <a:gd name="connsiteX82" fmla="*/ 2675466 w 3962400"/>
              <a:gd name="connsiteY82" fmla="*/ 2455378 h 3697155"/>
              <a:gd name="connsiteX83" fmla="*/ 2698044 w 3962400"/>
              <a:gd name="connsiteY83" fmla="*/ 2410222 h 3697155"/>
              <a:gd name="connsiteX84" fmla="*/ 2720622 w 3962400"/>
              <a:gd name="connsiteY84" fmla="*/ 2376355 h 3697155"/>
              <a:gd name="connsiteX85" fmla="*/ 2765777 w 3962400"/>
              <a:gd name="connsiteY85" fmla="*/ 2319911 h 3697155"/>
              <a:gd name="connsiteX86" fmla="*/ 2799644 w 3962400"/>
              <a:gd name="connsiteY86" fmla="*/ 2240889 h 3697155"/>
              <a:gd name="connsiteX87" fmla="*/ 2889955 w 3962400"/>
              <a:gd name="connsiteY87" fmla="*/ 2207022 h 3697155"/>
              <a:gd name="connsiteX88" fmla="*/ 2923822 w 3962400"/>
              <a:gd name="connsiteY88" fmla="*/ 2184444 h 3697155"/>
              <a:gd name="connsiteX89" fmla="*/ 2957688 w 3962400"/>
              <a:gd name="connsiteY89" fmla="*/ 2173155 h 3697155"/>
              <a:gd name="connsiteX90" fmla="*/ 3251200 w 3962400"/>
              <a:gd name="connsiteY90" fmla="*/ 2161867 h 3697155"/>
              <a:gd name="connsiteX91" fmla="*/ 3273777 w 3962400"/>
              <a:gd name="connsiteY91" fmla="*/ 2116711 h 3697155"/>
              <a:gd name="connsiteX92" fmla="*/ 3307644 w 3962400"/>
              <a:gd name="connsiteY92" fmla="*/ 2150578 h 3697155"/>
              <a:gd name="connsiteX93" fmla="*/ 3330222 w 3962400"/>
              <a:gd name="connsiteY93" fmla="*/ 2240889 h 3697155"/>
              <a:gd name="connsiteX94" fmla="*/ 3375377 w 3962400"/>
              <a:gd name="connsiteY94" fmla="*/ 2274755 h 3697155"/>
              <a:gd name="connsiteX95" fmla="*/ 3420533 w 3962400"/>
              <a:gd name="connsiteY95" fmla="*/ 2342489 h 3697155"/>
              <a:gd name="connsiteX96" fmla="*/ 3533422 w 3962400"/>
              <a:gd name="connsiteY96" fmla="*/ 2421511 h 3697155"/>
              <a:gd name="connsiteX97" fmla="*/ 3567288 w 3962400"/>
              <a:gd name="connsiteY97" fmla="*/ 2444089 h 3697155"/>
              <a:gd name="connsiteX98" fmla="*/ 3646311 w 3962400"/>
              <a:gd name="connsiteY98" fmla="*/ 2489244 h 3697155"/>
              <a:gd name="connsiteX99" fmla="*/ 3691466 w 3962400"/>
              <a:gd name="connsiteY99" fmla="*/ 2500533 h 3697155"/>
              <a:gd name="connsiteX100" fmla="*/ 3759200 w 3962400"/>
              <a:gd name="connsiteY100" fmla="*/ 2545689 h 3697155"/>
              <a:gd name="connsiteX101" fmla="*/ 3883377 w 3962400"/>
              <a:gd name="connsiteY101" fmla="*/ 2579555 h 3697155"/>
              <a:gd name="connsiteX102" fmla="*/ 3939822 w 3962400"/>
              <a:gd name="connsiteY102" fmla="*/ 2568267 h 3697155"/>
              <a:gd name="connsiteX103" fmla="*/ 3951111 w 3962400"/>
              <a:gd name="connsiteY103" fmla="*/ 2534400 h 3697155"/>
              <a:gd name="connsiteX104" fmla="*/ 3962400 w 3962400"/>
              <a:gd name="connsiteY104" fmla="*/ 2489244 h 3697155"/>
              <a:gd name="connsiteX105" fmla="*/ 3939822 w 3962400"/>
              <a:gd name="connsiteY105" fmla="*/ 2286044 h 3697155"/>
              <a:gd name="connsiteX106" fmla="*/ 3905955 w 3962400"/>
              <a:gd name="connsiteY106" fmla="*/ 2218311 h 3697155"/>
              <a:gd name="connsiteX107" fmla="*/ 3872088 w 3962400"/>
              <a:gd name="connsiteY107" fmla="*/ 2195733 h 3697155"/>
              <a:gd name="connsiteX108" fmla="*/ 3815644 w 3962400"/>
              <a:gd name="connsiteY108" fmla="*/ 2128000 h 3697155"/>
              <a:gd name="connsiteX109" fmla="*/ 3725333 w 3962400"/>
              <a:gd name="connsiteY109" fmla="*/ 2037689 h 3697155"/>
              <a:gd name="connsiteX110" fmla="*/ 3680177 w 3962400"/>
              <a:gd name="connsiteY110" fmla="*/ 1969955 h 3697155"/>
              <a:gd name="connsiteX111" fmla="*/ 3578577 w 3962400"/>
              <a:gd name="connsiteY111" fmla="*/ 1879644 h 3697155"/>
              <a:gd name="connsiteX112" fmla="*/ 3544711 w 3962400"/>
              <a:gd name="connsiteY112" fmla="*/ 1834489 h 3697155"/>
              <a:gd name="connsiteX113" fmla="*/ 3510844 w 3962400"/>
              <a:gd name="connsiteY113" fmla="*/ 1811911 h 3697155"/>
              <a:gd name="connsiteX114" fmla="*/ 3454400 w 3962400"/>
              <a:gd name="connsiteY114" fmla="*/ 1755467 h 3697155"/>
              <a:gd name="connsiteX115" fmla="*/ 3431822 w 3962400"/>
              <a:gd name="connsiteY115" fmla="*/ 1721600 h 3697155"/>
              <a:gd name="connsiteX116" fmla="*/ 3386666 w 3962400"/>
              <a:gd name="connsiteY116" fmla="*/ 1687733 h 3697155"/>
              <a:gd name="connsiteX117" fmla="*/ 3364088 w 3962400"/>
              <a:gd name="connsiteY117" fmla="*/ 1653867 h 3697155"/>
              <a:gd name="connsiteX118" fmla="*/ 3285066 w 3962400"/>
              <a:gd name="connsiteY118" fmla="*/ 1586133 h 3697155"/>
              <a:gd name="connsiteX119" fmla="*/ 3217333 w 3962400"/>
              <a:gd name="connsiteY119" fmla="*/ 1507111 h 3697155"/>
              <a:gd name="connsiteX120" fmla="*/ 3183466 w 3962400"/>
              <a:gd name="connsiteY120" fmla="*/ 1473244 h 3697155"/>
              <a:gd name="connsiteX121" fmla="*/ 3127022 w 3962400"/>
              <a:gd name="connsiteY121" fmla="*/ 1394222 h 3697155"/>
              <a:gd name="connsiteX122" fmla="*/ 3036711 w 3962400"/>
              <a:gd name="connsiteY122" fmla="*/ 1292622 h 3697155"/>
              <a:gd name="connsiteX123" fmla="*/ 3002844 w 3962400"/>
              <a:gd name="connsiteY123" fmla="*/ 1236178 h 3697155"/>
              <a:gd name="connsiteX124" fmla="*/ 2957688 w 3962400"/>
              <a:gd name="connsiteY124" fmla="*/ 1179733 h 3697155"/>
              <a:gd name="connsiteX125" fmla="*/ 2935111 w 3962400"/>
              <a:gd name="connsiteY125" fmla="*/ 1145867 h 3697155"/>
              <a:gd name="connsiteX126" fmla="*/ 2901244 w 3962400"/>
              <a:gd name="connsiteY126" fmla="*/ 1123289 h 3697155"/>
              <a:gd name="connsiteX127" fmla="*/ 2777066 w 3962400"/>
              <a:gd name="connsiteY127" fmla="*/ 987822 h 3697155"/>
              <a:gd name="connsiteX128" fmla="*/ 2720622 w 3962400"/>
              <a:gd name="connsiteY128" fmla="*/ 931378 h 3697155"/>
              <a:gd name="connsiteX129" fmla="*/ 2652888 w 3962400"/>
              <a:gd name="connsiteY129" fmla="*/ 852355 h 3697155"/>
              <a:gd name="connsiteX130" fmla="*/ 2562577 w 3962400"/>
              <a:gd name="connsiteY130" fmla="*/ 773333 h 3697155"/>
              <a:gd name="connsiteX131" fmla="*/ 2415822 w 3962400"/>
              <a:gd name="connsiteY131" fmla="*/ 637867 h 3697155"/>
              <a:gd name="connsiteX132" fmla="*/ 2404533 w 3962400"/>
              <a:gd name="connsiteY132" fmla="*/ 604000 h 3697155"/>
              <a:gd name="connsiteX133" fmla="*/ 2302933 w 3962400"/>
              <a:gd name="connsiteY133" fmla="*/ 524978 h 3697155"/>
              <a:gd name="connsiteX134" fmla="*/ 2223911 w 3962400"/>
              <a:gd name="connsiteY134" fmla="*/ 423378 h 3697155"/>
              <a:gd name="connsiteX135" fmla="*/ 2190044 w 3962400"/>
              <a:gd name="connsiteY135" fmla="*/ 389511 h 3697155"/>
              <a:gd name="connsiteX136" fmla="*/ 2167466 w 3962400"/>
              <a:gd name="connsiteY136" fmla="*/ 355644 h 3697155"/>
              <a:gd name="connsiteX137" fmla="*/ 2099733 w 3962400"/>
              <a:gd name="connsiteY137" fmla="*/ 321778 h 3697155"/>
              <a:gd name="connsiteX138" fmla="*/ 2088444 w 3962400"/>
              <a:gd name="connsiteY138" fmla="*/ 287911 h 3697155"/>
              <a:gd name="connsiteX139" fmla="*/ 2054577 w 3962400"/>
              <a:gd name="connsiteY139" fmla="*/ 265333 h 3697155"/>
              <a:gd name="connsiteX140" fmla="*/ 2020711 w 3962400"/>
              <a:gd name="connsiteY140" fmla="*/ 231467 h 3697155"/>
              <a:gd name="connsiteX141" fmla="*/ 1998133 w 3962400"/>
              <a:gd name="connsiteY141" fmla="*/ 197600 h 3697155"/>
              <a:gd name="connsiteX142" fmla="*/ 1930400 w 3962400"/>
              <a:gd name="connsiteY142" fmla="*/ 152444 h 3697155"/>
              <a:gd name="connsiteX143" fmla="*/ 1851377 w 3962400"/>
              <a:gd name="connsiteY143" fmla="*/ 84711 h 3697155"/>
              <a:gd name="connsiteX144" fmla="*/ 1817511 w 3962400"/>
              <a:gd name="connsiteY144" fmla="*/ 50844 h 3697155"/>
              <a:gd name="connsiteX145" fmla="*/ 1636888 w 3962400"/>
              <a:gd name="connsiteY145" fmla="*/ 39555 h 3697155"/>
              <a:gd name="connsiteX146" fmla="*/ 1591733 w 3962400"/>
              <a:gd name="connsiteY146" fmla="*/ 73422 h 3697155"/>
              <a:gd name="connsiteX147" fmla="*/ 1580444 w 3962400"/>
              <a:gd name="connsiteY147" fmla="*/ 107289 h 3697155"/>
              <a:gd name="connsiteX148" fmla="*/ 1524000 w 3962400"/>
              <a:gd name="connsiteY148" fmla="*/ 186311 h 3697155"/>
              <a:gd name="connsiteX149" fmla="*/ 1490133 w 3962400"/>
              <a:gd name="connsiteY149" fmla="*/ 254044 h 3697155"/>
              <a:gd name="connsiteX150" fmla="*/ 1467555 w 3962400"/>
              <a:gd name="connsiteY150" fmla="*/ 321778 h 3697155"/>
              <a:gd name="connsiteX151" fmla="*/ 1456266 w 3962400"/>
              <a:gd name="connsiteY151" fmla="*/ 355644 h 3697155"/>
              <a:gd name="connsiteX152" fmla="*/ 1467555 w 3962400"/>
              <a:gd name="connsiteY152" fmla="*/ 705600 h 3697155"/>
              <a:gd name="connsiteX153" fmla="*/ 1478844 w 3962400"/>
              <a:gd name="connsiteY153" fmla="*/ 795911 h 3697155"/>
              <a:gd name="connsiteX154" fmla="*/ 1490133 w 3962400"/>
              <a:gd name="connsiteY154" fmla="*/ 852355 h 3697155"/>
              <a:gd name="connsiteX155" fmla="*/ 1478844 w 3962400"/>
              <a:gd name="connsiteY155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90133 w 3962400"/>
              <a:gd name="connsiteY148" fmla="*/ 254044 h 3697155"/>
              <a:gd name="connsiteX149" fmla="*/ 1467555 w 3962400"/>
              <a:gd name="connsiteY149" fmla="*/ 321778 h 3697155"/>
              <a:gd name="connsiteX150" fmla="*/ 1456266 w 3962400"/>
              <a:gd name="connsiteY150" fmla="*/ 355644 h 3697155"/>
              <a:gd name="connsiteX151" fmla="*/ 1467555 w 3962400"/>
              <a:gd name="connsiteY151" fmla="*/ 705600 h 3697155"/>
              <a:gd name="connsiteX152" fmla="*/ 1478844 w 3962400"/>
              <a:gd name="connsiteY152" fmla="*/ 795911 h 3697155"/>
              <a:gd name="connsiteX153" fmla="*/ 1490133 w 3962400"/>
              <a:gd name="connsiteY153" fmla="*/ 852355 h 3697155"/>
              <a:gd name="connsiteX154" fmla="*/ 1478844 w 3962400"/>
              <a:gd name="connsiteY154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90133 w 3962400"/>
              <a:gd name="connsiteY148" fmla="*/ 254044 h 3697155"/>
              <a:gd name="connsiteX149" fmla="*/ 1467555 w 3962400"/>
              <a:gd name="connsiteY149" fmla="*/ 321778 h 3697155"/>
              <a:gd name="connsiteX150" fmla="*/ 1456266 w 3962400"/>
              <a:gd name="connsiteY150" fmla="*/ 355644 h 3697155"/>
              <a:gd name="connsiteX151" fmla="*/ 1467555 w 3962400"/>
              <a:gd name="connsiteY151" fmla="*/ 705600 h 3697155"/>
              <a:gd name="connsiteX152" fmla="*/ 1478844 w 3962400"/>
              <a:gd name="connsiteY152" fmla="*/ 795911 h 3697155"/>
              <a:gd name="connsiteX153" fmla="*/ 1478844 w 3962400"/>
              <a:gd name="connsiteY153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90133 w 3962400"/>
              <a:gd name="connsiteY148" fmla="*/ 254044 h 3697155"/>
              <a:gd name="connsiteX149" fmla="*/ 1467555 w 3962400"/>
              <a:gd name="connsiteY149" fmla="*/ 321778 h 3697155"/>
              <a:gd name="connsiteX150" fmla="*/ 1456266 w 3962400"/>
              <a:gd name="connsiteY150" fmla="*/ 355644 h 3697155"/>
              <a:gd name="connsiteX151" fmla="*/ 1478844 w 3962400"/>
              <a:gd name="connsiteY151" fmla="*/ 795911 h 3697155"/>
              <a:gd name="connsiteX152" fmla="*/ 1478844 w 3962400"/>
              <a:gd name="connsiteY152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90133 w 3962400"/>
              <a:gd name="connsiteY148" fmla="*/ 254044 h 3697155"/>
              <a:gd name="connsiteX149" fmla="*/ 1456266 w 3962400"/>
              <a:gd name="connsiteY149" fmla="*/ 355644 h 3697155"/>
              <a:gd name="connsiteX150" fmla="*/ 1478844 w 3962400"/>
              <a:gd name="connsiteY150" fmla="*/ 795911 h 3697155"/>
              <a:gd name="connsiteX151" fmla="*/ 1478844 w 3962400"/>
              <a:gd name="connsiteY151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56266 w 3962400"/>
              <a:gd name="connsiteY148" fmla="*/ 355644 h 3697155"/>
              <a:gd name="connsiteX149" fmla="*/ 1478844 w 3962400"/>
              <a:gd name="connsiteY149" fmla="*/ 795911 h 3697155"/>
              <a:gd name="connsiteX150" fmla="*/ 1478844 w 3962400"/>
              <a:gd name="connsiteY150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456266 w 3962400"/>
              <a:gd name="connsiteY147" fmla="*/ 355644 h 3697155"/>
              <a:gd name="connsiteX148" fmla="*/ 1478844 w 3962400"/>
              <a:gd name="connsiteY148" fmla="*/ 795911 h 3697155"/>
              <a:gd name="connsiteX149" fmla="*/ 1478844 w 3962400"/>
              <a:gd name="connsiteY149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478844 w 3962400"/>
              <a:gd name="connsiteY147" fmla="*/ 795911 h 3697155"/>
              <a:gd name="connsiteX148" fmla="*/ 1478844 w 3962400"/>
              <a:gd name="connsiteY148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478844 w 3962400"/>
              <a:gd name="connsiteY147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478844 w 3962400"/>
              <a:gd name="connsiteY147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007332 w 3962400"/>
              <a:gd name="connsiteY146" fmla="*/ 87911 h 3697155"/>
              <a:gd name="connsiteX147" fmla="*/ 1478844 w 3962400"/>
              <a:gd name="connsiteY147" fmla="*/ 1089422 h 3697155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54577 w 3962400"/>
              <a:gd name="connsiteY138" fmla="*/ 352400 h 3784222"/>
              <a:gd name="connsiteX139" fmla="*/ 2020711 w 3962400"/>
              <a:gd name="connsiteY139" fmla="*/ 318534 h 3784222"/>
              <a:gd name="connsiteX140" fmla="*/ 1998133 w 3962400"/>
              <a:gd name="connsiteY140" fmla="*/ 284667 h 3784222"/>
              <a:gd name="connsiteX141" fmla="*/ 1930400 w 3962400"/>
              <a:gd name="connsiteY141" fmla="*/ 239511 h 3784222"/>
              <a:gd name="connsiteX142" fmla="*/ 1851377 w 3962400"/>
              <a:gd name="connsiteY142" fmla="*/ 171778 h 3784222"/>
              <a:gd name="connsiteX143" fmla="*/ 1817511 w 3962400"/>
              <a:gd name="connsiteY143" fmla="*/ 137911 h 3784222"/>
              <a:gd name="connsiteX144" fmla="*/ 1636888 w 3962400"/>
              <a:gd name="connsiteY144" fmla="*/ 126622 h 3784222"/>
              <a:gd name="connsiteX145" fmla="*/ 1007332 w 3962400"/>
              <a:gd name="connsiteY145" fmla="*/ 174978 h 3784222"/>
              <a:gd name="connsiteX146" fmla="*/ 1478844 w 3962400"/>
              <a:gd name="connsiteY146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54577 w 3962400"/>
              <a:gd name="connsiteY138" fmla="*/ 352400 h 3784222"/>
              <a:gd name="connsiteX139" fmla="*/ 2020711 w 3962400"/>
              <a:gd name="connsiteY139" fmla="*/ 318534 h 3784222"/>
              <a:gd name="connsiteX140" fmla="*/ 1998133 w 3962400"/>
              <a:gd name="connsiteY140" fmla="*/ 284667 h 3784222"/>
              <a:gd name="connsiteX141" fmla="*/ 1930400 w 3962400"/>
              <a:gd name="connsiteY141" fmla="*/ 239511 h 3784222"/>
              <a:gd name="connsiteX142" fmla="*/ 1851377 w 3962400"/>
              <a:gd name="connsiteY142" fmla="*/ 171778 h 3784222"/>
              <a:gd name="connsiteX143" fmla="*/ 1636888 w 3962400"/>
              <a:gd name="connsiteY143" fmla="*/ 126622 h 3784222"/>
              <a:gd name="connsiteX144" fmla="*/ 1007332 w 3962400"/>
              <a:gd name="connsiteY144" fmla="*/ 174978 h 3784222"/>
              <a:gd name="connsiteX145" fmla="*/ 1478844 w 3962400"/>
              <a:gd name="connsiteY145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54577 w 3962400"/>
              <a:gd name="connsiteY138" fmla="*/ 352400 h 3784222"/>
              <a:gd name="connsiteX139" fmla="*/ 2020711 w 3962400"/>
              <a:gd name="connsiteY139" fmla="*/ 318534 h 3784222"/>
              <a:gd name="connsiteX140" fmla="*/ 1998133 w 3962400"/>
              <a:gd name="connsiteY140" fmla="*/ 284667 h 3784222"/>
              <a:gd name="connsiteX141" fmla="*/ 1930400 w 3962400"/>
              <a:gd name="connsiteY141" fmla="*/ 239511 h 3784222"/>
              <a:gd name="connsiteX142" fmla="*/ 1636888 w 3962400"/>
              <a:gd name="connsiteY142" fmla="*/ 126622 h 3784222"/>
              <a:gd name="connsiteX143" fmla="*/ 1007332 w 3962400"/>
              <a:gd name="connsiteY143" fmla="*/ 174978 h 3784222"/>
              <a:gd name="connsiteX144" fmla="*/ 1478844 w 3962400"/>
              <a:gd name="connsiteY14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54577 w 3962400"/>
              <a:gd name="connsiteY138" fmla="*/ 352400 h 3784222"/>
              <a:gd name="connsiteX139" fmla="*/ 2020711 w 3962400"/>
              <a:gd name="connsiteY139" fmla="*/ 318534 h 3784222"/>
              <a:gd name="connsiteX140" fmla="*/ 1930400 w 3962400"/>
              <a:gd name="connsiteY140" fmla="*/ 239511 h 3784222"/>
              <a:gd name="connsiteX141" fmla="*/ 1636888 w 3962400"/>
              <a:gd name="connsiteY141" fmla="*/ 126622 h 3784222"/>
              <a:gd name="connsiteX142" fmla="*/ 1007332 w 3962400"/>
              <a:gd name="connsiteY142" fmla="*/ 174978 h 3784222"/>
              <a:gd name="connsiteX143" fmla="*/ 1478844 w 3962400"/>
              <a:gd name="connsiteY143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20711 w 3962400"/>
              <a:gd name="connsiteY138" fmla="*/ 318534 h 3784222"/>
              <a:gd name="connsiteX139" fmla="*/ 1930400 w 3962400"/>
              <a:gd name="connsiteY139" fmla="*/ 239511 h 3784222"/>
              <a:gd name="connsiteX140" fmla="*/ 1636888 w 3962400"/>
              <a:gd name="connsiteY140" fmla="*/ 126622 h 3784222"/>
              <a:gd name="connsiteX141" fmla="*/ 1007332 w 3962400"/>
              <a:gd name="connsiteY141" fmla="*/ 174978 h 3784222"/>
              <a:gd name="connsiteX142" fmla="*/ 1478844 w 3962400"/>
              <a:gd name="connsiteY142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88444 w 3962400"/>
              <a:gd name="connsiteY136" fmla="*/ 374978 h 3784222"/>
              <a:gd name="connsiteX137" fmla="*/ 2020711 w 3962400"/>
              <a:gd name="connsiteY137" fmla="*/ 318534 h 3784222"/>
              <a:gd name="connsiteX138" fmla="*/ 1930400 w 3962400"/>
              <a:gd name="connsiteY138" fmla="*/ 239511 h 3784222"/>
              <a:gd name="connsiteX139" fmla="*/ 1636888 w 3962400"/>
              <a:gd name="connsiteY139" fmla="*/ 126622 h 3784222"/>
              <a:gd name="connsiteX140" fmla="*/ 1007332 w 3962400"/>
              <a:gd name="connsiteY140" fmla="*/ 174978 h 3784222"/>
              <a:gd name="connsiteX141" fmla="*/ 1478844 w 3962400"/>
              <a:gd name="connsiteY141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088444 w 3962400"/>
              <a:gd name="connsiteY135" fmla="*/ 374978 h 3784222"/>
              <a:gd name="connsiteX136" fmla="*/ 2020711 w 3962400"/>
              <a:gd name="connsiteY136" fmla="*/ 318534 h 3784222"/>
              <a:gd name="connsiteX137" fmla="*/ 1930400 w 3962400"/>
              <a:gd name="connsiteY137" fmla="*/ 239511 h 3784222"/>
              <a:gd name="connsiteX138" fmla="*/ 1636888 w 3962400"/>
              <a:gd name="connsiteY138" fmla="*/ 126622 h 3784222"/>
              <a:gd name="connsiteX139" fmla="*/ 1007332 w 3962400"/>
              <a:gd name="connsiteY139" fmla="*/ 174978 h 3784222"/>
              <a:gd name="connsiteX140" fmla="*/ 1478844 w 3962400"/>
              <a:gd name="connsiteY140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2088444 w 3962400"/>
              <a:gd name="connsiteY134" fmla="*/ 374978 h 3784222"/>
              <a:gd name="connsiteX135" fmla="*/ 2020711 w 3962400"/>
              <a:gd name="connsiteY135" fmla="*/ 318534 h 3784222"/>
              <a:gd name="connsiteX136" fmla="*/ 1930400 w 3962400"/>
              <a:gd name="connsiteY136" fmla="*/ 239511 h 3784222"/>
              <a:gd name="connsiteX137" fmla="*/ 1636888 w 3962400"/>
              <a:gd name="connsiteY137" fmla="*/ 126622 h 3784222"/>
              <a:gd name="connsiteX138" fmla="*/ 1007332 w 3962400"/>
              <a:gd name="connsiteY138" fmla="*/ 174978 h 3784222"/>
              <a:gd name="connsiteX139" fmla="*/ 1478844 w 3962400"/>
              <a:gd name="connsiteY139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2088444 w 3962400"/>
              <a:gd name="connsiteY134" fmla="*/ 374978 h 3784222"/>
              <a:gd name="connsiteX135" fmla="*/ 1930400 w 3962400"/>
              <a:gd name="connsiteY135" fmla="*/ 239511 h 3784222"/>
              <a:gd name="connsiteX136" fmla="*/ 1636888 w 3962400"/>
              <a:gd name="connsiteY136" fmla="*/ 126622 h 3784222"/>
              <a:gd name="connsiteX137" fmla="*/ 1007332 w 3962400"/>
              <a:gd name="connsiteY137" fmla="*/ 174978 h 3784222"/>
              <a:gd name="connsiteX138" fmla="*/ 1478844 w 3962400"/>
              <a:gd name="connsiteY138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1930400 w 3962400"/>
              <a:gd name="connsiteY134" fmla="*/ 239511 h 3784222"/>
              <a:gd name="connsiteX135" fmla="*/ 1636888 w 3962400"/>
              <a:gd name="connsiteY135" fmla="*/ 126622 h 3784222"/>
              <a:gd name="connsiteX136" fmla="*/ 1007332 w 3962400"/>
              <a:gd name="connsiteY136" fmla="*/ 174978 h 3784222"/>
              <a:gd name="connsiteX137" fmla="*/ 1478844 w 3962400"/>
              <a:gd name="connsiteY137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1636888 w 3962400"/>
              <a:gd name="connsiteY134" fmla="*/ 126622 h 3784222"/>
              <a:gd name="connsiteX135" fmla="*/ 1007332 w 3962400"/>
              <a:gd name="connsiteY135" fmla="*/ 174978 h 3784222"/>
              <a:gd name="connsiteX136" fmla="*/ 1478844 w 3962400"/>
              <a:gd name="connsiteY136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1636888 w 3962400"/>
              <a:gd name="connsiteY134" fmla="*/ 126622 h 3784222"/>
              <a:gd name="connsiteX135" fmla="*/ 1007332 w 3962400"/>
              <a:gd name="connsiteY135" fmla="*/ 174978 h 3784222"/>
              <a:gd name="connsiteX136" fmla="*/ 1478844 w 3962400"/>
              <a:gd name="connsiteY136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190044 w 3962400"/>
              <a:gd name="connsiteY132" fmla="*/ 476578 h 3784222"/>
              <a:gd name="connsiteX133" fmla="*/ 1636888 w 3962400"/>
              <a:gd name="connsiteY133" fmla="*/ 126622 h 3784222"/>
              <a:gd name="connsiteX134" fmla="*/ 1007332 w 3962400"/>
              <a:gd name="connsiteY134" fmla="*/ 174978 h 3784222"/>
              <a:gd name="connsiteX135" fmla="*/ 1478844 w 3962400"/>
              <a:gd name="connsiteY135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1636888 w 3962400"/>
              <a:gd name="connsiteY132" fmla="*/ 126622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087452 w 3962400"/>
              <a:gd name="connsiteY131" fmla="*/ 535018 h 3784222"/>
              <a:gd name="connsiteX132" fmla="*/ 1636888 w 3962400"/>
              <a:gd name="connsiteY132" fmla="*/ 126622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087452 w 3962400"/>
              <a:gd name="connsiteY131" fmla="*/ 535018 h 3784222"/>
              <a:gd name="connsiteX132" fmla="*/ 1799420 w 3962400"/>
              <a:gd name="connsiteY132" fmla="*/ 174978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087452 w 3962400"/>
              <a:gd name="connsiteY131" fmla="*/ 535018 h 3784222"/>
              <a:gd name="connsiteX132" fmla="*/ 1799420 w 3962400"/>
              <a:gd name="connsiteY132" fmla="*/ 174978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087452 w 3962400"/>
              <a:gd name="connsiteY131" fmla="*/ 535018 h 3784222"/>
              <a:gd name="connsiteX132" fmla="*/ 1799420 w 3962400"/>
              <a:gd name="connsiteY132" fmla="*/ 174978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79022 w 3962400"/>
              <a:gd name="connsiteY19" fmla="*/ 1120045 h 3784222"/>
              <a:gd name="connsiteX20" fmla="*/ 56444 w 3962400"/>
              <a:gd name="connsiteY20" fmla="*/ 1187778 h 3784222"/>
              <a:gd name="connsiteX21" fmla="*/ 33866 w 3962400"/>
              <a:gd name="connsiteY21" fmla="*/ 1244222 h 3784222"/>
              <a:gd name="connsiteX22" fmla="*/ 22577 w 3962400"/>
              <a:gd name="connsiteY22" fmla="*/ 1628045 h 3784222"/>
              <a:gd name="connsiteX23" fmla="*/ 11288 w 3962400"/>
              <a:gd name="connsiteY23" fmla="*/ 1684489 h 3784222"/>
              <a:gd name="connsiteX24" fmla="*/ 0 w 3962400"/>
              <a:gd name="connsiteY24" fmla="*/ 1786089 h 3784222"/>
              <a:gd name="connsiteX25" fmla="*/ 11288 w 3962400"/>
              <a:gd name="connsiteY25" fmla="*/ 2237645 h 3784222"/>
              <a:gd name="connsiteX26" fmla="*/ 56444 w 3962400"/>
              <a:gd name="connsiteY26" fmla="*/ 2339245 h 3784222"/>
              <a:gd name="connsiteX27" fmla="*/ 90311 w 3962400"/>
              <a:gd name="connsiteY27" fmla="*/ 2350534 h 3784222"/>
              <a:gd name="connsiteX28" fmla="*/ 169333 w 3962400"/>
              <a:gd name="connsiteY28" fmla="*/ 2406978 h 3784222"/>
              <a:gd name="connsiteX29" fmla="*/ 203200 w 3962400"/>
              <a:gd name="connsiteY29" fmla="*/ 2418267 h 3784222"/>
              <a:gd name="connsiteX30" fmla="*/ 338666 w 3962400"/>
              <a:gd name="connsiteY30" fmla="*/ 2440845 h 3784222"/>
              <a:gd name="connsiteX31" fmla="*/ 508000 w 3962400"/>
              <a:gd name="connsiteY31" fmla="*/ 2474711 h 3784222"/>
              <a:gd name="connsiteX32" fmla="*/ 541866 w 3962400"/>
              <a:gd name="connsiteY32" fmla="*/ 2497289 h 3784222"/>
              <a:gd name="connsiteX33" fmla="*/ 587022 w 3962400"/>
              <a:gd name="connsiteY33" fmla="*/ 2508578 h 3784222"/>
              <a:gd name="connsiteX34" fmla="*/ 632177 w 3962400"/>
              <a:gd name="connsiteY34" fmla="*/ 2553734 h 3784222"/>
              <a:gd name="connsiteX35" fmla="*/ 745066 w 3962400"/>
              <a:gd name="connsiteY35" fmla="*/ 2655334 h 3784222"/>
              <a:gd name="connsiteX36" fmla="*/ 778933 w 3962400"/>
              <a:gd name="connsiteY36" fmla="*/ 2711778 h 3784222"/>
              <a:gd name="connsiteX37" fmla="*/ 824088 w 3962400"/>
              <a:gd name="connsiteY37" fmla="*/ 2813378 h 3784222"/>
              <a:gd name="connsiteX38" fmla="*/ 846666 w 3962400"/>
              <a:gd name="connsiteY38" fmla="*/ 3106889 h 3784222"/>
              <a:gd name="connsiteX39" fmla="*/ 869244 w 3962400"/>
              <a:gd name="connsiteY39" fmla="*/ 3264934 h 3784222"/>
              <a:gd name="connsiteX40" fmla="*/ 891822 w 3962400"/>
              <a:gd name="connsiteY40" fmla="*/ 3332667 h 3784222"/>
              <a:gd name="connsiteX41" fmla="*/ 993422 w 3962400"/>
              <a:gd name="connsiteY41" fmla="*/ 3422978 h 3784222"/>
              <a:gd name="connsiteX42" fmla="*/ 1027288 w 3962400"/>
              <a:gd name="connsiteY42" fmla="*/ 3434267 h 3784222"/>
              <a:gd name="connsiteX43" fmla="*/ 1095022 w 3962400"/>
              <a:gd name="connsiteY43" fmla="*/ 3366534 h 3784222"/>
              <a:gd name="connsiteX44" fmla="*/ 1162755 w 3962400"/>
              <a:gd name="connsiteY44" fmla="*/ 3298800 h 3784222"/>
              <a:gd name="connsiteX45" fmla="*/ 1196622 w 3962400"/>
              <a:gd name="connsiteY45" fmla="*/ 3332667 h 3784222"/>
              <a:gd name="connsiteX46" fmla="*/ 1207911 w 3962400"/>
              <a:gd name="connsiteY46" fmla="*/ 3366534 h 3784222"/>
              <a:gd name="connsiteX47" fmla="*/ 1230488 w 3962400"/>
              <a:gd name="connsiteY47" fmla="*/ 3411689 h 3784222"/>
              <a:gd name="connsiteX48" fmla="*/ 1264355 w 3962400"/>
              <a:gd name="connsiteY48" fmla="*/ 3513289 h 3784222"/>
              <a:gd name="connsiteX49" fmla="*/ 1309511 w 3962400"/>
              <a:gd name="connsiteY49" fmla="*/ 3581022 h 3784222"/>
              <a:gd name="connsiteX50" fmla="*/ 1332088 w 3962400"/>
              <a:gd name="connsiteY50" fmla="*/ 3682622 h 3784222"/>
              <a:gd name="connsiteX51" fmla="*/ 1365955 w 3962400"/>
              <a:gd name="connsiteY51" fmla="*/ 3761645 h 3784222"/>
              <a:gd name="connsiteX52" fmla="*/ 1399822 w 3962400"/>
              <a:gd name="connsiteY52" fmla="*/ 3784222 h 3784222"/>
              <a:gd name="connsiteX53" fmla="*/ 1433688 w 3962400"/>
              <a:gd name="connsiteY53" fmla="*/ 3761645 h 3784222"/>
              <a:gd name="connsiteX54" fmla="*/ 1467555 w 3962400"/>
              <a:gd name="connsiteY54" fmla="*/ 3716489 h 3784222"/>
              <a:gd name="connsiteX55" fmla="*/ 1512711 w 3962400"/>
              <a:gd name="connsiteY55" fmla="*/ 3648756 h 3784222"/>
              <a:gd name="connsiteX56" fmla="*/ 1546577 w 3962400"/>
              <a:gd name="connsiteY56" fmla="*/ 3614889 h 3784222"/>
              <a:gd name="connsiteX57" fmla="*/ 1580444 w 3962400"/>
              <a:gd name="connsiteY57" fmla="*/ 3513289 h 3784222"/>
              <a:gd name="connsiteX58" fmla="*/ 1591733 w 3962400"/>
              <a:gd name="connsiteY58" fmla="*/ 3479422 h 3784222"/>
              <a:gd name="connsiteX59" fmla="*/ 1625600 w 3962400"/>
              <a:gd name="connsiteY59" fmla="*/ 3468134 h 3784222"/>
              <a:gd name="connsiteX60" fmla="*/ 1727200 w 3962400"/>
              <a:gd name="connsiteY60" fmla="*/ 3535867 h 3784222"/>
              <a:gd name="connsiteX61" fmla="*/ 1794933 w 3962400"/>
              <a:gd name="connsiteY61" fmla="*/ 3569734 h 3784222"/>
              <a:gd name="connsiteX62" fmla="*/ 1862666 w 3962400"/>
              <a:gd name="connsiteY62" fmla="*/ 3614889 h 3784222"/>
              <a:gd name="connsiteX63" fmla="*/ 1896533 w 3962400"/>
              <a:gd name="connsiteY63" fmla="*/ 3626178 h 3784222"/>
              <a:gd name="connsiteX64" fmla="*/ 2077155 w 3962400"/>
              <a:gd name="connsiteY64" fmla="*/ 3648756 h 3784222"/>
              <a:gd name="connsiteX65" fmla="*/ 2144888 w 3962400"/>
              <a:gd name="connsiteY65" fmla="*/ 3660045 h 3784222"/>
              <a:gd name="connsiteX66" fmla="*/ 2246488 w 3962400"/>
              <a:gd name="connsiteY66" fmla="*/ 3648756 h 3784222"/>
              <a:gd name="connsiteX67" fmla="*/ 2257777 w 3962400"/>
              <a:gd name="connsiteY67" fmla="*/ 3614889 h 3784222"/>
              <a:gd name="connsiteX68" fmla="*/ 2291644 w 3962400"/>
              <a:gd name="connsiteY68" fmla="*/ 3603600 h 3784222"/>
              <a:gd name="connsiteX69" fmla="*/ 2302933 w 3962400"/>
              <a:gd name="connsiteY69" fmla="*/ 3569734 h 3784222"/>
              <a:gd name="connsiteX70" fmla="*/ 2381955 w 3962400"/>
              <a:gd name="connsiteY70" fmla="*/ 3513289 h 3784222"/>
              <a:gd name="connsiteX71" fmla="*/ 2415822 w 3962400"/>
              <a:gd name="connsiteY71" fmla="*/ 3456845 h 3784222"/>
              <a:gd name="connsiteX72" fmla="*/ 2449688 w 3962400"/>
              <a:gd name="connsiteY72" fmla="*/ 3422978 h 3784222"/>
              <a:gd name="connsiteX73" fmla="*/ 2494844 w 3962400"/>
              <a:gd name="connsiteY73" fmla="*/ 3343956 h 3784222"/>
              <a:gd name="connsiteX74" fmla="*/ 2528711 w 3962400"/>
              <a:gd name="connsiteY74" fmla="*/ 3050445 h 3784222"/>
              <a:gd name="connsiteX75" fmla="*/ 2551288 w 3962400"/>
              <a:gd name="connsiteY75" fmla="*/ 2824667 h 3784222"/>
              <a:gd name="connsiteX76" fmla="*/ 2573866 w 3962400"/>
              <a:gd name="connsiteY76" fmla="*/ 2700489 h 3784222"/>
              <a:gd name="connsiteX77" fmla="*/ 2585155 w 3962400"/>
              <a:gd name="connsiteY77" fmla="*/ 2666622 h 3784222"/>
              <a:gd name="connsiteX78" fmla="*/ 2619022 w 3962400"/>
              <a:gd name="connsiteY78" fmla="*/ 2644045 h 3784222"/>
              <a:gd name="connsiteX79" fmla="*/ 2652888 w 3962400"/>
              <a:gd name="connsiteY79" fmla="*/ 2576311 h 3784222"/>
              <a:gd name="connsiteX80" fmla="*/ 2675466 w 3962400"/>
              <a:gd name="connsiteY80" fmla="*/ 2542445 h 3784222"/>
              <a:gd name="connsiteX81" fmla="*/ 2698044 w 3962400"/>
              <a:gd name="connsiteY81" fmla="*/ 2497289 h 3784222"/>
              <a:gd name="connsiteX82" fmla="*/ 2720622 w 3962400"/>
              <a:gd name="connsiteY82" fmla="*/ 2463422 h 3784222"/>
              <a:gd name="connsiteX83" fmla="*/ 2765777 w 3962400"/>
              <a:gd name="connsiteY83" fmla="*/ 2406978 h 3784222"/>
              <a:gd name="connsiteX84" fmla="*/ 2799644 w 3962400"/>
              <a:gd name="connsiteY84" fmla="*/ 2327956 h 3784222"/>
              <a:gd name="connsiteX85" fmla="*/ 2889955 w 3962400"/>
              <a:gd name="connsiteY85" fmla="*/ 2294089 h 3784222"/>
              <a:gd name="connsiteX86" fmla="*/ 2923822 w 3962400"/>
              <a:gd name="connsiteY86" fmla="*/ 2271511 h 3784222"/>
              <a:gd name="connsiteX87" fmla="*/ 2957688 w 3962400"/>
              <a:gd name="connsiteY87" fmla="*/ 2260222 h 3784222"/>
              <a:gd name="connsiteX88" fmla="*/ 3251200 w 3962400"/>
              <a:gd name="connsiteY88" fmla="*/ 2248934 h 3784222"/>
              <a:gd name="connsiteX89" fmla="*/ 3273777 w 3962400"/>
              <a:gd name="connsiteY89" fmla="*/ 2203778 h 3784222"/>
              <a:gd name="connsiteX90" fmla="*/ 3307644 w 3962400"/>
              <a:gd name="connsiteY90" fmla="*/ 2237645 h 3784222"/>
              <a:gd name="connsiteX91" fmla="*/ 3330222 w 3962400"/>
              <a:gd name="connsiteY91" fmla="*/ 2327956 h 3784222"/>
              <a:gd name="connsiteX92" fmla="*/ 3375377 w 3962400"/>
              <a:gd name="connsiteY92" fmla="*/ 2361822 h 3784222"/>
              <a:gd name="connsiteX93" fmla="*/ 3420533 w 3962400"/>
              <a:gd name="connsiteY93" fmla="*/ 2429556 h 3784222"/>
              <a:gd name="connsiteX94" fmla="*/ 3533422 w 3962400"/>
              <a:gd name="connsiteY94" fmla="*/ 2508578 h 3784222"/>
              <a:gd name="connsiteX95" fmla="*/ 3567288 w 3962400"/>
              <a:gd name="connsiteY95" fmla="*/ 2531156 h 3784222"/>
              <a:gd name="connsiteX96" fmla="*/ 3646311 w 3962400"/>
              <a:gd name="connsiteY96" fmla="*/ 2576311 h 3784222"/>
              <a:gd name="connsiteX97" fmla="*/ 3691466 w 3962400"/>
              <a:gd name="connsiteY97" fmla="*/ 2587600 h 3784222"/>
              <a:gd name="connsiteX98" fmla="*/ 3759200 w 3962400"/>
              <a:gd name="connsiteY98" fmla="*/ 2632756 h 3784222"/>
              <a:gd name="connsiteX99" fmla="*/ 3883377 w 3962400"/>
              <a:gd name="connsiteY99" fmla="*/ 2666622 h 3784222"/>
              <a:gd name="connsiteX100" fmla="*/ 3939822 w 3962400"/>
              <a:gd name="connsiteY100" fmla="*/ 2655334 h 3784222"/>
              <a:gd name="connsiteX101" fmla="*/ 3951111 w 3962400"/>
              <a:gd name="connsiteY101" fmla="*/ 2621467 h 3784222"/>
              <a:gd name="connsiteX102" fmla="*/ 3962400 w 3962400"/>
              <a:gd name="connsiteY102" fmla="*/ 2576311 h 3784222"/>
              <a:gd name="connsiteX103" fmla="*/ 3939822 w 3962400"/>
              <a:gd name="connsiteY103" fmla="*/ 2373111 h 3784222"/>
              <a:gd name="connsiteX104" fmla="*/ 3905955 w 3962400"/>
              <a:gd name="connsiteY104" fmla="*/ 2305378 h 3784222"/>
              <a:gd name="connsiteX105" fmla="*/ 3872088 w 3962400"/>
              <a:gd name="connsiteY105" fmla="*/ 2282800 h 3784222"/>
              <a:gd name="connsiteX106" fmla="*/ 3815644 w 3962400"/>
              <a:gd name="connsiteY106" fmla="*/ 2215067 h 3784222"/>
              <a:gd name="connsiteX107" fmla="*/ 3725333 w 3962400"/>
              <a:gd name="connsiteY107" fmla="*/ 2124756 h 3784222"/>
              <a:gd name="connsiteX108" fmla="*/ 3680177 w 3962400"/>
              <a:gd name="connsiteY108" fmla="*/ 2057022 h 3784222"/>
              <a:gd name="connsiteX109" fmla="*/ 3578577 w 3962400"/>
              <a:gd name="connsiteY109" fmla="*/ 1966711 h 3784222"/>
              <a:gd name="connsiteX110" fmla="*/ 3544711 w 3962400"/>
              <a:gd name="connsiteY110" fmla="*/ 1921556 h 3784222"/>
              <a:gd name="connsiteX111" fmla="*/ 3510844 w 3962400"/>
              <a:gd name="connsiteY111" fmla="*/ 1898978 h 3784222"/>
              <a:gd name="connsiteX112" fmla="*/ 3454400 w 3962400"/>
              <a:gd name="connsiteY112" fmla="*/ 1842534 h 3784222"/>
              <a:gd name="connsiteX113" fmla="*/ 3431822 w 3962400"/>
              <a:gd name="connsiteY113" fmla="*/ 1808667 h 3784222"/>
              <a:gd name="connsiteX114" fmla="*/ 3386666 w 3962400"/>
              <a:gd name="connsiteY114" fmla="*/ 1774800 h 3784222"/>
              <a:gd name="connsiteX115" fmla="*/ 3364088 w 3962400"/>
              <a:gd name="connsiteY115" fmla="*/ 1740934 h 3784222"/>
              <a:gd name="connsiteX116" fmla="*/ 3285066 w 3962400"/>
              <a:gd name="connsiteY116" fmla="*/ 1673200 h 3784222"/>
              <a:gd name="connsiteX117" fmla="*/ 3217333 w 3962400"/>
              <a:gd name="connsiteY117" fmla="*/ 1594178 h 3784222"/>
              <a:gd name="connsiteX118" fmla="*/ 3183466 w 3962400"/>
              <a:gd name="connsiteY118" fmla="*/ 1560311 h 3784222"/>
              <a:gd name="connsiteX119" fmla="*/ 3127022 w 3962400"/>
              <a:gd name="connsiteY119" fmla="*/ 1481289 h 3784222"/>
              <a:gd name="connsiteX120" fmla="*/ 3036711 w 3962400"/>
              <a:gd name="connsiteY120" fmla="*/ 1379689 h 3784222"/>
              <a:gd name="connsiteX121" fmla="*/ 3002844 w 3962400"/>
              <a:gd name="connsiteY121" fmla="*/ 1323245 h 3784222"/>
              <a:gd name="connsiteX122" fmla="*/ 2957688 w 3962400"/>
              <a:gd name="connsiteY122" fmla="*/ 1266800 h 3784222"/>
              <a:gd name="connsiteX123" fmla="*/ 2935111 w 3962400"/>
              <a:gd name="connsiteY123" fmla="*/ 1232934 h 3784222"/>
              <a:gd name="connsiteX124" fmla="*/ 2901244 w 3962400"/>
              <a:gd name="connsiteY124" fmla="*/ 1210356 h 3784222"/>
              <a:gd name="connsiteX125" fmla="*/ 2777066 w 3962400"/>
              <a:gd name="connsiteY125" fmla="*/ 1074889 h 3784222"/>
              <a:gd name="connsiteX126" fmla="*/ 2720622 w 3962400"/>
              <a:gd name="connsiteY126" fmla="*/ 1018445 h 3784222"/>
              <a:gd name="connsiteX127" fmla="*/ 2652888 w 3962400"/>
              <a:gd name="connsiteY127" fmla="*/ 939422 h 3784222"/>
              <a:gd name="connsiteX128" fmla="*/ 2562577 w 3962400"/>
              <a:gd name="connsiteY128" fmla="*/ 860400 h 3784222"/>
              <a:gd name="connsiteX129" fmla="*/ 2415822 w 3962400"/>
              <a:gd name="connsiteY129" fmla="*/ 724934 h 3784222"/>
              <a:gd name="connsiteX130" fmla="*/ 2087452 w 3962400"/>
              <a:gd name="connsiteY130" fmla="*/ 535018 h 3784222"/>
              <a:gd name="connsiteX131" fmla="*/ 1799420 w 3962400"/>
              <a:gd name="connsiteY131" fmla="*/ 174978 h 3784222"/>
              <a:gd name="connsiteX132" fmla="*/ 1007332 w 3962400"/>
              <a:gd name="connsiteY132" fmla="*/ 174978 h 3784222"/>
              <a:gd name="connsiteX133" fmla="*/ 1478844 w 3962400"/>
              <a:gd name="connsiteY133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03200 w 3962400"/>
              <a:gd name="connsiteY16" fmla="*/ 1007156 h 3784222"/>
              <a:gd name="connsiteX17" fmla="*/ 135466 w 3962400"/>
              <a:gd name="connsiteY17" fmla="*/ 1041022 h 3784222"/>
              <a:gd name="connsiteX18" fmla="*/ 79022 w 3962400"/>
              <a:gd name="connsiteY18" fmla="*/ 1120045 h 3784222"/>
              <a:gd name="connsiteX19" fmla="*/ 56444 w 3962400"/>
              <a:gd name="connsiteY19" fmla="*/ 1187778 h 3784222"/>
              <a:gd name="connsiteX20" fmla="*/ 33866 w 3962400"/>
              <a:gd name="connsiteY20" fmla="*/ 1244222 h 3784222"/>
              <a:gd name="connsiteX21" fmla="*/ 22577 w 3962400"/>
              <a:gd name="connsiteY21" fmla="*/ 1628045 h 3784222"/>
              <a:gd name="connsiteX22" fmla="*/ 11288 w 3962400"/>
              <a:gd name="connsiteY22" fmla="*/ 1684489 h 3784222"/>
              <a:gd name="connsiteX23" fmla="*/ 0 w 3962400"/>
              <a:gd name="connsiteY23" fmla="*/ 1786089 h 3784222"/>
              <a:gd name="connsiteX24" fmla="*/ 11288 w 3962400"/>
              <a:gd name="connsiteY24" fmla="*/ 2237645 h 3784222"/>
              <a:gd name="connsiteX25" fmla="*/ 56444 w 3962400"/>
              <a:gd name="connsiteY25" fmla="*/ 2339245 h 3784222"/>
              <a:gd name="connsiteX26" fmla="*/ 90311 w 3962400"/>
              <a:gd name="connsiteY26" fmla="*/ 2350534 h 3784222"/>
              <a:gd name="connsiteX27" fmla="*/ 169333 w 3962400"/>
              <a:gd name="connsiteY27" fmla="*/ 2406978 h 3784222"/>
              <a:gd name="connsiteX28" fmla="*/ 203200 w 3962400"/>
              <a:gd name="connsiteY28" fmla="*/ 2418267 h 3784222"/>
              <a:gd name="connsiteX29" fmla="*/ 338666 w 3962400"/>
              <a:gd name="connsiteY29" fmla="*/ 2440845 h 3784222"/>
              <a:gd name="connsiteX30" fmla="*/ 508000 w 3962400"/>
              <a:gd name="connsiteY30" fmla="*/ 2474711 h 3784222"/>
              <a:gd name="connsiteX31" fmla="*/ 541866 w 3962400"/>
              <a:gd name="connsiteY31" fmla="*/ 2497289 h 3784222"/>
              <a:gd name="connsiteX32" fmla="*/ 587022 w 3962400"/>
              <a:gd name="connsiteY32" fmla="*/ 2508578 h 3784222"/>
              <a:gd name="connsiteX33" fmla="*/ 632177 w 3962400"/>
              <a:gd name="connsiteY33" fmla="*/ 2553734 h 3784222"/>
              <a:gd name="connsiteX34" fmla="*/ 745066 w 3962400"/>
              <a:gd name="connsiteY34" fmla="*/ 2655334 h 3784222"/>
              <a:gd name="connsiteX35" fmla="*/ 778933 w 3962400"/>
              <a:gd name="connsiteY35" fmla="*/ 2711778 h 3784222"/>
              <a:gd name="connsiteX36" fmla="*/ 824088 w 3962400"/>
              <a:gd name="connsiteY36" fmla="*/ 2813378 h 3784222"/>
              <a:gd name="connsiteX37" fmla="*/ 846666 w 3962400"/>
              <a:gd name="connsiteY37" fmla="*/ 3106889 h 3784222"/>
              <a:gd name="connsiteX38" fmla="*/ 869244 w 3962400"/>
              <a:gd name="connsiteY38" fmla="*/ 3264934 h 3784222"/>
              <a:gd name="connsiteX39" fmla="*/ 891822 w 3962400"/>
              <a:gd name="connsiteY39" fmla="*/ 3332667 h 3784222"/>
              <a:gd name="connsiteX40" fmla="*/ 993422 w 3962400"/>
              <a:gd name="connsiteY40" fmla="*/ 3422978 h 3784222"/>
              <a:gd name="connsiteX41" fmla="*/ 1027288 w 3962400"/>
              <a:gd name="connsiteY41" fmla="*/ 3434267 h 3784222"/>
              <a:gd name="connsiteX42" fmla="*/ 1095022 w 3962400"/>
              <a:gd name="connsiteY42" fmla="*/ 3366534 h 3784222"/>
              <a:gd name="connsiteX43" fmla="*/ 1162755 w 3962400"/>
              <a:gd name="connsiteY43" fmla="*/ 3298800 h 3784222"/>
              <a:gd name="connsiteX44" fmla="*/ 1196622 w 3962400"/>
              <a:gd name="connsiteY44" fmla="*/ 3332667 h 3784222"/>
              <a:gd name="connsiteX45" fmla="*/ 1207911 w 3962400"/>
              <a:gd name="connsiteY45" fmla="*/ 3366534 h 3784222"/>
              <a:gd name="connsiteX46" fmla="*/ 1230488 w 3962400"/>
              <a:gd name="connsiteY46" fmla="*/ 3411689 h 3784222"/>
              <a:gd name="connsiteX47" fmla="*/ 1264355 w 3962400"/>
              <a:gd name="connsiteY47" fmla="*/ 3513289 h 3784222"/>
              <a:gd name="connsiteX48" fmla="*/ 1309511 w 3962400"/>
              <a:gd name="connsiteY48" fmla="*/ 3581022 h 3784222"/>
              <a:gd name="connsiteX49" fmla="*/ 1332088 w 3962400"/>
              <a:gd name="connsiteY49" fmla="*/ 3682622 h 3784222"/>
              <a:gd name="connsiteX50" fmla="*/ 1365955 w 3962400"/>
              <a:gd name="connsiteY50" fmla="*/ 3761645 h 3784222"/>
              <a:gd name="connsiteX51" fmla="*/ 1399822 w 3962400"/>
              <a:gd name="connsiteY51" fmla="*/ 3784222 h 3784222"/>
              <a:gd name="connsiteX52" fmla="*/ 1433688 w 3962400"/>
              <a:gd name="connsiteY52" fmla="*/ 3761645 h 3784222"/>
              <a:gd name="connsiteX53" fmla="*/ 1467555 w 3962400"/>
              <a:gd name="connsiteY53" fmla="*/ 3716489 h 3784222"/>
              <a:gd name="connsiteX54" fmla="*/ 1512711 w 3962400"/>
              <a:gd name="connsiteY54" fmla="*/ 3648756 h 3784222"/>
              <a:gd name="connsiteX55" fmla="*/ 1546577 w 3962400"/>
              <a:gd name="connsiteY55" fmla="*/ 3614889 h 3784222"/>
              <a:gd name="connsiteX56" fmla="*/ 1580444 w 3962400"/>
              <a:gd name="connsiteY56" fmla="*/ 3513289 h 3784222"/>
              <a:gd name="connsiteX57" fmla="*/ 1591733 w 3962400"/>
              <a:gd name="connsiteY57" fmla="*/ 3479422 h 3784222"/>
              <a:gd name="connsiteX58" fmla="*/ 1625600 w 3962400"/>
              <a:gd name="connsiteY58" fmla="*/ 3468134 h 3784222"/>
              <a:gd name="connsiteX59" fmla="*/ 1727200 w 3962400"/>
              <a:gd name="connsiteY59" fmla="*/ 3535867 h 3784222"/>
              <a:gd name="connsiteX60" fmla="*/ 1794933 w 3962400"/>
              <a:gd name="connsiteY60" fmla="*/ 3569734 h 3784222"/>
              <a:gd name="connsiteX61" fmla="*/ 1862666 w 3962400"/>
              <a:gd name="connsiteY61" fmla="*/ 3614889 h 3784222"/>
              <a:gd name="connsiteX62" fmla="*/ 1896533 w 3962400"/>
              <a:gd name="connsiteY62" fmla="*/ 3626178 h 3784222"/>
              <a:gd name="connsiteX63" fmla="*/ 2077155 w 3962400"/>
              <a:gd name="connsiteY63" fmla="*/ 3648756 h 3784222"/>
              <a:gd name="connsiteX64" fmla="*/ 2144888 w 3962400"/>
              <a:gd name="connsiteY64" fmla="*/ 3660045 h 3784222"/>
              <a:gd name="connsiteX65" fmla="*/ 2246488 w 3962400"/>
              <a:gd name="connsiteY65" fmla="*/ 3648756 h 3784222"/>
              <a:gd name="connsiteX66" fmla="*/ 2257777 w 3962400"/>
              <a:gd name="connsiteY66" fmla="*/ 3614889 h 3784222"/>
              <a:gd name="connsiteX67" fmla="*/ 2291644 w 3962400"/>
              <a:gd name="connsiteY67" fmla="*/ 3603600 h 3784222"/>
              <a:gd name="connsiteX68" fmla="*/ 2302933 w 3962400"/>
              <a:gd name="connsiteY68" fmla="*/ 3569734 h 3784222"/>
              <a:gd name="connsiteX69" fmla="*/ 2381955 w 3962400"/>
              <a:gd name="connsiteY69" fmla="*/ 3513289 h 3784222"/>
              <a:gd name="connsiteX70" fmla="*/ 2415822 w 3962400"/>
              <a:gd name="connsiteY70" fmla="*/ 3456845 h 3784222"/>
              <a:gd name="connsiteX71" fmla="*/ 2449688 w 3962400"/>
              <a:gd name="connsiteY71" fmla="*/ 3422978 h 3784222"/>
              <a:gd name="connsiteX72" fmla="*/ 2494844 w 3962400"/>
              <a:gd name="connsiteY72" fmla="*/ 3343956 h 3784222"/>
              <a:gd name="connsiteX73" fmla="*/ 2528711 w 3962400"/>
              <a:gd name="connsiteY73" fmla="*/ 3050445 h 3784222"/>
              <a:gd name="connsiteX74" fmla="*/ 2551288 w 3962400"/>
              <a:gd name="connsiteY74" fmla="*/ 2824667 h 3784222"/>
              <a:gd name="connsiteX75" fmla="*/ 2573866 w 3962400"/>
              <a:gd name="connsiteY75" fmla="*/ 2700489 h 3784222"/>
              <a:gd name="connsiteX76" fmla="*/ 2585155 w 3962400"/>
              <a:gd name="connsiteY76" fmla="*/ 2666622 h 3784222"/>
              <a:gd name="connsiteX77" fmla="*/ 2619022 w 3962400"/>
              <a:gd name="connsiteY77" fmla="*/ 2644045 h 3784222"/>
              <a:gd name="connsiteX78" fmla="*/ 2652888 w 3962400"/>
              <a:gd name="connsiteY78" fmla="*/ 2576311 h 3784222"/>
              <a:gd name="connsiteX79" fmla="*/ 2675466 w 3962400"/>
              <a:gd name="connsiteY79" fmla="*/ 2542445 h 3784222"/>
              <a:gd name="connsiteX80" fmla="*/ 2698044 w 3962400"/>
              <a:gd name="connsiteY80" fmla="*/ 2497289 h 3784222"/>
              <a:gd name="connsiteX81" fmla="*/ 2720622 w 3962400"/>
              <a:gd name="connsiteY81" fmla="*/ 2463422 h 3784222"/>
              <a:gd name="connsiteX82" fmla="*/ 2765777 w 3962400"/>
              <a:gd name="connsiteY82" fmla="*/ 2406978 h 3784222"/>
              <a:gd name="connsiteX83" fmla="*/ 2799644 w 3962400"/>
              <a:gd name="connsiteY83" fmla="*/ 2327956 h 3784222"/>
              <a:gd name="connsiteX84" fmla="*/ 2889955 w 3962400"/>
              <a:gd name="connsiteY84" fmla="*/ 2294089 h 3784222"/>
              <a:gd name="connsiteX85" fmla="*/ 2923822 w 3962400"/>
              <a:gd name="connsiteY85" fmla="*/ 2271511 h 3784222"/>
              <a:gd name="connsiteX86" fmla="*/ 2957688 w 3962400"/>
              <a:gd name="connsiteY86" fmla="*/ 2260222 h 3784222"/>
              <a:gd name="connsiteX87" fmla="*/ 3251200 w 3962400"/>
              <a:gd name="connsiteY87" fmla="*/ 2248934 h 3784222"/>
              <a:gd name="connsiteX88" fmla="*/ 3273777 w 3962400"/>
              <a:gd name="connsiteY88" fmla="*/ 2203778 h 3784222"/>
              <a:gd name="connsiteX89" fmla="*/ 3307644 w 3962400"/>
              <a:gd name="connsiteY89" fmla="*/ 2237645 h 3784222"/>
              <a:gd name="connsiteX90" fmla="*/ 3330222 w 3962400"/>
              <a:gd name="connsiteY90" fmla="*/ 2327956 h 3784222"/>
              <a:gd name="connsiteX91" fmla="*/ 3375377 w 3962400"/>
              <a:gd name="connsiteY91" fmla="*/ 2361822 h 3784222"/>
              <a:gd name="connsiteX92" fmla="*/ 3420533 w 3962400"/>
              <a:gd name="connsiteY92" fmla="*/ 2429556 h 3784222"/>
              <a:gd name="connsiteX93" fmla="*/ 3533422 w 3962400"/>
              <a:gd name="connsiteY93" fmla="*/ 2508578 h 3784222"/>
              <a:gd name="connsiteX94" fmla="*/ 3567288 w 3962400"/>
              <a:gd name="connsiteY94" fmla="*/ 2531156 h 3784222"/>
              <a:gd name="connsiteX95" fmla="*/ 3646311 w 3962400"/>
              <a:gd name="connsiteY95" fmla="*/ 2576311 h 3784222"/>
              <a:gd name="connsiteX96" fmla="*/ 3691466 w 3962400"/>
              <a:gd name="connsiteY96" fmla="*/ 2587600 h 3784222"/>
              <a:gd name="connsiteX97" fmla="*/ 3759200 w 3962400"/>
              <a:gd name="connsiteY97" fmla="*/ 2632756 h 3784222"/>
              <a:gd name="connsiteX98" fmla="*/ 3883377 w 3962400"/>
              <a:gd name="connsiteY98" fmla="*/ 2666622 h 3784222"/>
              <a:gd name="connsiteX99" fmla="*/ 3939822 w 3962400"/>
              <a:gd name="connsiteY99" fmla="*/ 2655334 h 3784222"/>
              <a:gd name="connsiteX100" fmla="*/ 3951111 w 3962400"/>
              <a:gd name="connsiteY100" fmla="*/ 2621467 h 3784222"/>
              <a:gd name="connsiteX101" fmla="*/ 3962400 w 3962400"/>
              <a:gd name="connsiteY101" fmla="*/ 2576311 h 3784222"/>
              <a:gd name="connsiteX102" fmla="*/ 3939822 w 3962400"/>
              <a:gd name="connsiteY102" fmla="*/ 2373111 h 3784222"/>
              <a:gd name="connsiteX103" fmla="*/ 3905955 w 3962400"/>
              <a:gd name="connsiteY103" fmla="*/ 2305378 h 3784222"/>
              <a:gd name="connsiteX104" fmla="*/ 3872088 w 3962400"/>
              <a:gd name="connsiteY104" fmla="*/ 2282800 h 3784222"/>
              <a:gd name="connsiteX105" fmla="*/ 3815644 w 3962400"/>
              <a:gd name="connsiteY105" fmla="*/ 2215067 h 3784222"/>
              <a:gd name="connsiteX106" fmla="*/ 3725333 w 3962400"/>
              <a:gd name="connsiteY106" fmla="*/ 2124756 h 3784222"/>
              <a:gd name="connsiteX107" fmla="*/ 3680177 w 3962400"/>
              <a:gd name="connsiteY107" fmla="*/ 2057022 h 3784222"/>
              <a:gd name="connsiteX108" fmla="*/ 3578577 w 3962400"/>
              <a:gd name="connsiteY108" fmla="*/ 1966711 h 3784222"/>
              <a:gd name="connsiteX109" fmla="*/ 3544711 w 3962400"/>
              <a:gd name="connsiteY109" fmla="*/ 1921556 h 3784222"/>
              <a:gd name="connsiteX110" fmla="*/ 3510844 w 3962400"/>
              <a:gd name="connsiteY110" fmla="*/ 1898978 h 3784222"/>
              <a:gd name="connsiteX111" fmla="*/ 3454400 w 3962400"/>
              <a:gd name="connsiteY111" fmla="*/ 1842534 h 3784222"/>
              <a:gd name="connsiteX112" fmla="*/ 3431822 w 3962400"/>
              <a:gd name="connsiteY112" fmla="*/ 1808667 h 3784222"/>
              <a:gd name="connsiteX113" fmla="*/ 3386666 w 3962400"/>
              <a:gd name="connsiteY113" fmla="*/ 1774800 h 3784222"/>
              <a:gd name="connsiteX114" fmla="*/ 3364088 w 3962400"/>
              <a:gd name="connsiteY114" fmla="*/ 1740934 h 3784222"/>
              <a:gd name="connsiteX115" fmla="*/ 3285066 w 3962400"/>
              <a:gd name="connsiteY115" fmla="*/ 1673200 h 3784222"/>
              <a:gd name="connsiteX116" fmla="*/ 3217333 w 3962400"/>
              <a:gd name="connsiteY116" fmla="*/ 1594178 h 3784222"/>
              <a:gd name="connsiteX117" fmla="*/ 3183466 w 3962400"/>
              <a:gd name="connsiteY117" fmla="*/ 1560311 h 3784222"/>
              <a:gd name="connsiteX118" fmla="*/ 3127022 w 3962400"/>
              <a:gd name="connsiteY118" fmla="*/ 1481289 h 3784222"/>
              <a:gd name="connsiteX119" fmla="*/ 3036711 w 3962400"/>
              <a:gd name="connsiteY119" fmla="*/ 1379689 h 3784222"/>
              <a:gd name="connsiteX120" fmla="*/ 3002844 w 3962400"/>
              <a:gd name="connsiteY120" fmla="*/ 1323245 h 3784222"/>
              <a:gd name="connsiteX121" fmla="*/ 2957688 w 3962400"/>
              <a:gd name="connsiteY121" fmla="*/ 1266800 h 3784222"/>
              <a:gd name="connsiteX122" fmla="*/ 2935111 w 3962400"/>
              <a:gd name="connsiteY122" fmla="*/ 1232934 h 3784222"/>
              <a:gd name="connsiteX123" fmla="*/ 2901244 w 3962400"/>
              <a:gd name="connsiteY123" fmla="*/ 1210356 h 3784222"/>
              <a:gd name="connsiteX124" fmla="*/ 2777066 w 3962400"/>
              <a:gd name="connsiteY124" fmla="*/ 1074889 h 3784222"/>
              <a:gd name="connsiteX125" fmla="*/ 2720622 w 3962400"/>
              <a:gd name="connsiteY125" fmla="*/ 1018445 h 3784222"/>
              <a:gd name="connsiteX126" fmla="*/ 2652888 w 3962400"/>
              <a:gd name="connsiteY126" fmla="*/ 939422 h 3784222"/>
              <a:gd name="connsiteX127" fmla="*/ 2562577 w 3962400"/>
              <a:gd name="connsiteY127" fmla="*/ 860400 h 3784222"/>
              <a:gd name="connsiteX128" fmla="*/ 2415822 w 3962400"/>
              <a:gd name="connsiteY128" fmla="*/ 724934 h 3784222"/>
              <a:gd name="connsiteX129" fmla="*/ 2087452 w 3962400"/>
              <a:gd name="connsiteY129" fmla="*/ 535018 h 3784222"/>
              <a:gd name="connsiteX130" fmla="*/ 1799420 w 3962400"/>
              <a:gd name="connsiteY130" fmla="*/ 174978 h 3784222"/>
              <a:gd name="connsiteX131" fmla="*/ 1007332 w 3962400"/>
              <a:gd name="connsiteY131" fmla="*/ 174978 h 3784222"/>
              <a:gd name="connsiteX132" fmla="*/ 1478844 w 3962400"/>
              <a:gd name="connsiteY132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03200 w 3962400"/>
              <a:gd name="connsiteY15" fmla="*/ 1007156 h 3784222"/>
              <a:gd name="connsiteX16" fmla="*/ 135466 w 3962400"/>
              <a:gd name="connsiteY16" fmla="*/ 1041022 h 3784222"/>
              <a:gd name="connsiteX17" fmla="*/ 79022 w 3962400"/>
              <a:gd name="connsiteY17" fmla="*/ 1120045 h 3784222"/>
              <a:gd name="connsiteX18" fmla="*/ 56444 w 3962400"/>
              <a:gd name="connsiteY18" fmla="*/ 1187778 h 3784222"/>
              <a:gd name="connsiteX19" fmla="*/ 33866 w 3962400"/>
              <a:gd name="connsiteY19" fmla="*/ 1244222 h 3784222"/>
              <a:gd name="connsiteX20" fmla="*/ 22577 w 3962400"/>
              <a:gd name="connsiteY20" fmla="*/ 1628045 h 3784222"/>
              <a:gd name="connsiteX21" fmla="*/ 11288 w 3962400"/>
              <a:gd name="connsiteY21" fmla="*/ 1684489 h 3784222"/>
              <a:gd name="connsiteX22" fmla="*/ 0 w 3962400"/>
              <a:gd name="connsiteY22" fmla="*/ 1786089 h 3784222"/>
              <a:gd name="connsiteX23" fmla="*/ 11288 w 3962400"/>
              <a:gd name="connsiteY23" fmla="*/ 2237645 h 3784222"/>
              <a:gd name="connsiteX24" fmla="*/ 56444 w 3962400"/>
              <a:gd name="connsiteY24" fmla="*/ 2339245 h 3784222"/>
              <a:gd name="connsiteX25" fmla="*/ 90311 w 3962400"/>
              <a:gd name="connsiteY25" fmla="*/ 2350534 h 3784222"/>
              <a:gd name="connsiteX26" fmla="*/ 169333 w 3962400"/>
              <a:gd name="connsiteY26" fmla="*/ 2406978 h 3784222"/>
              <a:gd name="connsiteX27" fmla="*/ 203200 w 3962400"/>
              <a:gd name="connsiteY27" fmla="*/ 2418267 h 3784222"/>
              <a:gd name="connsiteX28" fmla="*/ 338666 w 3962400"/>
              <a:gd name="connsiteY28" fmla="*/ 2440845 h 3784222"/>
              <a:gd name="connsiteX29" fmla="*/ 508000 w 3962400"/>
              <a:gd name="connsiteY29" fmla="*/ 2474711 h 3784222"/>
              <a:gd name="connsiteX30" fmla="*/ 541866 w 3962400"/>
              <a:gd name="connsiteY30" fmla="*/ 2497289 h 3784222"/>
              <a:gd name="connsiteX31" fmla="*/ 587022 w 3962400"/>
              <a:gd name="connsiteY31" fmla="*/ 2508578 h 3784222"/>
              <a:gd name="connsiteX32" fmla="*/ 632177 w 3962400"/>
              <a:gd name="connsiteY32" fmla="*/ 2553734 h 3784222"/>
              <a:gd name="connsiteX33" fmla="*/ 745066 w 3962400"/>
              <a:gd name="connsiteY33" fmla="*/ 2655334 h 3784222"/>
              <a:gd name="connsiteX34" fmla="*/ 778933 w 3962400"/>
              <a:gd name="connsiteY34" fmla="*/ 2711778 h 3784222"/>
              <a:gd name="connsiteX35" fmla="*/ 824088 w 3962400"/>
              <a:gd name="connsiteY35" fmla="*/ 2813378 h 3784222"/>
              <a:gd name="connsiteX36" fmla="*/ 846666 w 3962400"/>
              <a:gd name="connsiteY36" fmla="*/ 3106889 h 3784222"/>
              <a:gd name="connsiteX37" fmla="*/ 869244 w 3962400"/>
              <a:gd name="connsiteY37" fmla="*/ 3264934 h 3784222"/>
              <a:gd name="connsiteX38" fmla="*/ 891822 w 3962400"/>
              <a:gd name="connsiteY38" fmla="*/ 3332667 h 3784222"/>
              <a:gd name="connsiteX39" fmla="*/ 993422 w 3962400"/>
              <a:gd name="connsiteY39" fmla="*/ 3422978 h 3784222"/>
              <a:gd name="connsiteX40" fmla="*/ 1027288 w 3962400"/>
              <a:gd name="connsiteY40" fmla="*/ 3434267 h 3784222"/>
              <a:gd name="connsiteX41" fmla="*/ 1095022 w 3962400"/>
              <a:gd name="connsiteY41" fmla="*/ 3366534 h 3784222"/>
              <a:gd name="connsiteX42" fmla="*/ 1162755 w 3962400"/>
              <a:gd name="connsiteY42" fmla="*/ 3298800 h 3784222"/>
              <a:gd name="connsiteX43" fmla="*/ 1196622 w 3962400"/>
              <a:gd name="connsiteY43" fmla="*/ 3332667 h 3784222"/>
              <a:gd name="connsiteX44" fmla="*/ 1207911 w 3962400"/>
              <a:gd name="connsiteY44" fmla="*/ 3366534 h 3784222"/>
              <a:gd name="connsiteX45" fmla="*/ 1230488 w 3962400"/>
              <a:gd name="connsiteY45" fmla="*/ 3411689 h 3784222"/>
              <a:gd name="connsiteX46" fmla="*/ 1264355 w 3962400"/>
              <a:gd name="connsiteY46" fmla="*/ 3513289 h 3784222"/>
              <a:gd name="connsiteX47" fmla="*/ 1309511 w 3962400"/>
              <a:gd name="connsiteY47" fmla="*/ 3581022 h 3784222"/>
              <a:gd name="connsiteX48" fmla="*/ 1332088 w 3962400"/>
              <a:gd name="connsiteY48" fmla="*/ 3682622 h 3784222"/>
              <a:gd name="connsiteX49" fmla="*/ 1365955 w 3962400"/>
              <a:gd name="connsiteY49" fmla="*/ 3761645 h 3784222"/>
              <a:gd name="connsiteX50" fmla="*/ 1399822 w 3962400"/>
              <a:gd name="connsiteY50" fmla="*/ 3784222 h 3784222"/>
              <a:gd name="connsiteX51" fmla="*/ 1433688 w 3962400"/>
              <a:gd name="connsiteY51" fmla="*/ 3761645 h 3784222"/>
              <a:gd name="connsiteX52" fmla="*/ 1467555 w 3962400"/>
              <a:gd name="connsiteY52" fmla="*/ 3716489 h 3784222"/>
              <a:gd name="connsiteX53" fmla="*/ 1512711 w 3962400"/>
              <a:gd name="connsiteY53" fmla="*/ 3648756 h 3784222"/>
              <a:gd name="connsiteX54" fmla="*/ 1546577 w 3962400"/>
              <a:gd name="connsiteY54" fmla="*/ 3614889 h 3784222"/>
              <a:gd name="connsiteX55" fmla="*/ 1580444 w 3962400"/>
              <a:gd name="connsiteY55" fmla="*/ 3513289 h 3784222"/>
              <a:gd name="connsiteX56" fmla="*/ 1591733 w 3962400"/>
              <a:gd name="connsiteY56" fmla="*/ 3479422 h 3784222"/>
              <a:gd name="connsiteX57" fmla="*/ 1625600 w 3962400"/>
              <a:gd name="connsiteY57" fmla="*/ 3468134 h 3784222"/>
              <a:gd name="connsiteX58" fmla="*/ 1727200 w 3962400"/>
              <a:gd name="connsiteY58" fmla="*/ 3535867 h 3784222"/>
              <a:gd name="connsiteX59" fmla="*/ 1794933 w 3962400"/>
              <a:gd name="connsiteY59" fmla="*/ 3569734 h 3784222"/>
              <a:gd name="connsiteX60" fmla="*/ 1862666 w 3962400"/>
              <a:gd name="connsiteY60" fmla="*/ 3614889 h 3784222"/>
              <a:gd name="connsiteX61" fmla="*/ 1896533 w 3962400"/>
              <a:gd name="connsiteY61" fmla="*/ 3626178 h 3784222"/>
              <a:gd name="connsiteX62" fmla="*/ 2077155 w 3962400"/>
              <a:gd name="connsiteY62" fmla="*/ 3648756 h 3784222"/>
              <a:gd name="connsiteX63" fmla="*/ 2144888 w 3962400"/>
              <a:gd name="connsiteY63" fmla="*/ 3660045 h 3784222"/>
              <a:gd name="connsiteX64" fmla="*/ 2246488 w 3962400"/>
              <a:gd name="connsiteY64" fmla="*/ 3648756 h 3784222"/>
              <a:gd name="connsiteX65" fmla="*/ 2257777 w 3962400"/>
              <a:gd name="connsiteY65" fmla="*/ 3614889 h 3784222"/>
              <a:gd name="connsiteX66" fmla="*/ 2291644 w 3962400"/>
              <a:gd name="connsiteY66" fmla="*/ 3603600 h 3784222"/>
              <a:gd name="connsiteX67" fmla="*/ 2302933 w 3962400"/>
              <a:gd name="connsiteY67" fmla="*/ 3569734 h 3784222"/>
              <a:gd name="connsiteX68" fmla="*/ 2381955 w 3962400"/>
              <a:gd name="connsiteY68" fmla="*/ 3513289 h 3784222"/>
              <a:gd name="connsiteX69" fmla="*/ 2415822 w 3962400"/>
              <a:gd name="connsiteY69" fmla="*/ 3456845 h 3784222"/>
              <a:gd name="connsiteX70" fmla="*/ 2449688 w 3962400"/>
              <a:gd name="connsiteY70" fmla="*/ 3422978 h 3784222"/>
              <a:gd name="connsiteX71" fmla="*/ 2494844 w 3962400"/>
              <a:gd name="connsiteY71" fmla="*/ 3343956 h 3784222"/>
              <a:gd name="connsiteX72" fmla="*/ 2528711 w 3962400"/>
              <a:gd name="connsiteY72" fmla="*/ 3050445 h 3784222"/>
              <a:gd name="connsiteX73" fmla="*/ 2551288 w 3962400"/>
              <a:gd name="connsiteY73" fmla="*/ 2824667 h 3784222"/>
              <a:gd name="connsiteX74" fmla="*/ 2573866 w 3962400"/>
              <a:gd name="connsiteY74" fmla="*/ 2700489 h 3784222"/>
              <a:gd name="connsiteX75" fmla="*/ 2585155 w 3962400"/>
              <a:gd name="connsiteY75" fmla="*/ 2666622 h 3784222"/>
              <a:gd name="connsiteX76" fmla="*/ 2619022 w 3962400"/>
              <a:gd name="connsiteY76" fmla="*/ 2644045 h 3784222"/>
              <a:gd name="connsiteX77" fmla="*/ 2652888 w 3962400"/>
              <a:gd name="connsiteY77" fmla="*/ 2576311 h 3784222"/>
              <a:gd name="connsiteX78" fmla="*/ 2675466 w 3962400"/>
              <a:gd name="connsiteY78" fmla="*/ 2542445 h 3784222"/>
              <a:gd name="connsiteX79" fmla="*/ 2698044 w 3962400"/>
              <a:gd name="connsiteY79" fmla="*/ 2497289 h 3784222"/>
              <a:gd name="connsiteX80" fmla="*/ 2720622 w 3962400"/>
              <a:gd name="connsiteY80" fmla="*/ 2463422 h 3784222"/>
              <a:gd name="connsiteX81" fmla="*/ 2765777 w 3962400"/>
              <a:gd name="connsiteY81" fmla="*/ 2406978 h 3784222"/>
              <a:gd name="connsiteX82" fmla="*/ 2799644 w 3962400"/>
              <a:gd name="connsiteY82" fmla="*/ 2327956 h 3784222"/>
              <a:gd name="connsiteX83" fmla="*/ 2889955 w 3962400"/>
              <a:gd name="connsiteY83" fmla="*/ 2294089 h 3784222"/>
              <a:gd name="connsiteX84" fmla="*/ 2923822 w 3962400"/>
              <a:gd name="connsiteY84" fmla="*/ 2271511 h 3784222"/>
              <a:gd name="connsiteX85" fmla="*/ 2957688 w 3962400"/>
              <a:gd name="connsiteY85" fmla="*/ 2260222 h 3784222"/>
              <a:gd name="connsiteX86" fmla="*/ 3251200 w 3962400"/>
              <a:gd name="connsiteY86" fmla="*/ 2248934 h 3784222"/>
              <a:gd name="connsiteX87" fmla="*/ 3273777 w 3962400"/>
              <a:gd name="connsiteY87" fmla="*/ 2203778 h 3784222"/>
              <a:gd name="connsiteX88" fmla="*/ 3307644 w 3962400"/>
              <a:gd name="connsiteY88" fmla="*/ 2237645 h 3784222"/>
              <a:gd name="connsiteX89" fmla="*/ 3330222 w 3962400"/>
              <a:gd name="connsiteY89" fmla="*/ 2327956 h 3784222"/>
              <a:gd name="connsiteX90" fmla="*/ 3375377 w 3962400"/>
              <a:gd name="connsiteY90" fmla="*/ 2361822 h 3784222"/>
              <a:gd name="connsiteX91" fmla="*/ 3420533 w 3962400"/>
              <a:gd name="connsiteY91" fmla="*/ 2429556 h 3784222"/>
              <a:gd name="connsiteX92" fmla="*/ 3533422 w 3962400"/>
              <a:gd name="connsiteY92" fmla="*/ 2508578 h 3784222"/>
              <a:gd name="connsiteX93" fmla="*/ 3567288 w 3962400"/>
              <a:gd name="connsiteY93" fmla="*/ 2531156 h 3784222"/>
              <a:gd name="connsiteX94" fmla="*/ 3646311 w 3962400"/>
              <a:gd name="connsiteY94" fmla="*/ 2576311 h 3784222"/>
              <a:gd name="connsiteX95" fmla="*/ 3691466 w 3962400"/>
              <a:gd name="connsiteY95" fmla="*/ 2587600 h 3784222"/>
              <a:gd name="connsiteX96" fmla="*/ 3759200 w 3962400"/>
              <a:gd name="connsiteY96" fmla="*/ 2632756 h 3784222"/>
              <a:gd name="connsiteX97" fmla="*/ 3883377 w 3962400"/>
              <a:gd name="connsiteY97" fmla="*/ 2666622 h 3784222"/>
              <a:gd name="connsiteX98" fmla="*/ 3939822 w 3962400"/>
              <a:gd name="connsiteY98" fmla="*/ 2655334 h 3784222"/>
              <a:gd name="connsiteX99" fmla="*/ 3951111 w 3962400"/>
              <a:gd name="connsiteY99" fmla="*/ 2621467 h 3784222"/>
              <a:gd name="connsiteX100" fmla="*/ 3962400 w 3962400"/>
              <a:gd name="connsiteY100" fmla="*/ 2576311 h 3784222"/>
              <a:gd name="connsiteX101" fmla="*/ 3939822 w 3962400"/>
              <a:gd name="connsiteY101" fmla="*/ 2373111 h 3784222"/>
              <a:gd name="connsiteX102" fmla="*/ 3905955 w 3962400"/>
              <a:gd name="connsiteY102" fmla="*/ 2305378 h 3784222"/>
              <a:gd name="connsiteX103" fmla="*/ 3872088 w 3962400"/>
              <a:gd name="connsiteY103" fmla="*/ 2282800 h 3784222"/>
              <a:gd name="connsiteX104" fmla="*/ 3815644 w 3962400"/>
              <a:gd name="connsiteY104" fmla="*/ 2215067 h 3784222"/>
              <a:gd name="connsiteX105" fmla="*/ 3725333 w 3962400"/>
              <a:gd name="connsiteY105" fmla="*/ 2124756 h 3784222"/>
              <a:gd name="connsiteX106" fmla="*/ 3680177 w 3962400"/>
              <a:gd name="connsiteY106" fmla="*/ 2057022 h 3784222"/>
              <a:gd name="connsiteX107" fmla="*/ 3578577 w 3962400"/>
              <a:gd name="connsiteY107" fmla="*/ 1966711 h 3784222"/>
              <a:gd name="connsiteX108" fmla="*/ 3544711 w 3962400"/>
              <a:gd name="connsiteY108" fmla="*/ 1921556 h 3784222"/>
              <a:gd name="connsiteX109" fmla="*/ 3510844 w 3962400"/>
              <a:gd name="connsiteY109" fmla="*/ 1898978 h 3784222"/>
              <a:gd name="connsiteX110" fmla="*/ 3454400 w 3962400"/>
              <a:gd name="connsiteY110" fmla="*/ 1842534 h 3784222"/>
              <a:gd name="connsiteX111" fmla="*/ 3431822 w 3962400"/>
              <a:gd name="connsiteY111" fmla="*/ 1808667 h 3784222"/>
              <a:gd name="connsiteX112" fmla="*/ 3386666 w 3962400"/>
              <a:gd name="connsiteY112" fmla="*/ 1774800 h 3784222"/>
              <a:gd name="connsiteX113" fmla="*/ 3364088 w 3962400"/>
              <a:gd name="connsiteY113" fmla="*/ 1740934 h 3784222"/>
              <a:gd name="connsiteX114" fmla="*/ 3285066 w 3962400"/>
              <a:gd name="connsiteY114" fmla="*/ 1673200 h 3784222"/>
              <a:gd name="connsiteX115" fmla="*/ 3217333 w 3962400"/>
              <a:gd name="connsiteY115" fmla="*/ 1594178 h 3784222"/>
              <a:gd name="connsiteX116" fmla="*/ 3183466 w 3962400"/>
              <a:gd name="connsiteY116" fmla="*/ 1560311 h 3784222"/>
              <a:gd name="connsiteX117" fmla="*/ 3127022 w 3962400"/>
              <a:gd name="connsiteY117" fmla="*/ 1481289 h 3784222"/>
              <a:gd name="connsiteX118" fmla="*/ 3036711 w 3962400"/>
              <a:gd name="connsiteY118" fmla="*/ 1379689 h 3784222"/>
              <a:gd name="connsiteX119" fmla="*/ 3002844 w 3962400"/>
              <a:gd name="connsiteY119" fmla="*/ 1323245 h 3784222"/>
              <a:gd name="connsiteX120" fmla="*/ 2957688 w 3962400"/>
              <a:gd name="connsiteY120" fmla="*/ 1266800 h 3784222"/>
              <a:gd name="connsiteX121" fmla="*/ 2935111 w 3962400"/>
              <a:gd name="connsiteY121" fmla="*/ 1232934 h 3784222"/>
              <a:gd name="connsiteX122" fmla="*/ 2901244 w 3962400"/>
              <a:gd name="connsiteY122" fmla="*/ 1210356 h 3784222"/>
              <a:gd name="connsiteX123" fmla="*/ 2777066 w 3962400"/>
              <a:gd name="connsiteY123" fmla="*/ 1074889 h 3784222"/>
              <a:gd name="connsiteX124" fmla="*/ 2720622 w 3962400"/>
              <a:gd name="connsiteY124" fmla="*/ 1018445 h 3784222"/>
              <a:gd name="connsiteX125" fmla="*/ 2652888 w 3962400"/>
              <a:gd name="connsiteY125" fmla="*/ 939422 h 3784222"/>
              <a:gd name="connsiteX126" fmla="*/ 2562577 w 3962400"/>
              <a:gd name="connsiteY126" fmla="*/ 860400 h 3784222"/>
              <a:gd name="connsiteX127" fmla="*/ 2415822 w 3962400"/>
              <a:gd name="connsiteY127" fmla="*/ 724934 h 3784222"/>
              <a:gd name="connsiteX128" fmla="*/ 2087452 w 3962400"/>
              <a:gd name="connsiteY128" fmla="*/ 535018 h 3784222"/>
              <a:gd name="connsiteX129" fmla="*/ 1799420 w 3962400"/>
              <a:gd name="connsiteY129" fmla="*/ 174978 h 3784222"/>
              <a:gd name="connsiteX130" fmla="*/ 1007332 w 3962400"/>
              <a:gd name="connsiteY130" fmla="*/ 174978 h 3784222"/>
              <a:gd name="connsiteX131" fmla="*/ 1478844 w 3962400"/>
              <a:gd name="connsiteY131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135466 w 3962400"/>
              <a:gd name="connsiteY15" fmla="*/ 1041022 h 3784222"/>
              <a:gd name="connsiteX16" fmla="*/ 79022 w 3962400"/>
              <a:gd name="connsiteY16" fmla="*/ 1120045 h 3784222"/>
              <a:gd name="connsiteX17" fmla="*/ 56444 w 3962400"/>
              <a:gd name="connsiteY17" fmla="*/ 1187778 h 3784222"/>
              <a:gd name="connsiteX18" fmla="*/ 33866 w 3962400"/>
              <a:gd name="connsiteY18" fmla="*/ 1244222 h 3784222"/>
              <a:gd name="connsiteX19" fmla="*/ 22577 w 3962400"/>
              <a:gd name="connsiteY19" fmla="*/ 1628045 h 3784222"/>
              <a:gd name="connsiteX20" fmla="*/ 11288 w 3962400"/>
              <a:gd name="connsiteY20" fmla="*/ 1684489 h 3784222"/>
              <a:gd name="connsiteX21" fmla="*/ 0 w 3962400"/>
              <a:gd name="connsiteY21" fmla="*/ 1786089 h 3784222"/>
              <a:gd name="connsiteX22" fmla="*/ 11288 w 3962400"/>
              <a:gd name="connsiteY22" fmla="*/ 2237645 h 3784222"/>
              <a:gd name="connsiteX23" fmla="*/ 56444 w 3962400"/>
              <a:gd name="connsiteY23" fmla="*/ 2339245 h 3784222"/>
              <a:gd name="connsiteX24" fmla="*/ 90311 w 3962400"/>
              <a:gd name="connsiteY24" fmla="*/ 2350534 h 3784222"/>
              <a:gd name="connsiteX25" fmla="*/ 169333 w 3962400"/>
              <a:gd name="connsiteY25" fmla="*/ 2406978 h 3784222"/>
              <a:gd name="connsiteX26" fmla="*/ 203200 w 3962400"/>
              <a:gd name="connsiteY26" fmla="*/ 2418267 h 3784222"/>
              <a:gd name="connsiteX27" fmla="*/ 338666 w 3962400"/>
              <a:gd name="connsiteY27" fmla="*/ 2440845 h 3784222"/>
              <a:gd name="connsiteX28" fmla="*/ 508000 w 3962400"/>
              <a:gd name="connsiteY28" fmla="*/ 2474711 h 3784222"/>
              <a:gd name="connsiteX29" fmla="*/ 541866 w 3962400"/>
              <a:gd name="connsiteY29" fmla="*/ 2497289 h 3784222"/>
              <a:gd name="connsiteX30" fmla="*/ 587022 w 3962400"/>
              <a:gd name="connsiteY30" fmla="*/ 2508578 h 3784222"/>
              <a:gd name="connsiteX31" fmla="*/ 632177 w 3962400"/>
              <a:gd name="connsiteY31" fmla="*/ 2553734 h 3784222"/>
              <a:gd name="connsiteX32" fmla="*/ 745066 w 3962400"/>
              <a:gd name="connsiteY32" fmla="*/ 2655334 h 3784222"/>
              <a:gd name="connsiteX33" fmla="*/ 778933 w 3962400"/>
              <a:gd name="connsiteY33" fmla="*/ 2711778 h 3784222"/>
              <a:gd name="connsiteX34" fmla="*/ 824088 w 3962400"/>
              <a:gd name="connsiteY34" fmla="*/ 2813378 h 3784222"/>
              <a:gd name="connsiteX35" fmla="*/ 846666 w 3962400"/>
              <a:gd name="connsiteY35" fmla="*/ 3106889 h 3784222"/>
              <a:gd name="connsiteX36" fmla="*/ 869244 w 3962400"/>
              <a:gd name="connsiteY36" fmla="*/ 3264934 h 3784222"/>
              <a:gd name="connsiteX37" fmla="*/ 891822 w 3962400"/>
              <a:gd name="connsiteY37" fmla="*/ 3332667 h 3784222"/>
              <a:gd name="connsiteX38" fmla="*/ 993422 w 3962400"/>
              <a:gd name="connsiteY38" fmla="*/ 3422978 h 3784222"/>
              <a:gd name="connsiteX39" fmla="*/ 1027288 w 3962400"/>
              <a:gd name="connsiteY39" fmla="*/ 3434267 h 3784222"/>
              <a:gd name="connsiteX40" fmla="*/ 1095022 w 3962400"/>
              <a:gd name="connsiteY40" fmla="*/ 3366534 h 3784222"/>
              <a:gd name="connsiteX41" fmla="*/ 1162755 w 3962400"/>
              <a:gd name="connsiteY41" fmla="*/ 3298800 h 3784222"/>
              <a:gd name="connsiteX42" fmla="*/ 1196622 w 3962400"/>
              <a:gd name="connsiteY42" fmla="*/ 3332667 h 3784222"/>
              <a:gd name="connsiteX43" fmla="*/ 1207911 w 3962400"/>
              <a:gd name="connsiteY43" fmla="*/ 3366534 h 3784222"/>
              <a:gd name="connsiteX44" fmla="*/ 1230488 w 3962400"/>
              <a:gd name="connsiteY44" fmla="*/ 3411689 h 3784222"/>
              <a:gd name="connsiteX45" fmla="*/ 1264355 w 3962400"/>
              <a:gd name="connsiteY45" fmla="*/ 3513289 h 3784222"/>
              <a:gd name="connsiteX46" fmla="*/ 1309511 w 3962400"/>
              <a:gd name="connsiteY46" fmla="*/ 3581022 h 3784222"/>
              <a:gd name="connsiteX47" fmla="*/ 1332088 w 3962400"/>
              <a:gd name="connsiteY47" fmla="*/ 3682622 h 3784222"/>
              <a:gd name="connsiteX48" fmla="*/ 1365955 w 3962400"/>
              <a:gd name="connsiteY48" fmla="*/ 3761645 h 3784222"/>
              <a:gd name="connsiteX49" fmla="*/ 1399822 w 3962400"/>
              <a:gd name="connsiteY49" fmla="*/ 3784222 h 3784222"/>
              <a:gd name="connsiteX50" fmla="*/ 1433688 w 3962400"/>
              <a:gd name="connsiteY50" fmla="*/ 3761645 h 3784222"/>
              <a:gd name="connsiteX51" fmla="*/ 1467555 w 3962400"/>
              <a:gd name="connsiteY51" fmla="*/ 3716489 h 3784222"/>
              <a:gd name="connsiteX52" fmla="*/ 1512711 w 3962400"/>
              <a:gd name="connsiteY52" fmla="*/ 3648756 h 3784222"/>
              <a:gd name="connsiteX53" fmla="*/ 1546577 w 3962400"/>
              <a:gd name="connsiteY53" fmla="*/ 3614889 h 3784222"/>
              <a:gd name="connsiteX54" fmla="*/ 1580444 w 3962400"/>
              <a:gd name="connsiteY54" fmla="*/ 3513289 h 3784222"/>
              <a:gd name="connsiteX55" fmla="*/ 1591733 w 3962400"/>
              <a:gd name="connsiteY55" fmla="*/ 3479422 h 3784222"/>
              <a:gd name="connsiteX56" fmla="*/ 1625600 w 3962400"/>
              <a:gd name="connsiteY56" fmla="*/ 3468134 h 3784222"/>
              <a:gd name="connsiteX57" fmla="*/ 1727200 w 3962400"/>
              <a:gd name="connsiteY57" fmla="*/ 3535867 h 3784222"/>
              <a:gd name="connsiteX58" fmla="*/ 1794933 w 3962400"/>
              <a:gd name="connsiteY58" fmla="*/ 3569734 h 3784222"/>
              <a:gd name="connsiteX59" fmla="*/ 1862666 w 3962400"/>
              <a:gd name="connsiteY59" fmla="*/ 3614889 h 3784222"/>
              <a:gd name="connsiteX60" fmla="*/ 1896533 w 3962400"/>
              <a:gd name="connsiteY60" fmla="*/ 3626178 h 3784222"/>
              <a:gd name="connsiteX61" fmla="*/ 2077155 w 3962400"/>
              <a:gd name="connsiteY61" fmla="*/ 3648756 h 3784222"/>
              <a:gd name="connsiteX62" fmla="*/ 2144888 w 3962400"/>
              <a:gd name="connsiteY62" fmla="*/ 3660045 h 3784222"/>
              <a:gd name="connsiteX63" fmla="*/ 2246488 w 3962400"/>
              <a:gd name="connsiteY63" fmla="*/ 3648756 h 3784222"/>
              <a:gd name="connsiteX64" fmla="*/ 2257777 w 3962400"/>
              <a:gd name="connsiteY64" fmla="*/ 3614889 h 3784222"/>
              <a:gd name="connsiteX65" fmla="*/ 2291644 w 3962400"/>
              <a:gd name="connsiteY65" fmla="*/ 3603600 h 3784222"/>
              <a:gd name="connsiteX66" fmla="*/ 2302933 w 3962400"/>
              <a:gd name="connsiteY66" fmla="*/ 3569734 h 3784222"/>
              <a:gd name="connsiteX67" fmla="*/ 2381955 w 3962400"/>
              <a:gd name="connsiteY67" fmla="*/ 3513289 h 3784222"/>
              <a:gd name="connsiteX68" fmla="*/ 2415822 w 3962400"/>
              <a:gd name="connsiteY68" fmla="*/ 3456845 h 3784222"/>
              <a:gd name="connsiteX69" fmla="*/ 2449688 w 3962400"/>
              <a:gd name="connsiteY69" fmla="*/ 3422978 h 3784222"/>
              <a:gd name="connsiteX70" fmla="*/ 2494844 w 3962400"/>
              <a:gd name="connsiteY70" fmla="*/ 3343956 h 3784222"/>
              <a:gd name="connsiteX71" fmla="*/ 2528711 w 3962400"/>
              <a:gd name="connsiteY71" fmla="*/ 3050445 h 3784222"/>
              <a:gd name="connsiteX72" fmla="*/ 2551288 w 3962400"/>
              <a:gd name="connsiteY72" fmla="*/ 2824667 h 3784222"/>
              <a:gd name="connsiteX73" fmla="*/ 2573866 w 3962400"/>
              <a:gd name="connsiteY73" fmla="*/ 2700489 h 3784222"/>
              <a:gd name="connsiteX74" fmla="*/ 2585155 w 3962400"/>
              <a:gd name="connsiteY74" fmla="*/ 2666622 h 3784222"/>
              <a:gd name="connsiteX75" fmla="*/ 2619022 w 3962400"/>
              <a:gd name="connsiteY75" fmla="*/ 2644045 h 3784222"/>
              <a:gd name="connsiteX76" fmla="*/ 2652888 w 3962400"/>
              <a:gd name="connsiteY76" fmla="*/ 2576311 h 3784222"/>
              <a:gd name="connsiteX77" fmla="*/ 2675466 w 3962400"/>
              <a:gd name="connsiteY77" fmla="*/ 2542445 h 3784222"/>
              <a:gd name="connsiteX78" fmla="*/ 2698044 w 3962400"/>
              <a:gd name="connsiteY78" fmla="*/ 2497289 h 3784222"/>
              <a:gd name="connsiteX79" fmla="*/ 2720622 w 3962400"/>
              <a:gd name="connsiteY79" fmla="*/ 2463422 h 3784222"/>
              <a:gd name="connsiteX80" fmla="*/ 2765777 w 3962400"/>
              <a:gd name="connsiteY80" fmla="*/ 2406978 h 3784222"/>
              <a:gd name="connsiteX81" fmla="*/ 2799644 w 3962400"/>
              <a:gd name="connsiteY81" fmla="*/ 2327956 h 3784222"/>
              <a:gd name="connsiteX82" fmla="*/ 2889955 w 3962400"/>
              <a:gd name="connsiteY82" fmla="*/ 2294089 h 3784222"/>
              <a:gd name="connsiteX83" fmla="*/ 2923822 w 3962400"/>
              <a:gd name="connsiteY83" fmla="*/ 2271511 h 3784222"/>
              <a:gd name="connsiteX84" fmla="*/ 2957688 w 3962400"/>
              <a:gd name="connsiteY84" fmla="*/ 2260222 h 3784222"/>
              <a:gd name="connsiteX85" fmla="*/ 3251200 w 3962400"/>
              <a:gd name="connsiteY85" fmla="*/ 2248934 h 3784222"/>
              <a:gd name="connsiteX86" fmla="*/ 3273777 w 3962400"/>
              <a:gd name="connsiteY86" fmla="*/ 2203778 h 3784222"/>
              <a:gd name="connsiteX87" fmla="*/ 3307644 w 3962400"/>
              <a:gd name="connsiteY87" fmla="*/ 2237645 h 3784222"/>
              <a:gd name="connsiteX88" fmla="*/ 3330222 w 3962400"/>
              <a:gd name="connsiteY88" fmla="*/ 2327956 h 3784222"/>
              <a:gd name="connsiteX89" fmla="*/ 3375377 w 3962400"/>
              <a:gd name="connsiteY89" fmla="*/ 2361822 h 3784222"/>
              <a:gd name="connsiteX90" fmla="*/ 3420533 w 3962400"/>
              <a:gd name="connsiteY90" fmla="*/ 2429556 h 3784222"/>
              <a:gd name="connsiteX91" fmla="*/ 3533422 w 3962400"/>
              <a:gd name="connsiteY91" fmla="*/ 2508578 h 3784222"/>
              <a:gd name="connsiteX92" fmla="*/ 3567288 w 3962400"/>
              <a:gd name="connsiteY92" fmla="*/ 2531156 h 3784222"/>
              <a:gd name="connsiteX93" fmla="*/ 3646311 w 3962400"/>
              <a:gd name="connsiteY93" fmla="*/ 2576311 h 3784222"/>
              <a:gd name="connsiteX94" fmla="*/ 3691466 w 3962400"/>
              <a:gd name="connsiteY94" fmla="*/ 2587600 h 3784222"/>
              <a:gd name="connsiteX95" fmla="*/ 3759200 w 3962400"/>
              <a:gd name="connsiteY95" fmla="*/ 2632756 h 3784222"/>
              <a:gd name="connsiteX96" fmla="*/ 3883377 w 3962400"/>
              <a:gd name="connsiteY96" fmla="*/ 2666622 h 3784222"/>
              <a:gd name="connsiteX97" fmla="*/ 3939822 w 3962400"/>
              <a:gd name="connsiteY97" fmla="*/ 2655334 h 3784222"/>
              <a:gd name="connsiteX98" fmla="*/ 3951111 w 3962400"/>
              <a:gd name="connsiteY98" fmla="*/ 2621467 h 3784222"/>
              <a:gd name="connsiteX99" fmla="*/ 3962400 w 3962400"/>
              <a:gd name="connsiteY99" fmla="*/ 2576311 h 3784222"/>
              <a:gd name="connsiteX100" fmla="*/ 3939822 w 3962400"/>
              <a:gd name="connsiteY100" fmla="*/ 2373111 h 3784222"/>
              <a:gd name="connsiteX101" fmla="*/ 3905955 w 3962400"/>
              <a:gd name="connsiteY101" fmla="*/ 2305378 h 3784222"/>
              <a:gd name="connsiteX102" fmla="*/ 3872088 w 3962400"/>
              <a:gd name="connsiteY102" fmla="*/ 2282800 h 3784222"/>
              <a:gd name="connsiteX103" fmla="*/ 3815644 w 3962400"/>
              <a:gd name="connsiteY103" fmla="*/ 2215067 h 3784222"/>
              <a:gd name="connsiteX104" fmla="*/ 3725333 w 3962400"/>
              <a:gd name="connsiteY104" fmla="*/ 2124756 h 3784222"/>
              <a:gd name="connsiteX105" fmla="*/ 3680177 w 3962400"/>
              <a:gd name="connsiteY105" fmla="*/ 2057022 h 3784222"/>
              <a:gd name="connsiteX106" fmla="*/ 3578577 w 3962400"/>
              <a:gd name="connsiteY106" fmla="*/ 1966711 h 3784222"/>
              <a:gd name="connsiteX107" fmla="*/ 3544711 w 3962400"/>
              <a:gd name="connsiteY107" fmla="*/ 1921556 h 3784222"/>
              <a:gd name="connsiteX108" fmla="*/ 3510844 w 3962400"/>
              <a:gd name="connsiteY108" fmla="*/ 1898978 h 3784222"/>
              <a:gd name="connsiteX109" fmla="*/ 3454400 w 3962400"/>
              <a:gd name="connsiteY109" fmla="*/ 1842534 h 3784222"/>
              <a:gd name="connsiteX110" fmla="*/ 3431822 w 3962400"/>
              <a:gd name="connsiteY110" fmla="*/ 1808667 h 3784222"/>
              <a:gd name="connsiteX111" fmla="*/ 3386666 w 3962400"/>
              <a:gd name="connsiteY111" fmla="*/ 1774800 h 3784222"/>
              <a:gd name="connsiteX112" fmla="*/ 3364088 w 3962400"/>
              <a:gd name="connsiteY112" fmla="*/ 1740934 h 3784222"/>
              <a:gd name="connsiteX113" fmla="*/ 3285066 w 3962400"/>
              <a:gd name="connsiteY113" fmla="*/ 1673200 h 3784222"/>
              <a:gd name="connsiteX114" fmla="*/ 3217333 w 3962400"/>
              <a:gd name="connsiteY114" fmla="*/ 1594178 h 3784222"/>
              <a:gd name="connsiteX115" fmla="*/ 3183466 w 3962400"/>
              <a:gd name="connsiteY115" fmla="*/ 1560311 h 3784222"/>
              <a:gd name="connsiteX116" fmla="*/ 3127022 w 3962400"/>
              <a:gd name="connsiteY116" fmla="*/ 1481289 h 3784222"/>
              <a:gd name="connsiteX117" fmla="*/ 3036711 w 3962400"/>
              <a:gd name="connsiteY117" fmla="*/ 1379689 h 3784222"/>
              <a:gd name="connsiteX118" fmla="*/ 3002844 w 3962400"/>
              <a:gd name="connsiteY118" fmla="*/ 1323245 h 3784222"/>
              <a:gd name="connsiteX119" fmla="*/ 2957688 w 3962400"/>
              <a:gd name="connsiteY119" fmla="*/ 1266800 h 3784222"/>
              <a:gd name="connsiteX120" fmla="*/ 2935111 w 3962400"/>
              <a:gd name="connsiteY120" fmla="*/ 1232934 h 3784222"/>
              <a:gd name="connsiteX121" fmla="*/ 2901244 w 3962400"/>
              <a:gd name="connsiteY121" fmla="*/ 1210356 h 3784222"/>
              <a:gd name="connsiteX122" fmla="*/ 2777066 w 3962400"/>
              <a:gd name="connsiteY122" fmla="*/ 1074889 h 3784222"/>
              <a:gd name="connsiteX123" fmla="*/ 2720622 w 3962400"/>
              <a:gd name="connsiteY123" fmla="*/ 1018445 h 3784222"/>
              <a:gd name="connsiteX124" fmla="*/ 2652888 w 3962400"/>
              <a:gd name="connsiteY124" fmla="*/ 939422 h 3784222"/>
              <a:gd name="connsiteX125" fmla="*/ 2562577 w 3962400"/>
              <a:gd name="connsiteY125" fmla="*/ 860400 h 3784222"/>
              <a:gd name="connsiteX126" fmla="*/ 2415822 w 3962400"/>
              <a:gd name="connsiteY126" fmla="*/ 724934 h 3784222"/>
              <a:gd name="connsiteX127" fmla="*/ 2087452 w 3962400"/>
              <a:gd name="connsiteY127" fmla="*/ 535018 h 3784222"/>
              <a:gd name="connsiteX128" fmla="*/ 1799420 w 3962400"/>
              <a:gd name="connsiteY128" fmla="*/ 174978 h 3784222"/>
              <a:gd name="connsiteX129" fmla="*/ 1007332 w 3962400"/>
              <a:gd name="connsiteY129" fmla="*/ 174978 h 3784222"/>
              <a:gd name="connsiteX130" fmla="*/ 1478844 w 3962400"/>
              <a:gd name="connsiteY130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135466 w 3962400"/>
              <a:gd name="connsiteY15" fmla="*/ 1041022 h 3784222"/>
              <a:gd name="connsiteX16" fmla="*/ 79022 w 3962400"/>
              <a:gd name="connsiteY16" fmla="*/ 1120045 h 3784222"/>
              <a:gd name="connsiteX17" fmla="*/ 33866 w 3962400"/>
              <a:gd name="connsiteY17" fmla="*/ 1244222 h 3784222"/>
              <a:gd name="connsiteX18" fmla="*/ 22577 w 3962400"/>
              <a:gd name="connsiteY18" fmla="*/ 1628045 h 3784222"/>
              <a:gd name="connsiteX19" fmla="*/ 11288 w 3962400"/>
              <a:gd name="connsiteY19" fmla="*/ 1684489 h 3784222"/>
              <a:gd name="connsiteX20" fmla="*/ 0 w 3962400"/>
              <a:gd name="connsiteY20" fmla="*/ 1786089 h 3784222"/>
              <a:gd name="connsiteX21" fmla="*/ 11288 w 3962400"/>
              <a:gd name="connsiteY21" fmla="*/ 2237645 h 3784222"/>
              <a:gd name="connsiteX22" fmla="*/ 56444 w 3962400"/>
              <a:gd name="connsiteY22" fmla="*/ 2339245 h 3784222"/>
              <a:gd name="connsiteX23" fmla="*/ 90311 w 3962400"/>
              <a:gd name="connsiteY23" fmla="*/ 2350534 h 3784222"/>
              <a:gd name="connsiteX24" fmla="*/ 169333 w 3962400"/>
              <a:gd name="connsiteY24" fmla="*/ 2406978 h 3784222"/>
              <a:gd name="connsiteX25" fmla="*/ 203200 w 3962400"/>
              <a:gd name="connsiteY25" fmla="*/ 2418267 h 3784222"/>
              <a:gd name="connsiteX26" fmla="*/ 338666 w 3962400"/>
              <a:gd name="connsiteY26" fmla="*/ 2440845 h 3784222"/>
              <a:gd name="connsiteX27" fmla="*/ 508000 w 3962400"/>
              <a:gd name="connsiteY27" fmla="*/ 2474711 h 3784222"/>
              <a:gd name="connsiteX28" fmla="*/ 541866 w 3962400"/>
              <a:gd name="connsiteY28" fmla="*/ 2497289 h 3784222"/>
              <a:gd name="connsiteX29" fmla="*/ 587022 w 3962400"/>
              <a:gd name="connsiteY29" fmla="*/ 2508578 h 3784222"/>
              <a:gd name="connsiteX30" fmla="*/ 632177 w 3962400"/>
              <a:gd name="connsiteY30" fmla="*/ 2553734 h 3784222"/>
              <a:gd name="connsiteX31" fmla="*/ 745066 w 3962400"/>
              <a:gd name="connsiteY31" fmla="*/ 2655334 h 3784222"/>
              <a:gd name="connsiteX32" fmla="*/ 778933 w 3962400"/>
              <a:gd name="connsiteY32" fmla="*/ 2711778 h 3784222"/>
              <a:gd name="connsiteX33" fmla="*/ 824088 w 3962400"/>
              <a:gd name="connsiteY33" fmla="*/ 2813378 h 3784222"/>
              <a:gd name="connsiteX34" fmla="*/ 846666 w 3962400"/>
              <a:gd name="connsiteY34" fmla="*/ 3106889 h 3784222"/>
              <a:gd name="connsiteX35" fmla="*/ 869244 w 3962400"/>
              <a:gd name="connsiteY35" fmla="*/ 3264934 h 3784222"/>
              <a:gd name="connsiteX36" fmla="*/ 891822 w 3962400"/>
              <a:gd name="connsiteY36" fmla="*/ 3332667 h 3784222"/>
              <a:gd name="connsiteX37" fmla="*/ 993422 w 3962400"/>
              <a:gd name="connsiteY37" fmla="*/ 3422978 h 3784222"/>
              <a:gd name="connsiteX38" fmla="*/ 1027288 w 3962400"/>
              <a:gd name="connsiteY38" fmla="*/ 3434267 h 3784222"/>
              <a:gd name="connsiteX39" fmla="*/ 1095022 w 3962400"/>
              <a:gd name="connsiteY39" fmla="*/ 3366534 h 3784222"/>
              <a:gd name="connsiteX40" fmla="*/ 1162755 w 3962400"/>
              <a:gd name="connsiteY40" fmla="*/ 3298800 h 3784222"/>
              <a:gd name="connsiteX41" fmla="*/ 1196622 w 3962400"/>
              <a:gd name="connsiteY41" fmla="*/ 3332667 h 3784222"/>
              <a:gd name="connsiteX42" fmla="*/ 1207911 w 3962400"/>
              <a:gd name="connsiteY42" fmla="*/ 3366534 h 3784222"/>
              <a:gd name="connsiteX43" fmla="*/ 1230488 w 3962400"/>
              <a:gd name="connsiteY43" fmla="*/ 3411689 h 3784222"/>
              <a:gd name="connsiteX44" fmla="*/ 1264355 w 3962400"/>
              <a:gd name="connsiteY44" fmla="*/ 3513289 h 3784222"/>
              <a:gd name="connsiteX45" fmla="*/ 1309511 w 3962400"/>
              <a:gd name="connsiteY45" fmla="*/ 3581022 h 3784222"/>
              <a:gd name="connsiteX46" fmla="*/ 1332088 w 3962400"/>
              <a:gd name="connsiteY46" fmla="*/ 3682622 h 3784222"/>
              <a:gd name="connsiteX47" fmla="*/ 1365955 w 3962400"/>
              <a:gd name="connsiteY47" fmla="*/ 3761645 h 3784222"/>
              <a:gd name="connsiteX48" fmla="*/ 1399822 w 3962400"/>
              <a:gd name="connsiteY48" fmla="*/ 3784222 h 3784222"/>
              <a:gd name="connsiteX49" fmla="*/ 1433688 w 3962400"/>
              <a:gd name="connsiteY49" fmla="*/ 3761645 h 3784222"/>
              <a:gd name="connsiteX50" fmla="*/ 1467555 w 3962400"/>
              <a:gd name="connsiteY50" fmla="*/ 3716489 h 3784222"/>
              <a:gd name="connsiteX51" fmla="*/ 1512711 w 3962400"/>
              <a:gd name="connsiteY51" fmla="*/ 3648756 h 3784222"/>
              <a:gd name="connsiteX52" fmla="*/ 1546577 w 3962400"/>
              <a:gd name="connsiteY52" fmla="*/ 3614889 h 3784222"/>
              <a:gd name="connsiteX53" fmla="*/ 1580444 w 3962400"/>
              <a:gd name="connsiteY53" fmla="*/ 3513289 h 3784222"/>
              <a:gd name="connsiteX54" fmla="*/ 1591733 w 3962400"/>
              <a:gd name="connsiteY54" fmla="*/ 3479422 h 3784222"/>
              <a:gd name="connsiteX55" fmla="*/ 1625600 w 3962400"/>
              <a:gd name="connsiteY55" fmla="*/ 3468134 h 3784222"/>
              <a:gd name="connsiteX56" fmla="*/ 1727200 w 3962400"/>
              <a:gd name="connsiteY56" fmla="*/ 3535867 h 3784222"/>
              <a:gd name="connsiteX57" fmla="*/ 1794933 w 3962400"/>
              <a:gd name="connsiteY57" fmla="*/ 3569734 h 3784222"/>
              <a:gd name="connsiteX58" fmla="*/ 1862666 w 3962400"/>
              <a:gd name="connsiteY58" fmla="*/ 3614889 h 3784222"/>
              <a:gd name="connsiteX59" fmla="*/ 1896533 w 3962400"/>
              <a:gd name="connsiteY59" fmla="*/ 3626178 h 3784222"/>
              <a:gd name="connsiteX60" fmla="*/ 2077155 w 3962400"/>
              <a:gd name="connsiteY60" fmla="*/ 3648756 h 3784222"/>
              <a:gd name="connsiteX61" fmla="*/ 2144888 w 3962400"/>
              <a:gd name="connsiteY61" fmla="*/ 3660045 h 3784222"/>
              <a:gd name="connsiteX62" fmla="*/ 2246488 w 3962400"/>
              <a:gd name="connsiteY62" fmla="*/ 3648756 h 3784222"/>
              <a:gd name="connsiteX63" fmla="*/ 2257777 w 3962400"/>
              <a:gd name="connsiteY63" fmla="*/ 3614889 h 3784222"/>
              <a:gd name="connsiteX64" fmla="*/ 2291644 w 3962400"/>
              <a:gd name="connsiteY64" fmla="*/ 3603600 h 3784222"/>
              <a:gd name="connsiteX65" fmla="*/ 2302933 w 3962400"/>
              <a:gd name="connsiteY65" fmla="*/ 3569734 h 3784222"/>
              <a:gd name="connsiteX66" fmla="*/ 2381955 w 3962400"/>
              <a:gd name="connsiteY66" fmla="*/ 3513289 h 3784222"/>
              <a:gd name="connsiteX67" fmla="*/ 2415822 w 3962400"/>
              <a:gd name="connsiteY67" fmla="*/ 3456845 h 3784222"/>
              <a:gd name="connsiteX68" fmla="*/ 2449688 w 3962400"/>
              <a:gd name="connsiteY68" fmla="*/ 3422978 h 3784222"/>
              <a:gd name="connsiteX69" fmla="*/ 2494844 w 3962400"/>
              <a:gd name="connsiteY69" fmla="*/ 3343956 h 3784222"/>
              <a:gd name="connsiteX70" fmla="*/ 2528711 w 3962400"/>
              <a:gd name="connsiteY70" fmla="*/ 3050445 h 3784222"/>
              <a:gd name="connsiteX71" fmla="*/ 2551288 w 3962400"/>
              <a:gd name="connsiteY71" fmla="*/ 2824667 h 3784222"/>
              <a:gd name="connsiteX72" fmla="*/ 2573866 w 3962400"/>
              <a:gd name="connsiteY72" fmla="*/ 2700489 h 3784222"/>
              <a:gd name="connsiteX73" fmla="*/ 2585155 w 3962400"/>
              <a:gd name="connsiteY73" fmla="*/ 2666622 h 3784222"/>
              <a:gd name="connsiteX74" fmla="*/ 2619022 w 3962400"/>
              <a:gd name="connsiteY74" fmla="*/ 2644045 h 3784222"/>
              <a:gd name="connsiteX75" fmla="*/ 2652888 w 3962400"/>
              <a:gd name="connsiteY75" fmla="*/ 2576311 h 3784222"/>
              <a:gd name="connsiteX76" fmla="*/ 2675466 w 3962400"/>
              <a:gd name="connsiteY76" fmla="*/ 2542445 h 3784222"/>
              <a:gd name="connsiteX77" fmla="*/ 2698044 w 3962400"/>
              <a:gd name="connsiteY77" fmla="*/ 2497289 h 3784222"/>
              <a:gd name="connsiteX78" fmla="*/ 2720622 w 3962400"/>
              <a:gd name="connsiteY78" fmla="*/ 2463422 h 3784222"/>
              <a:gd name="connsiteX79" fmla="*/ 2765777 w 3962400"/>
              <a:gd name="connsiteY79" fmla="*/ 2406978 h 3784222"/>
              <a:gd name="connsiteX80" fmla="*/ 2799644 w 3962400"/>
              <a:gd name="connsiteY80" fmla="*/ 2327956 h 3784222"/>
              <a:gd name="connsiteX81" fmla="*/ 2889955 w 3962400"/>
              <a:gd name="connsiteY81" fmla="*/ 2294089 h 3784222"/>
              <a:gd name="connsiteX82" fmla="*/ 2923822 w 3962400"/>
              <a:gd name="connsiteY82" fmla="*/ 2271511 h 3784222"/>
              <a:gd name="connsiteX83" fmla="*/ 2957688 w 3962400"/>
              <a:gd name="connsiteY83" fmla="*/ 2260222 h 3784222"/>
              <a:gd name="connsiteX84" fmla="*/ 3251200 w 3962400"/>
              <a:gd name="connsiteY84" fmla="*/ 2248934 h 3784222"/>
              <a:gd name="connsiteX85" fmla="*/ 3273777 w 3962400"/>
              <a:gd name="connsiteY85" fmla="*/ 2203778 h 3784222"/>
              <a:gd name="connsiteX86" fmla="*/ 3307644 w 3962400"/>
              <a:gd name="connsiteY86" fmla="*/ 2237645 h 3784222"/>
              <a:gd name="connsiteX87" fmla="*/ 3330222 w 3962400"/>
              <a:gd name="connsiteY87" fmla="*/ 2327956 h 3784222"/>
              <a:gd name="connsiteX88" fmla="*/ 3375377 w 3962400"/>
              <a:gd name="connsiteY88" fmla="*/ 2361822 h 3784222"/>
              <a:gd name="connsiteX89" fmla="*/ 3420533 w 3962400"/>
              <a:gd name="connsiteY89" fmla="*/ 2429556 h 3784222"/>
              <a:gd name="connsiteX90" fmla="*/ 3533422 w 3962400"/>
              <a:gd name="connsiteY90" fmla="*/ 2508578 h 3784222"/>
              <a:gd name="connsiteX91" fmla="*/ 3567288 w 3962400"/>
              <a:gd name="connsiteY91" fmla="*/ 2531156 h 3784222"/>
              <a:gd name="connsiteX92" fmla="*/ 3646311 w 3962400"/>
              <a:gd name="connsiteY92" fmla="*/ 2576311 h 3784222"/>
              <a:gd name="connsiteX93" fmla="*/ 3691466 w 3962400"/>
              <a:gd name="connsiteY93" fmla="*/ 2587600 h 3784222"/>
              <a:gd name="connsiteX94" fmla="*/ 3759200 w 3962400"/>
              <a:gd name="connsiteY94" fmla="*/ 2632756 h 3784222"/>
              <a:gd name="connsiteX95" fmla="*/ 3883377 w 3962400"/>
              <a:gd name="connsiteY95" fmla="*/ 2666622 h 3784222"/>
              <a:gd name="connsiteX96" fmla="*/ 3939822 w 3962400"/>
              <a:gd name="connsiteY96" fmla="*/ 2655334 h 3784222"/>
              <a:gd name="connsiteX97" fmla="*/ 3951111 w 3962400"/>
              <a:gd name="connsiteY97" fmla="*/ 2621467 h 3784222"/>
              <a:gd name="connsiteX98" fmla="*/ 3962400 w 3962400"/>
              <a:gd name="connsiteY98" fmla="*/ 2576311 h 3784222"/>
              <a:gd name="connsiteX99" fmla="*/ 3939822 w 3962400"/>
              <a:gd name="connsiteY99" fmla="*/ 2373111 h 3784222"/>
              <a:gd name="connsiteX100" fmla="*/ 3905955 w 3962400"/>
              <a:gd name="connsiteY100" fmla="*/ 2305378 h 3784222"/>
              <a:gd name="connsiteX101" fmla="*/ 3872088 w 3962400"/>
              <a:gd name="connsiteY101" fmla="*/ 2282800 h 3784222"/>
              <a:gd name="connsiteX102" fmla="*/ 3815644 w 3962400"/>
              <a:gd name="connsiteY102" fmla="*/ 2215067 h 3784222"/>
              <a:gd name="connsiteX103" fmla="*/ 3725333 w 3962400"/>
              <a:gd name="connsiteY103" fmla="*/ 2124756 h 3784222"/>
              <a:gd name="connsiteX104" fmla="*/ 3680177 w 3962400"/>
              <a:gd name="connsiteY104" fmla="*/ 2057022 h 3784222"/>
              <a:gd name="connsiteX105" fmla="*/ 3578577 w 3962400"/>
              <a:gd name="connsiteY105" fmla="*/ 1966711 h 3784222"/>
              <a:gd name="connsiteX106" fmla="*/ 3544711 w 3962400"/>
              <a:gd name="connsiteY106" fmla="*/ 1921556 h 3784222"/>
              <a:gd name="connsiteX107" fmla="*/ 3510844 w 3962400"/>
              <a:gd name="connsiteY107" fmla="*/ 1898978 h 3784222"/>
              <a:gd name="connsiteX108" fmla="*/ 3454400 w 3962400"/>
              <a:gd name="connsiteY108" fmla="*/ 1842534 h 3784222"/>
              <a:gd name="connsiteX109" fmla="*/ 3431822 w 3962400"/>
              <a:gd name="connsiteY109" fmla="*/ 1808667 h 3784222"/>
              <a:gd name="connsiteX110" fmla="*/ 3386666 w 3962400"/>
              <a:gd name="connsiteY110" fmla="*/ 1774800 h 3784222"/>
              <a:gd name="connsiteX111" fmla="*/ 3364088 w 3962400"/>
              <a:gd name="connsiteY111" fmla="*/ 1740934 h 3784222"/>
              <a:gd name="connsiteX112" fmla="*/ 3285066 w 3962400"/>
              <a:gd name="connsiteY112" fmla="*/ 1673200 h 3784222"/>
              <a:gd name="connsiteX113" fmla="*/ 3217333 w 3962400"/>
              <a:gd name="connsiteY113" fmla="*/ 1594178 h 3784222"/>
              <a:gd name="connsiteX114" fmla="*/ 3183466 w 3962400"/>
              <a:gd name="connsiteY114" fmla="*/ 1560311 h 3784222"/>
              <a:gd name="connsiteX115" fmla="*/ 3127022 w 3962400"/>
              <a:gd name="connsiteY115" fmla="*/ 1481289 h 3784222"/>
              <a:gd name="connsiteX116" fmla="*/ 3036711 w 3962400"/>
              <a:gd name="connsiteY116" fmla="*/ 1379689 h 3784222"/>
              <a:gd name="connsiteX117" fmla="*/ 3002844 w 3962400"/>
              <a:gd name="connsiteY117" fmla="*/ 1323245 h 3784222"/>
              <a:gd name="connsiteX118" fmla="*/ 2957688 w 3962400"/>
              <a:gd name="connsiteY118" fmla="*/ 1266800 h 3784222"/>
              <a:gd name="connsiteX119" fmla="*/ 2935111 w 3962400"/>
              <a:gd name="connsiteY119" fmla="*/ 1232934 h 3784222"/>
              <a:gd name="connsiteX120" fmla="*/ 2901244 w 3962400"/>
              <a:gd name="connsiteY120" fmla="*/ 1210356 h 3784222"/>
              <a:gd name="connsiteX121" fmla="*/ 2777066 w 3962400"/>
              <a:gd name="connsiteY121" fmla="*/ 1074889 h 3784222"/>
              <a:gd name="connsiteX122" fmla="*/ 2720622 w 3962400"/>
              <a:gd name="connsiteY122" fmla="*/ 1018445 h 3784222"/>
              <a:gd name="connsiteX123" fmla="*/ 2652888 w 3962400"/>
              <a:gd name="connsiteY123" fmla="*/ 939422 h 3784222"/>
              <a:gd name="connsiteX124" fmla="*/ 2562577 w 3962400"/>
              <a:gd name="connsiteY124" fmla="*/ 860400 h 3784222"/>
              <a:gd name="connsiteX125" fmla="*/ 2415822 w 3962400"/>
              <a:gd name="connsiteY125" fmla="*/ 724934 h 3784222"/>
              <a:gd name="connsiteX126" fmla="*/ 2087452 w 3962400"/>
              <a:gd name="connsiteY126" fmla="*/ 535018 h 3784222"/>
              <a:gd name="connsiteX127" fmla="*/ 1799420 w 3962400"/>
              <a:gd name="connsiteY127" fmla="*/ 174978 h 3784222"/>
              <a:gd name="connsiteX128" fmla="*/ 1007332 w 3962400"/>
              <a:gd name="connsiteY128" fmla="*/ 174978 h 3784222"/>
              <a:gd name="connsiteX129" fmla="*/ 1478844 w 3962400"/>
              <a:gd name="connsiteY129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135466 w 3962400"/>
              <a:gd name="connsiteY15" fmla="*/ 1041022 h 3784222"/>
              <a:gd name="connsiteX16" fmla="*/ 33866 w 3962400"/>
              <a:gd name="connsiteY16" fmla="*/ 1244222 h 3784222"/>
              <a:gd name="connsiteX17" fmla="*/ 22577 w 3962400"/>
              <a:gd name="connsiteY17" fmla="*/ 1628045 h 3784222"/>
              <a:gd name="connsiteX18" fmla="*/ 11288 w 3962400"/>
              <a:gd name="connsiteY18" fmla="*/ 1684489 h 3784222"/>
              <a:gd name="connsiteX19" fmla="*/ 0 w 3962400"/>
              <a:gd name="connsiteY19" fmla="*/ 1786089 h 3784222"/>
              <a:gd name="connsiteX20" fmla="*/ 11288 w 3962400"/>
              <a:gd name="connsiteY20" fmla="*/ 2237645 h 3784222"/>
              <a:gd name="connsiteX21" fmla="*/ 56444 w 3962400"/>
              <a:gd name="connsiteY21" fmla="*/ 2339245 h 3784222"/>
              <a:gd name="connsiteX22" fmla="*/ 90311 w 3962400"/>
              <a:gd name="connsiteY22" fmla="*/ 2350534 h 3784222"/>
              <a:gd name="connsiteX23" fmla="*/ 169333 w 3962400"/>
              <a:gd name="connsiteY23" fmla="*/ 2406978 h 3784222"/>
              <a:gd name="connsiteX24" fmla="*/ 203200 w 3962400"/>
              <a:gd name="connsiteY24" fmla="*/ 2418267 h 3784222"/>
              <a:gd name="connsiteX25" fmla="*/ 338666 w 3962400"/>
              <a:gd name="connsiteY25" fmla="*/ 2440845 h 3784222"/>
              <a:gd name="connsiteX26" fmla="*/ 508000 w 3962400"/>
              <a:gd name="connsiteY26" fmla="*/ 2474711 h 3784222"/>
              <a:gd name="connsiteX27" fmla="*/ 541866 w 3962400"/>
              <a:gd name="connsiteY27" fmla="*/ 2497289 h 3784222"/>
              <a:gd name="connsiteX28" fmla="*/ 587022 w 3962400"/>
              <a:gd name="connsiteY28" fmla="*/ 2508578 h 3784222"/>
              <a:gd name="connsiteX29" fmla="*/ 632177 w 3962400"/>
              <a:gd name="connsiteY29" fmla="*/ 2553734 h 3784222"/>
              <a:gd name="connsiteX30" fmla="*/ 745066 w 3962400"/>
              <a:gd name="connsiteY30" fmla="*/ 2655334 h 3784222"/>
              <a:gd name="connsiteX31" fmla="*/ 778933 w 3962400"/>
              <a:gd name="connsiteY31" fmla="*/ 2711778 h 3784222"/>
              <a:gd name="connsiteX32" fmla="*/ 824088 w 3962400"/>
              <a:gd name="connsiteY32" fmla="*/ 2813378 h 3784222"/>
              <a:gd name="connsiteX33" fmla="*/ 846666 w 3962400"/>
              <a:gd name="connsiteY33" fmla="*/ 3106889 h 3784222"/>
              <a:gd name="connsiteX34" fmla="*/ 869244 w 3962400"/>
              <a:gd name="connsiteY34" fmla="*/ 3264934 h 3784222"/>
              <a:gd name="connsiteX35" fmla="*/ 891822 w 3962400"/>
              <a:gd name="connsiteY35" fmla="*/ 3332667 h 3784222"/>
              <a:gd name="connsiteX36" fmla="*/ 993422 w 3962400"/>
              <a:gd name="connsiteY36" fmla="*/ 3422978 h 3784222"/>
              <a:gd name="connsiteX37" fmla="*/ 1027288 w 3962400"/>
              <a:gd name="connsiteY37" fmla="*/ 3434267 h 3784222"/>
              <a:gd name="connsiteX38" fmla="*/ 1095022 w 3962400"/>
              <a:gd name="connsiteY38" fmla="*/ 3366534 h 3784222"/>
              <a:gd name="connsiteX39" fmla="*/ 1162755 w 3962400"/>
              <a:gd name="connsiteY39" fmla="*/ 3298800 h 3784222"/>
              <a:gd name="connsiteX40" fmla="*/ 1196622 w 3962400"/>
              <a:gd name="connsiteY40" fmla="*/ 3332667 h 3784222"/>
              <a:gd name="connsiteX41" fmla="*/ 1207911 w 3962400"/>
              <a:gd name="connsiteY41" fmla="*/ 3366534 h 3784222"/>
              <a:gd name="connsiteX42" fmla="*/ 1230488 w 3962400"/>
              <a:gd name="connsiteY42" fmla="*/ 3411689 h 3784222"/>
              <a:gd name="connsiteX43" fmla="*/ 1264355 w 3962400"/>
              <a:gd name="connsiteY43" fmla="*/ 3513289 h 3784222"/>
              <a:gd name="connsiteX44" fmla="*/ 1309511 w 3962400"/>
              <a:gd name="connsiteY44" fmla="*/ 3581022 h 3784222"/>
              <a:gd name="connsiteX45" fmla="*/ 1332088 w 3962400"/>
              <a:gd name="connsiteY45" fmla="*/ 3682622 h 3784222"/>
              <a:gd name="connsiteX46" fmla="*/ 1365955 w 3962400"/>
              <a:gd name="connsiteY46" fmla="*/ 3761645 h 3784222"/>
              <a:gd name="connsiteX47" fmla="*/ 1399822 w 3962400"/>
              <a:gd name="connsiteY47" fmla="*/ 3784222 h 3784222"/>
              <a:gd name="connsiteX48" fmla="*/ 1433688 w 3962400"/>
              <a:gd name="connsiteY48" fmla="*/ 3761645 h 3784222"/>
              <a:gd name="connsiteX49" fmla="*/ 1467555 w 3962400"/>
              <a:gd name="connsiteY49" fmla="*/ 3716489 h 3784222"/>
              <a:gd name="connsiteX50" fmla="*/ 1512711 w 3962400"/>
              <a:gd name="connsiteY50" fmla="*/ 3648756 h 3784222"/>
              <a:gd name="connsiteX51" fmla="*/ 1546577 w 3962400"/>
              <a:gd name="connsiteY51" fmla="*/ 3614889 h 3784222"/>
              <a:gd name="connsiteX52" fmla="*/ 1580444 w 3962400"/>
              <a:gd name="connsiteY52" fmla="*/ 3513289 h 3784222"/>
              <a:gd name="connsiteX53" fmla="*/ 1591733 w 3962400"/>
              <a:gd name="connsiteY53" fmla="*/ 3479422 h 3784222"/>
              <a:gd name="connsiteX54" fmla="*/ 1625600 w 3962400"/>
              <a:gd name="connsiteY54" fmla="*/ 3468134 h 3784222"/>
              <a:gd name="connsiteX55" fmla="*/ 1727200 w 3962400"/>
              <a:gd name="connsiteY55" fmla="*/ 3535867 h 3784222"/>
              <a:gd name="connsiteX56" fmla="*/ 1794933 w 3962400"/>
              <a:gd name="connsiteY56" fmla="*/ 3569734 h 3784222"/>
              <a:gd name="connsiteX57" fmla="*/ 1862666 w 3962400"/>
              <a:gd name="connsiteY57" fmla="*/ 3614889 h 3784222"/>
              <a:gd name="connsiteX58" fmla="*/ 1896533 w 3962400"/>
              <a:gd name="connsiteY58" fmla="*/ 3626178 h 3784222"/>
              <a:gd name="connsiteX59" fmla="*/ 2077155 w 3962400"/>
              <a:gd name="connsiteY59" fmla="*/ 3648756 h 3784222"/>
              <a:gd name="connsiteX60" fmla="*/ 2144888 w 3962400"/>
              <a:gd name="connsiteY60" fmla="*/ 3660045 h 3784222"/>
              <a:gd name="connsiteX61" fmla="*/ 2246488 w 3962400"/>
              <a:gd name="connsiteY61" fmla="*/ 3648756 h 3784222"/>
              <a:gd name="connsiteX62" fmla="*/ 2257777 w 3962400"/>
              <a:gd name="connsiteY62" fmla="*/ 3614889 h 3784222"/>
              <a:gd name="connsiteX63" fmla="*/ 2291644 w 3962400"/>
              <a:gd name="connsiteY63" fmla="*/ 3603600 h 3784222"/>
              <a:gd name="connsiteX64" fmla="*/ 2302933 w 3962400"/>
              <a:gd name="connsiteY64" fmla="*/ 3569734 h 3784222"/>
              <a:gd name="connsiteX65" fmla="*/ 2381955 w 3962400"/>
              <a:gd name="connsiteY65" fmla="*/ 3513289 h 3784222"/>
              <a:gd name="connsiteX66" fmla="*/ 2415822 w 3962400"/>
              <a:gd name="connsiteY66" fmla="*/ 3456845 h 3784222"/>
              <a:gd name="connsiteX67" fmla="*/ 2449688 w 3962400"/>
              <a:gd name="connsiteY67" fmla="*/ 3422978 h 3784222"/>
              <a:gd name="connsiteX68" fmla="*/ 2494844 w 3962400"/>
              <a:gd name="connsiteY68" fmla="*/ 3343956 h 3784222"/>
              <a:gd name="connsiteX69" fmla="*/ 2528711 w 3962400"/>
              <a:gd name="connsiteY69" fmla="*/ 3050445 h 3784222"/>
              <a:gd name="connsiteX70" fmla="*/ 2551288 w 3962400"/>
              <a:gd name="connsiteY70" fmla="*/ 2824667 h 3784222"/>
              <a:gd name="connsiteX71" fmla="*/ 2573866 w 3962400"/>
              <a:gd name="connsiteY71" fmla="*/ 2700489 h 3784222"/>
              <a:gd name="connsiteX72" fmla="*/ 2585155 w 3962400"/>
              <a:gd name="connsiteY72" fmla="*/ 2666622 h 3784222"/>
              <a:gd name="connsiteX73" fmla="*/ 2619022 w 3962400"/>
              <a:gd name="connsiteY73" fmla="*/ 2644045 h 3784222"/>
              <a:gd name="connsiteX74" fmla="*/ 2652888 w 3962400"/>
              <a:gd name="connsiteY74" fmla="*/ 2576311 h 3784222"/>
              <a:gd name="connsiteX75" fmla="*/ 2675466 w 3962400"/>
              <a:gd name="connsiteY75" fmla="*/ 2542445 h 3784222"/>
              <a:gd name="connsiteX76" fmla="*/ 2698044 w 3962400"/>
              <a:gd name="connsiteY76" fmla="*/ 2497289 h 3784222"/>
              <a:gd name="connsiteX77" fmla="*/ 2720622 w 3962400"/>
              <a:gd name="connsiteY77" fmla="*/ 2463422 h 3784222"/>
              <a:gd name="connsiteX78" fmla="*/ 2765777 w 3962400"/>
              <a:gd name="connsiteY78" fmla="*/ 2406978 h 3784222"/>
              <a:gd name="connsiteX79" fmla="*/ 2799644 w 3962400"/>
              <a:gd name="connsiteY79" fmla="*/ 2327956 h 3784222"/>
              <a:gd name="connsiteX80" fmla="*/ 2889955 w 3962400"/>
              <a:gd name="connsiteY80" fmla="*/ 2294089 h 3784222"/>
              <a:gd name="connsiteX81" fmla="*/ 2923822 w 3962400"/>
              <a:gd name="connsiteY81" fmla="*/ 2271511 h 3784222"/>
              <a:gd name="connsiteX82" fmla="*/ 2957688 w 3962400"/>
              <a:gd name="connsiteY82" fmla="*/ 2260222 h 3784222"/>
              <a:gd name="connsiteX83" fmla="*/ 3251200 w 3962400"/>
              <a:gd name="connsiteY83" fmla="*/ 2248934 h 3784222"/>
              <a:gd name="connsiteX84" fmla="*/ 3273777 w 3962400"/>
              <a:gd name="connsiteY84" fmla="*/ 2203778 h 3784222"/>
              <a:gd name="connsiteX85" fmla="*/ 3307644 w 3962400"/>
              <a:gd name="connsiteY85" fmla="*/ 2237645 h 3784222"/>
              <a:gd name="connsiteX86" fmla="*/ 3330222 w 3962400"/>
              <a:gd name="connsiteY86" fmla="*/ 2327956 h 3784222"/>
              <a:gd name="connsiteX87" fmla="*/ 3375377 w 3962400"/>
              <a:gd name="connsiteY87" fmla="*/ 2361822 h 3784222"/>
              <a:gd name="connsiteX88" fmla="*/ 3420533 w 3962400"/>
              <a:gd name="connsiteY88" fmla="*/ 2429556 h 3784222"/>
              <a:gd name="connsiteX89" fmla="*/ 3533422 w 3962400"/>
              <a:gd name="connsiteY89" fmla="*/ 2508578 h 3784222"/>
              <a:gd name="connsiteX90" fmla="*/ 3567288 w 3962400"/>
              <a:gd name="connsiteY90" fmla="*/ 2531156 h 3784222"/>
              <a:gd name="connsiteX91" fmla="*/ 3646311 w 3962400"/>
              <a:gd name="connsiteY91" fmla="*/ 2576311 h 3784222"/>
              <a:gd name="connsiteX92" fmla="*/ 3691466 w 3962400"/>
              <a:gd name="connsiteY92" fmla="*/ 2587600 h 3784222"/>
              <a:gd name="connsiteX93" fmla="*/ 3759200 w 3962400"/>
              <a:gd name="connsiteY93" fmla="*/ 2632756 h 3784222"/>
              <a:gd name="connsiteX94" fmla="*/ 3883377 w 3962400"/>
              <a:gd name="connsiteY94" fmla="*/ 2666622 h 3784222"/>
              <a:gd name="connsiteX95" fmla="*/ 3939822 w 3962400"/>
              <a:gd name="connsiteY95" fmla="*/ 2655334 h 3784222"/>
              <a:gd name="connsiteX96" fmla="*/ 3951111 w 3962400"/>
              <a:gd name="connsiteY96" fmla="*/ 2621467 h 3784222"/>
              <a:gd name="connsiteX97" fmla="*/ 3962400 w 3962400"/>
              <a:gd name="connsiteY97" fmla="*/ 2576311 h 3784222"/>
              <a:gd name="connsiteX98" fmla="*/ 3939822 w 3962400"/>
              <a:gd name="connsiteY98" fmla="*/ 2373111 h 3784222"/>
              <a:gd name="connsiteX99" fmla="*/ 3905955 w 3962400"/>
              <a:gd name="connsiteY99" fmla="*/ 2305378 h 3784222"/>
              <a:gd name="connsiteX100" fmla="*/ 3872088 w 3962400"/>
              <a:gd name="connsiteY100" fmla="*/ 2282800 h 3784222"/>
              <a:gd name="connsiteX101" fmla="*/ 3815644 w 3962400"/>
              <a:gd name="connsiteY101" fmla="*/ 2215067 h 3784222"/>
              <a:gd name="connsiteX102" fmla="*/ 3725333 w 3962400"/>
              <a:gd name="connsiteY102" fmla="*/ 2124756 h 3784222"/>
              <a:gd name="connsiteX103" fmla="*/ 3680177 w 3962400"/>
              <a:gd name="connsiteY103" fmla="*/ 2057022 h 3784222"/>
              <a:gd name="connsiteX104" fmla="*/ 3578577 w 3962400"/>
              <a:gd name="connsiteY104" fmla="*/ 1966711 h 3784222"/>
              <a:gd name="connsiteX105" fmla="*/ 3544711 w 3962400"/>
              <a:gd name="connsiteY105" fmla="*/ 1921556 h 3784222"/>
              <a:gd name="connsiteX106" fmla="*/ 3510844 w 3962400"/>
              <a:gd name="connsiteY106" fmla="*/ 1898978 h 3784222"/>
              <a:gd name="connsiteX107" fmla="*/ 3454400 w 3962400"/>
              <a:gd name="connsiteY107" fmla="*/ 1842534 h 3784222"/>
              <a:gd name="connsiteX108" fmla="*/ 3431822 w 3962400"/>
              <a:gd name="connsiteY108" fmla="*/ 1808667 h 3784222"/>
              <a:gd name="connsiteX109" fmla="*/ 3386666 w 3962400"/>
              <a:gd name="connsiteY109" fmla="*/ 1774800 h 3784222"/>
              <a:gd name="connsiteX110" fmla="*/ 3364088 w 3962400"/>
              <a:gd name="connsiteY110" fmla="*/ 1740934 h 3784222"/>
              <a:gd name="connsiteX111" fmla="*/ 3285066 w 3962400"/>
              <a:gd name="connsiteY111" fmla="*/ 1673200 h 3784222"/>
              <a:gd name="connsiteX112" fmla="*/ 3217333 w 3962400"/>
              <a:gd name="connsiteY112" fmla="*/ 1594178 h 3784222"/>
              <a:gd name="connsiteX113" fmla="*/ 3183466 w 3962400"/>
              <a:gd name="connsiteY113" fmla="*/ 1560311 h 3784222"/>
              <a:gd name="connsiteX114" fmla="*/ 3127022 w 3962400"/>
              <a:gd name="connsiteY114" fmla="*/ 1481289 h 3784222"/>
              <a:gd name="connsiteX115" fmla="*/ 3036711 w 3962400"/>
              <a:gd name="connsiteY115" fmla="*/ 1379689 h 3784222"/>
              <a:gd name="connsiteX116" fmla="*/ 3002844 w 3962400"/>
              <a:gd name="connsiteY116" fmla="*/ 1323245 h 3784222"/>
              <a:gd name="connsiteX117" fmla="*/ 2957688 w 3962400"/>
              <a:gd name="connsiteY117" fmla="*/ 1266800 h 3784222"/>
              <a:gd name="connsiteX118" fmla="*/ 2935111 w 3962400"/>
              <a:gd name="connsiteY118" fmla="*/ 1232934 h 3784222"/>
              <a:gd name="connsiteX119" fmla="*/ 2901244 w 3962400"/>
              <a:gd name="connsiteY119" fmla="*/ 1210356 h 3784222"/>
              <a:gd name="connsiteX120" fmla="*/ 2777066 w 3962400"/>
              <a:gd name="connsiteY120" fmla="*/ 1074889 h 3784222"/>
              <a:gd name="connsiteX121" fmla="*/ 2720622 w 3962400"/>
              <a:gd name="connsiteY121" fmla="*/ 1018445 h 3784222"/>
              <a:gd name="connsiteX122" fmla="*/ 2652888 w 3962400"/>
              <a:gd name="connsiteY122" fmla="*/ 939422 h 3784222"/>
              <a:gd name="connsiteX123" fmla="*/ 2562577 w 3962400"/>
              <a:gd name="connsiteY123" fmla="*/ 860400 h 3784222"/>
              <a:gd name="connsiteX124" fmla="*/ 2415822 w 3962400"/>
              <a:gd name="connsiteY124" fmla="*/ 724934 h 3784222"/>
              <a:gd name="connsiteX125" fmla="*/ 2087452 w 3962400"/>
              <a:gd name="connsiteY125" fmla="*/ 535018 h 3784222"/>
              <a:gd name="connsiteX126" fmla="*/ 1799420 w 3962400"/>
              <a:gd name="connsiteY126" fmla="*/ 174978 h 3784222"/>
              <a:gd name="connsiteX127" fmla="*/ 1007332 w 3962400"/>
              <a:gd name="connsiteY127" fmla="*/ 174978 h 3784222"/>
              <a:gd name="connsiteX128" fmla="*/ 1478844 w 3962400"/>
              <a:gd name="connsiteY128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530577 w 3962400"/>
              <a:gd name="connsiteY12" fmla="*/ 939422 h 3784222"/>
              <a:gd name="connsiteX13" fmla="*/ 338666 w 3962400"/>
              <a:gd name="connsiteY13" fmla="*/ 950711 h 3784222"/>
              <a:gd name="connsiteX14" fmla="*/ 135466 w 3962400"/>
              <a:gd name="connsiteY14" fmla="*/ 1041022 h 3784222"/>
              <a:gd name="connsiteX15" fmla="*/ 33866 w 3962400"/>
              <a:gd name="connsiteY15" fmla="*/ 1244222 h 3784222"/>
              <a:gd name="connsiteX16" fmla="*/ 22577 w 3962400"/>
              <a:gd name="connsiteY16" fmla="*/ 1628045 h 3784222"/>
              <a:gd name="connsiteX17" fmla="*/ 11288 w 3962400"/>
              <a:gd name="connsiteY17" fmla="*/ 1684489 h 3784222"/>
              <a:gd name="connsiteX18" fmla="*/ 0 w 3962400"/>
              <a:gd name="connsiteY18" fmla="*/ 1786089 h 3784222"/>
              <a:gd name="connsiteX19" fmla="*/ 11288 w 3962400"/>
              <a:gd name="connsiteY19" fmla="*/ 2237645 h 3784222"/>
              <a:gd name="connsiteX20" fmla="*/ 56444 w 3962400"/>
              <a:gd name="connsiteY20" fmla="*/ 2339245 h 3784222"/>
              <a:gd name="connsiteX21" fmla="*/ 90311 w 3962400"/>
              <a:gd name="connsiteY21" fmla="*/ 2350534 h 3784222"/>
              <a:gd name="connsiteX22" fmla="*/ 169333 w 3962400"/>
              <a:gd name="connsiteY22" fmla="*/ 2406978 h 3784222"/>
              <a:gd name="connsiteX23" fmla="*/ 203200 w 3962400"/>
              <a:gd name="connsiteY23" fmla="*/ 2418267 h 3784222"/>
              <a:gd name="connsiteX24" fmla="*/ 338666 w 3962400"/>
              <a:gd name="connsiteY24" fmla="*/ 2440845 h 3784222"/>
              <a:gd name="connsiteX25" fmla="*/ 508000 w 3962400"/>
              <a:gd name="connsiteY25" fmla="*/ 2474711 h 3784222"/>
              <a:gd name="connsiteX26" fmla="*/ 541866 w 3962400"/>
              <a:gd name="connsiteY26" fmla="*/ 2497289 h 3784222"/>
              <a:gd name="connsiteX27" fmla="*/ 587022 w 3962400"/>
              <a:gd name="connsiteY27" fmla="*/ 2508578 h 3784222"/>
              <a:gd name="connsiteX28" fmla="*/ 632177 w 3962400"/>
              <a:gd name="connsiteY28" fmla="*/ 2553734 h 3784222"/>
              <a:gd name="connsiteX29" fmla="*/ 745066 w 3962400"/>
              <a:gd name="connsiteY29" fmla="*/ 2655334 h 3784222"/>
              <a:gd name="connsiteX30" fmla="*/ 778933 w 3962400"/>
              <a:gd name="connsiteY30" fmla="*/ 2711778 h 3784222"/>
              <a:gd name="connsiteX31" fmla="*/ 824088 w 3962400"/>
              <a:gd name="connsiteY31" fmla="*/ 2813378 h 3784222"/>
              <a:gd name="connsiteX32" fmla="*/ 846666 w 3962400"/>
              <a:gd name="connsiteY32" fmla="*/ 3106889 h 3784222"/>
              <a:gd name="connsiteX33" fmla="*/ 869244 w 3962400"/>
              <a:gd name="connsiteY33" fmla="*/ 3264934 h 3784222"/>
              <a:gd name="connsiteX34" fmla="*/ 891822 w 3962400"/>
              <a:gd name="connsiteY34" fmla="*/ 3332667 h 3784222"/>
              <a:gd name="connsiteX35" fmla="*/ 993422 w 3962400"/>
              <a:gd name="connsiteY35" fmla="*/ 3422978 h 3784222"/>
              <a:gd name="connsiteX36" fmla="*/ 1027288 w 3962400"/>
              <a:gd name="connsiteY36" fmla="*/ 3434267 h 3784222"/>
              <a:gd name="connsiteX37" fmla="*/ 1095022 w 3962400"/>
              <a:gd name="connsiteY37" fmla="*/ 3366534 h 3784222"/>
              <a:gd name="connsiteX38" fmla="*/ 1162755 w 3962400"/>
              <a:gd name="connsiteY38" fmla="*/ 3298800 h 3784222"/>
              <a:gd name="connsiteX39" fmla="*/ 1196622 w 3962400"/>
              <a:gd name="connsiteY39" fmla="*/ 3332667 h 3784222"/>
              <a:gd name="connsiteX40" fmla="*/ 1207911 w 3962400"/>
              <a:gd name="connsiteY40" fmla="*/ 3366534 h 3784222"/>
              <a:gd name="connsiteX41" fmla="*/ 1230488 w 3962400"/>
              <a:gd name="connsiteY41" fmla="*/ 3411689 h 3784222"/>
              <a:gd name="connsiteX42" fmla="*/ 1264355 w 3962400"/>
              <a:gd name="connsiteY42" fmla="*/ 3513289 h 3784222"/>
              <a:gd name="connsiteX43" fmla="*/ 1309511 w 3962400"/>
              <a:gd name="connsiteY43" fmla="*/ 3581022 h 3784222"/>
              <a:gd name="connsiteX44" fmla="*/ 1332088 w 3962400"/>
              <a:gd name="connsiteY44" fmla="*/ 3682622 h 3784222"/>
              <a:gd name="connsiteX45" fmla="*/ 1365955 w 3962400"/>
              <a:gd name="connsiteY45" fmla="*/ 3761645 h 3784222"/>
              <a:gd name="connsiteX46" fmla="*/ 1399822 w 3962400"/>
              <a:gd name="connsiteY46" fmla="*/ 3784222 h 3784222"/>
              <a:gd name="connsiteX47" fmla="*/ 1433688 w 3962400"/>
              <a:gd name="connsiteY47" fmla="*/ 3761645 h 3784222"/>
              <a:gd name="connsiteX48" fmla="*/ 1467555 w 3962400"/>
              <a:gd name="connsiteY48" fmla="*/ 3716489 h 3784222"/>
              <a:gd name="connsiteX49" fmla="*/ 1512711 w 3962400"/>
              <a:gd name="connsiteY49" fmla="*/ 3648756 h 3784222"/>
              <a:gd name="connsiteX50" fmla="*/ 1546577 w 3962400"/>
              <a:gd name="connsiteY50" fmla="*/ 3614889 h 3784222"/>
              <a:gd name="connsiteX51" fmla="*/ 1580444 w 3962400"/>
              <a:gd name="connsiteY51" fmla="*/ 3513289 h 3784222"/>
              <a:gd name="connsiteX52" fmla="*/ 1591733 w 3962400"/>
              <a:gd name="connsiteY52" fmla="*/ 3479422 h 3784222"/>
              <a:gd name="connsiteX53" fmla="*/ 1625600 w 3962400"/>
              <a:gd name="connsiteY53" fmla="*/ 3468134 h 3784222"/>
              <a:gd name="connsiteX54" fmla="*/ 1727200 w 3962400"/>
              <a:gd name="connsiteY54" fmla="*/ 3535867 h 3784222"/>
              <a:gd name="connsiteX55" fmla="*/ 1794933 w 3962400"/>
              <a:gd name="connsiteY55" fmla="*/ 3569734 h 3784222"/>
              <a:gd name="connsiteX56" fmla="*/ 1862666 w 3962400"/>
              <a:gd name="connsiteY56" fmla="*/ 3614889 h 3784222"/>
              <a:gd name="connsiteX57" fmla="*/ 1896533 w 3962400"/>
              <a:gd name="connsiteY57" fmla="*/ 3626178 h 3784222"/>
              <a:gd name="connsiteX58" fmla="*/ 2077155 w 3962400"/>
              <a:gd name="connsiteY58" fmla="*/ 3648756 h 3784222"/>
              <a:gd name="connsiteX59" fmla="*/ 2144888 w 3962400"/>
              <a:gd name="connsiteY59" fmla="*/ 3660045 h 3784222"/>
              <a:gd name="connsiteX60" fmla="*/ 2246488 w 3962400"/>
              <a:gd name="connsiteY60" fmla="*/ 3648756 h 3784222"/>
              <a:gd name="connsiteX61" fmla="*/ 2257777 w 3962400"/>
              <a:gd name="connsiteY61" fmla="*/ 3614889 h 3784222"/>
              <a:gd name="connsiteX62" fmla="*/ 2291644 w 3962400"/>
              <a:gd name="connsiteY62" fmla="*/ 3603600 h 3784222"/>
              <a:gd name="connsiteX63" fmla="*/ 2302933 w 3962400"/>
              <a:gd name="connsiteY63" fmla="*/ 3569734 h 3784222"/>
              <a:gd name="connsiteX64" fmla="*/ 2381955 w 3962400"/>
              <a:gd name="connsiteY64" fmla="*/ 3513289 h 3784222"/>
              <a:gd name="connsiteX65" fmla="*/ 2415822 w 3962400"/>
              <a:gd name="connsiteY65" fmla="*/ 3456845 h 3784222"/>
              <a:gd name="connsiteX66" fmla="*/ 2449688 w 3962400"/>
              <a:gd name="connsiteY66" fmla="*/ 3422978 h 3784222"/>
              <a:gd name="connsiteX67" fmla="*/ 2494844 w 3962400"/>
              <a:gd name="connsiteY67" fmla="*/ 3343956 h 3784222"/>
              <a:gd name="connsiteX68" fmla="*/ 2528711 w 3962400"/>
              <a:gd name="connsiteY68" fmla="*/ 3050445 h 3784222"/>
              <a:gd name="connsiteX69" fmla="*/ 2551288 w 3962400"/>
              <a:gd name="connsiteY69" fmla="*/ 2824667 h 3784222"/>
              <a:gd name="connsiteX70" fmla="*/ 2573866 w 3962400"/>
              <a:gd name="connsiteY70" fmla="*/ 2700489 h 3784222"/>
              <a:gd name="connsiteX71" fmla="*/ 2585155 w 3962400"/>
              <a:gd name="connsiteY71" fmla="*/ 2666622 h 3784222"/>
              <a:gd name="connsiteX72" fmla="*/ 2619022 w 3962400"/>
              <a:gd name="connsiteY72" fmla="*/ 2644045 h 3784222"/>
              <a:gd name="connsiteX73" fmla="*/ 2652888 w 3962400"/>
              <a:gd name="connsiteY73" fmla="*/ 2576311 h 3784222"/>
              <a:gd name="connsiteX74" fmla="*/ 2675466 w 3962400"/>
              <a:gd name="connsiteY74" fmla="*/ 2542445 h 3784222"/>
              <a:gd name="connsiteX75" fmla="*/ 2698044 w 3962400"/>
              <a:gd name="connsiteY75" fmla="*/ 2497289 h 3784222"/>
              <a:gd name="connsiteX76" fmla="*/ 2720622 w 3962400"/>
              <a:gd name="connsiteY76" fmla="*/ 2463422 h 3784222"/>
              <a:gd name="connsiteX77" fmla="*/ 2765777 w 3962400"/>
              <a:gd name="connsiteY77" fmla="*/ 2406978 h 3784222"/>
              <a:gd name="connsiteX78" fmla="*/ 2799644 w 3962400"/>
              <a:gd name="connsiteY78" fmla="*/ 2327956 h 3784222"/>
              <a:gd name="connsiteX79" fmla="*/ 2889955 w 3962400"/>
              <a:gd name="connsiteY79" fmla="*/ 2294089 h 3784222"/>
              <a:gd name="connsiteX80" fmla="*/ 2923822 w 3962400"/>
              <a:gd name="connsiteY80" fmla="*/ 2271511 h 3784222"/>
              <a:gd name="connsiteX81" fmla="*/ 2957688 w 3962400"/>
              <a:gd name="connsiteY81" fmla="*/ 2260222 h 3784222"/>
              <a:gd name="connsiteX82" fmla="*/ 3251200 w 3962400"/>
              <a:gd name="connsiteY82" fmla="*/ 2248934 h 3784222"/>
              <a:gd name="connsiteX83" fmla="*/ 3273777 w 3962400"/>
              <a:gd name="connsiteY83" fmla="*/ 2203778 h 3784222"/>
              <a:gd name="connsiteX84" fmla="*/ 3307644 w 3962400"/>
              <a:gd name="connsiteY84" fmla="*/ 2237645 h 3784222"/>
              <a:gd name="connsiteX85" fmla="*/ 3330222 w 3962400"/>
              <a:gd name="connsiteY85" fmla="*/ 2327956 h 3784222"/>
              <a:gd name="connsiteX86" fmla="*/ 3375377 w 3962400"/>
              <a:gd name="connsiteY86" fmla="*/ 2361822 h 3784222"/>
              <a:gd name="connsiteX87" fmla="*/ 3420533 w 3962400"/>
              <a:gd name="connsiteY87" fmla="*/ 2429556 h 3784222"/>
              <a:gd name="connsiteX88" fmla="*/ 3533422 w 3962400"/>
              <a:gd name="connsiteY88" fmla="*/ 2508578 h 3784222"/>
              <a:gd name="connsiteX89" fmla="*/ 3567288 w 3962400"/>
              <a:gd name="connsiteY89" fmla="*/ 2531156 h 3784222"/>
              <a:gd name="connsiteX90" fmla="*/ 3646311 w 3962400"/>
              <a:gd name="connsiteY90" fmla="*/ 2576311 h 3784222"/>
              <a:gd name="connsiteX91" fmla="*/ 3691466 w 3962400"/>
              <a:gd name="connsiteY91" fmla="*/ 2587600 h 3784222"/>
              <a:gd name="connsiteX92" fmla="*/ 3759200 w 3962400"/>
              <a:gd name="connsiteY92" fmla="*/ 2632756 h 3784222"/>
              <a:gd name="connsiteX93" fmla="*/ 3883377 w 3962400"/>
              <a:gd name="connsiteY93" fmla="*/ 2666622 h 3784222"/>
              <a:gd name="connsiteX94" fmla="*/ 3939822 w 3962400"/>
              <a:gd name="connsiteY94" fmla="*/ 2655334 h 3784222"/>
              <a:gd name="connsiteX95" fmla="*/ 3951111 w 3962400"/>
              <a:gd name="connsiteY95" fmla="*/ 2621467 h 3784222"/>
              <a:gd name="connsiteX96" fmla="*/ 3962400 w 3962400"/>
              <a:gd name="connsiteY96" fmla="*/ 2576311 h 3784222"/>
              <a:gd name="connsiteX97" fmla="*/ 3939822 w 3962400"/>
              <a:gd name="connsiteY97" fmla="*/ 2373111 h 3784222"/>
              <a:gd name="connsiteX98" fmla="*/ 3905955 w 3962400"/>
              <a:gd name="connsiteY98" fmla="*/ 2305378 h 3784222"/>
              <a:gd name="connsiteX99" fmla="*/ 3872088 w 3962400"/>
              <a:gd name="connsiteY99" fmla="*/ 2282800 h 3784222"/>
              <a:gd name="connsiteX100" fmla="*/ 3815644 w 3962400"/>
              <a:gd name="connsiteY100" fmla="*/ 2215067 h 3784222"/>
              <a:gd name="connsiteX101" fmla="*/ 3725333 w 3962400"/>
              <a:gd name="connsiteY101" fmla="*/ 2124756 h 3784222"/>
              <a:gd name="connsiteX102" fmla="*/ 3680177 w 3962400"/>
              <a:gd name="connsiteY102" fmla="*/ 2057022 h 3784222"/>
              <a:gd name="connsiteX103" fmla="*/ 3578577 w 3962400"/>
              <a:gd name="connsiteY103" fmla="*/ 1966711 h 3784222"/>
              <a:gd name="connsiteX104" fmla="*/ 3544711 w 3962400"/>
              <a:gd name="connsiteY104" fmla="*/ 1921556 h 3784222"/>
              <a:gd name="connsiteX105" fmla="*/ 3510844 w 3962400"/>
              <a:gd name="connsiteY105" fmla="*/ 1898978 h 3784222"/>
              <a:gd name="connsiteX106" fmla="*/ 3454400 w 3962400"/>
              <a:gd name="connsiteY106" fmla="*/ 1842534 h 3784222"/>
              <a:gd name="connsiteX107" fmla="*/ 3431822 w 3962400"/>
              <a:gd name="connsiteY107" fmla="*/ 1808667 h 3784222"/>
              <a:gd name="connsiteX108" fmla="*/ 3386666 w 3962400"/>
              <a:gd name="connsiteY108" fmla="*/ 1774800 h 3784222"/>
              <a:gd name="connsiteX109" fmla="*/ 3364088 w 3962400"/>
              <a:gd name="connsiteY109" fmla="*/ 1740934 h 3784222"/>
              <a:gd name="connsiteX110" fmla="*/ 3285066 w 3962400"/>
              <a:gd name="connsiteY110" fmla="*/ 1673200 h 3784222"/>
              <a:gd name="connsiteX111" fmla="*/ 3217333 w 3962400"/>
              <a:gd name="connsiteY111" fmla="*/ 1594178 h 3784222"/>
              <a:gd name="connsiteX112" fmla="*/ 3183466 w 3962400"/>
              <a:gd name="connsiteY112" fmla="*/ 1560311 h 3784222"/>
              <a:gd name="connsiteX113" fmla="*/ 3127022 w 3962400"/>
              <a:gd name="connsiteY113" fmla="*/ 1481289 h 3784222"/>
              <a:gd name="connsiteX114" fmla="*/ 3036711 w 3962400"/>
              <a:gd name="connsiteY114" fmla="*/ 1379689 h 3784222"/>
              <a:gd name="connsiteX115" fmla="*/ 3002844 w 3962400"/>
              <a:gd name="connsiteY115" fmla="*/ 1323245 h 3784222"/>
              <a:gd name="connsiteX116" fmla="*/ 2957688 w 3962400"/>
              <a:gd name="connsiteY116" fmla="*/ 1266800 h 3784222"/>
              <a:gd name="connsiteX117" fmla="*/ 2935111 w 3962400"/>
              <a:gd name="connsiteY117" fmla="*/ 1232934 h 3784222"/>
              <a:gd name="connsiteX118" fmla="*/ 2901244 w 3962400"/>
              <a:gd name="connsiteY118" fmla="*/ 1210356 h 3784222"/>
              <a:gd name="connsiteX119" fmla="*/ 2777066 w 3962400"/>
              <a:gd name="connsiteY119" fmla="*/ 1074889 h 3784222"/>
              <a:gd name="connsiteX120" fmla="*/ 2720622 w 3962400"/>
              <a:gd name="connsiteY120" fmla="*/ 1018445 h 3784222"/>
              <a:gd name="connsiteX121" fmla="*/ 2652888 w 3962400"/>
              <a:gd name="connsiteY121" fmla="*/ 939422 h 3784222"/>
              <a:gd name="connsiteX122" fmla="*/ 2562577 w 3962400"/>
              <a:gd name="connsiteY122" fmla="*/ 860400 h 3784222"/>
              <a:gd name="connsiteX123" fmla="*/ 2415822 w 3962400"/>
              <a:gd name="connsiteY123" fmla="*/ 724934 h 3784222"/>
              <a:gd name="connsiteX124" fmla="*/ 2087452 w 3962400"/>
              <a:gd name="connsiteY124" fmla="*/ 535018 h 3784222"/>
              <a:gd name="connsiteX125" fmla="*/ 1799420 w 3962400"/>
              <a:gd name="connsiteY125" fmla="*/ 174978 h 3784222"/>
              <a:gd name="connsiteX126" fmla="*/ 1007332 w 3962400"/>
              <a:gd name="connsiteY126" fmla="*/ 174978 h 3784222"/>
              <a:gd name="connsiteX127" fmla="*/ 1478844 w 3962400"/>
              <a:gd name="connsiteY127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66044 w 3962400"/>
              <a:gd name="connsiteY10" fmla="*/ 995867 h 3784222"/>
              <a:gd name="connsiteX11" fmla="*/ 530577 w 3962400"/>
              <a:gd name="connsiteY11" fmla="*/ 939422 h 3784222"/>
              <a:gd name="connsiteX12" fmla="*/ 338666 w 3962400"/>
              <a:gd name="connsiteY12" fmla="*/ 950711 h 3784222"/>
              <a:gd name="connsiteX13" fmla="*/ 135466 w 3962400"/>
              <a:gd name="connsiteY13" fmla="*/ 1041022 h 3784222"/>
              <a:gd name="connsiteX14" fmla="*/ 33866 w 3962400"/>
              <a:gd name="connsiteY14" fmla="*/ 1244222 h 3784222"/>
              <a:gd name="connsiteX15" fmla="*/ 22577 w 3962400"/>
              <a:gd name="connsiteY15" fmla="*/ 1628045 h 3784222"/>
              <a:gd name="connsiteX16" fmla="*/ 11288 w 3962400"/>
              <a:gd name="connsiteY16" fmla="*/ 1684489 h 3784222"/>
              <a:gd name="connsiteX17" fmla="*/ 0 w 3962400"/>
              <a:gd name="connsiteY17" fmla="*/ 1786089 h 3784222"/>
              <a:gd name="connsiteX18" fmla="*/ 11288 w 3962400"/>
              <a:gd name="connsiteY18" fmla="*/ 2237645 h 3784222"/>
              <a:gd name="connsiteX19" fmla="*/ 56444 w 3962400"/>
              <a:gd name="connsiteY19" fmla="*/ 2339245 h 3784222"/>
              <a:gd name="connsiteX20" fmla="*/ 90311 w 3962400"/>
              <a:gd name="connsiteY20" fmla="*/ 2350534 h 3784222"/>
              <a:gd name="connsiteX21" fmla="*/ 169333 w 3962400"/>
              <a:gd name="connsiteY21" fmla="*/ 2406978 h 3784222"/>
              <a:gd name="connsiteX22" fmla="*/ 203200 w 3962400"/>
              <a:gd name="connsiteY22" fmla="*/ 2418267 h 3784222"/>
              <a:gd name="connsiteX23" fmla="*/ 338666 w 3962400"/>
              <a:gd name="connsiteY23" fmla="*/ 2440845 h 3784222"/>
              <a:gd name="connsiteX24" fmla="*/ 508000 w 3962400"/>
              <a:gd name="connsiteY24" fmla="*/ 2474711 h 3784222"/>
              <a:gd name="connsiteX25" fmla="*/ 541866 w 3962400"/>
              <a:gd name="connsiteY25" fmla="*/ 2497289 h 3784222"/>
              <a:gd name="connsiteX26" fmla="*/ 587022 w 3962400"/>
              <a:gd name="connsiteY26" fmla="*/ 2508578 h 3784222"/>
              <a:gd name="connsiteX27" fmla="*/ 632177 w 3962400"/>
              <a:gd name="connsiteY27" fmla="*/ 2553734 h 3784222"/>
              <a:gd name="connsiteX28" fmla="*/ 745066 w 3962400"/>
              <a:gd name="connsiteY28" fmla="*/ 2655334 h 3784222"/>
              <a:gd name="connsiteX29" fmla="*/ 778933 w 3962400"/>
              <a:gd name="connsiteY29" fmla="*/ 2711778 h 3784222"/>
              <a:gd name="connsiteX30" fmla="*/ 824088 w 3962400"/>
              <a:gd name="connsiteY30" fmla="*/ 2813378 h 3784222"/>
              <a:gd name="connsiteX31" fmla="*/ 846666 w 3962400"/>
              <a:gd name="connsiteY31" fmla="*/ 3106889 h 3784222"/>
              <a:gd name="connsiteX32" fmla="*/ 869244 w 3962400"/>
              <a:gd name="connsiteY32" fmla="*/ 3264934 h 3784222"/>
              <a:gd name="connsiteX33" fmla="*/ 891822 w 3962400"/>
              <a:gd name="connsiteY33" fmla="*/ 3332667 h 3784222"/>
              <a:gd name="connsiteX34" fmla="*/ 993422 w 3962400"/>
              <a:gd name="connsiteY34" fmla="*/ 3422978 h 3784222"/>
              <a:gd name="connsiteX35" fmla="*/ 1027288 w 3962400"/>
              <a:gd name="connsiteY35" fmla="*/ 3434267 h 3784222"/>
              <a:gd name="connsiteX36" fmla="*/ 1095022 w 3962400"/>
              <a:gd name="connsiteY36" fmla="*/ 3366534 h 3784222"/>
              <a:gd name="connsiteX37" fmla="*/ 1162755 w 3962400"/>
              <a:gd name="connsiteY37" fmla="*/ 3298800 h 3784222"/>
              <a:gd name="connsiteX38" fmla="*/ 1196622 w 3962400"/>
              <a:gd name="connsiteY38" fmla="*/ 3332667 h 3784222"/>
              <a:gd name="connsiteX39" fmla="*/ 1207911 w 3962400"/>
              <a:gd name="connsiteY39" fmla="*/ 3366534 h 3784222"/>
              <a:gd name="connsiteX40" fmla="*/ 1230488 w 3962400"/>
              <a:gd name="connsiteY40" fmla="*/ 3411689 h 3784222"/>
              <a:gd name="connsiteX41" fmla="*/ 1264355 w 3962400"/>
              <a:gd name="connsiteY41" fmla="*/ 3513289 h 3784222"/>
              <a:gd name="connsiteX42" fmla="*/ 1309511 w 3962400"/>
              <a:gd name="connsiteY42" fmla="*/ 3581022 h 3784222"/>
              <a:gd name="connsiteX43" fmla="*/ 1332088 w 3962400"/>
              <a:gd name="connsiteY43" fmla="*/ 3682622 h 3784222"/>
              <a:gd name="connsiteX44" fmla="*/ 1365955 w 3962400"/>
              <a:gd name="connsiteY44" fmla="*/ 3761645 h 3784222"/>
              <a:gd name="connsiteX45" fmla="*/ 1399822 w 3962400"/>
              <a:gd name="connsiteY45" fmla="*/ 3784222 h 3784222"/>
              <a:gd name="connsiteX46" fmla="*/ 1433688 w 3962400"/>
              <a:gd name="connsiteY46" fmla="*/ 3761645 h 3784222"/>
              <a:gd name="connsiteX47" fmla="*/ 1467555 w 3962400"/>
              <a:gd name="connsiteY47" fmla="*/ 3716489 h 3784222"/>
              <a:gd name="connsiteX48" fmla="*/ 1512711 w 3962400"/>
              <a:gd name="connsiteY48" fmla="*/ 3648756 h 3784222"/>
              <a:gd name="connsiteX49" fmla="*/ 1546577 w 3962400"/>
              <a:gd name="connsiteY49" fmla="*/ 3614889 h 3784222"/>
              <a:gd name="connsiteX50" fmla="*/ 1580444 w 3962400"/>
              <a:gd name="connsiteY50" fmla="*/ 3513289 h 3784222"/>
              <a:gd name="connsiteX51" fmla="*/ 1591733 w 3962400"/>
              <a:gd name="connsiteY51" fmla="*/ 3479422 h 3784222"/>
              <a:gd name="connsiteX52" fmla="*/ 1625600 w 3962400"/>
              <a:gd name="connsiteY52" fmla="*/ 3468134 h 3784222"/>
              <a:gd name="connsiteX53" fmla="*/ 1727200 w 3962400"/>
              <a:gd name="connsiteY53" fmla="*/ 3535867 h 3784222"/>
              <a:gd name="connsiteX54" fmla="*/ 1794933 w 3962400"/>
              <a:gd name="connsiteY54" fmla="*/ 3569734 h 3784222"/>
              <a:gd name="connsiteX55" fmla="*/ 1862666 w 3962400"/>
              <a:gd name="connsiteY55" fmla="*/ 3614889 h 3784222"/>
              <a:gd name="connsiteX56" fmla="*/ 1896533 w 3962400"/>
              <a:gd name="connsiteY56" fmla="*/ 3626178 h 3784222"/>
              <a:gd name="connsiteX57" fmla="*/ 2077155 w 3962400"/>
              <a:gd name="connsiteY57" fmla="*/ 3648756 h 3784222"/>
              <a:gd name="connsiteX58" fmla="*/ 2144888 w 3962400"/>
              <a:gd name="connsiteY58" fmla="*/ 3660045 h 3784222"/>
              <a:gd name="connsiteX59" fmla="*/ 2246488 w 3962400"/>
              <a:gd name="connsiteY59" fmla="*/ 3648756 h 3784222"/>
              <a:gd name="connsiteX60" fmla="*/ 2257777 w 3962400"/>
              <a:gd name="connsiteY60" fmla="*/ 3614889 h 3784222"/>
              <a:gd name="connsiteX61" fmla="*/ 2291644 w 3962400"/>
              <a:gd name="connsiteY61" fmla="*/ 3603600 h 3784222"/>
              <a:gd name="connsiteX62" fmla="*/ 2302933 w 3962400"/>
              <a:gd name="connsiteY62" fmla="*/ 3569734 h 3784222"/>
              <a:gd name="connsiteX63" fmla="*/ 2381955 w 3962400"/>
              <a:gd name="connsiteY63" fmla="*/ 3513289 h 3784222"/>
              <a:gd name="connsiteX64" fmla="*/ 2415822 w 3962400"/>
              <a:gd name="connsiteY64" fmla="*/ 3456845 h 3784222"/>
              <a:gd name="connsiteX65" fmla="*/ 2449688 w 3962400"/>
              <a:gd name="connsiteY65" fmla="*/ 3422978 h 3784222"/>
              <a:gd name="connsiteX66" fmla="*/ 2494844 w 3962400"/>
              <a:gd name="connsiteY66" fmla="*/ 3343956 h 3784222"/>
              <a:gd name="connsiteX67" fmla="*/ 2528711 w 3962400"/>
              <a:gd name="connsiteY67" fmla="*/ 3050445 h 3784222"/>
              <a:gd name="connsiteX68" fmla="*/ 2551288 w 3962400"/>
              <a:gd name="connsiteY68" fmla="*/ 2824667 h 3784222"/>
              <a:gd name="connsiteX69" fmla="*/ 2573866 w 3962400"/>
              <a:gd name="connsiteY69" fmla="*/ 2700489 h 3784222"/>
              <a:gd name="connsiteX70" fmla="*/ 2585155 w 3962400"/>
              <a:gd name="connsiteY70" fmla="*/ 2666622 h 3784222"/>
              <a:gd name="connsiteX71" fmla="*/ 2619022 w 3962400"/>
              <a:gd name="connsiteY71" fmla="*/ 2644045 h 3784222"/>
              <a:gd name="connsiteX72" fmla="*/ 2652888 w 3962400"/>
              <a:gd name="connsiteY72" fmla="*/ 2576311 h 3784222"/>
              <a:gd name="connsiteX73" fmla="*/ 2675466 w 3962400"/>
              <a:gd name="connsiteY73" fmla="*/ 2542445 h 3784222"/>
              <a:gd name="connsiteX74" fmla="*/ 2698044 w 3962400"/>
              <a:gd name="connsiteY74" fmla="*/ 2497289 h 3784222"/>
              <a:gd name="connsiteX75" fmla="*/ 2720622 w 3962400"/>
              <a:gd name="connsiteY75" fmla="*/ 2463422 h 3784222"/>
              <a:gd name="connsiteX76" fmla="*/ 2765777 w 3962400"/>
              <a:gd name="connsiteY76" fmla="*/ 2406978 h 3784222"/>
              <a:gd name="connsiteX77" fmla="*/ 2799644 w 3962400"/>
              <a:gd name="connsiteY77" fmla="*/ 2327956 h 3784222"/>
              <a:gd name="connsiteX78" fmla="*/ 2889955 w 3962400"/>
              <a:gd name="connsiteY78" fmla="*/ 2294089 h 3784222"/>
              <a:gd name="connsiteX79" fmla="*/ 2923822 w 3962400"/>
              <a:gd name="connsiteY79" fmla="*/ 2271511 h 3784222"/>
              <a:gd name="connsiteX80" fmla="*/ 2957688 w 3962400"/>
              <a:gd name="connsiteY80" fmla="*/ 2260222 h 3784222"/>
              <a:gd name="connsiteX81" fmla="*/ 3251200 w 3962400"/>
              <a:gd name="connsiteY81" fmla="*/ 2248934 h 3784222"/>
              <a:gd name="connsiteX82" fmla="*/ 3273777 w 3962400"/>
              <a:gd name="connsiteY82" fmla="*/ 2203778 h 3784222"/>
              <a:gd name="connsiteX83" fmla="*/ 3307644 w 3962400"/>
              <a:gd name="connsiteY83" fmla="*/ 2237645 h 3784222"/>
              <a:gd name="connsiteX84" fmla="*/ 3330222 w 3962400"/>
              <a:gd name="connsiteY84" fmla="*/ 2327956 h 3784222"/>
              <a:gd name="connsiteX85" fmla="*/ 3375377 w 3962400"/>
              <a:gd name="connsiteY85" fmla="*/ 2361822 h 3784222"/>
              <a:gd name="connsiteX86" fmla="*/ 3420533 w 3962400"/>
              <a:gd name="connsiteY86" fmla="*/ 2429556 h 3784222"/>
              <a:gd name="connsiteX87" fmla="*/ 3533422 w 3962400"/>
              <a:gd name="connsiteY87" fmla="*/ 2508578 h 3784222"/>
              <a:gd name="connsiteX88" fmla="*/ 3567288 w 3962400"/>
              <a:gd name="connsiteY88" fmla="*/ 2531156 h 3784222"/>
              <a:gd name="connsiteX89" fmla="*/ 3646311 w 3962400"/>
              <a:gd name="connsiteY89" fmla="*/ 2576311 h 3784222"/>
              <a:gd name="connsiteX90" fmla="*/ 3691466 w 3962400"/>
              <a:gd name="connsiteY90" fmla="*/ 2587600 h 3784222"/>
              <a:gd name="connsiteX91" fmla="*/ 3759200 w 3962400"/>
              <a:gd name="connsiteY91" fmla="*/ 2632756 h 3784222"/>
              <a:gd name="connsiteX92" fmla="*/ 3883377 w 3962400"/>
              <a:gd name="connsiteY92" fmla="*/ 2666622 h 3784222"/>
              <a:gd name="connsiteX93" fmla="*/ 3939822 w 3962400"/>
              <a:gd name="connsiteY93" fmla="*/ 2655334 h 3784222"/>
              <a:gd name="connsiteX94" fmla="*/ 3951111 w 3962400"/>
              <a:gd name="connsiteY94" fmla="*/ 2621467 h 3784222"/>
              <a:gd name="connsiteX95" fmla="*/ 3962400 w 3962400"/>
              <a:gd name="connsiteY95" fmla="*/ 2576311 h 3784222"/>
              <a:gd name="connsiteX96" fmla="*/ 3939822 w 3962400"/>
              <a:gd name="connsiteY96" fmla="*/ 2373111 h 3784222"/>
              <a:gd name="connsiteX97" fmla="*/ 3905955 w 3962400"/>
              <a:gd name="connsiteY97" fmla="*/ 2305378 h 3784222"/>
              <a:gd name="connsiteX98" fmla="*/ 3872088 w 3962400"/>
              <a:gd name="connsiteY98" fmla="*/ 2282800 h 3784222"/>
              <a:gd name="connsiteX99" fmla="*/ 3815644 w 3962400"/>
              <a:gd name="connsiteY99" fmla="*/ 2215067 h 3784222"/>
              <a:gd name="connsiteX100" fmla="*/ 3725333 w 3962400"/>
              <a:gd name="connsiteY100" fmla="*/ 2124756 h 3784222"/>
              <a:gd name="connsiteX101" fmla="*/ 3680177 w 3962400"/>
              <a:gd name="connsiteY101" fmla="*/ 2057022 h 3784222"/>
              <a:gd name="connsiteX102" fmla="*/ 3578577 w 3962400"/>
              <a:gd name="connsiteY102" fmla="*/ 1966711 h 3784222"/>
              <a:gd name="connsiteX103" fmla="*/ 3544711 w 3962400"/>
              <a:gd name="connsiteY103" fmla="*/ 1921556 h 3784222"/>
              <a:gd name="connsiteX104" fmla="*/ 3510844 w 3962400"/>
              <a:gd name="connsiteY104" fmla="*/ 1898978 h 3784222"/>
              <a:gd name="connsiteX105" fmla="*/ 3454400 w 3962400"/>
              <a:gd name="connsiteY105" fmla="*/ 1842534 h 3784222"/>
              <a:gd name="connsiteX106" fmla="*/ 3431822 w 3962400"/>
              <a:gd name="connsiteY106" fmla="*/ 1808667 h 3784222"/>
              <a:gd name="connsiteX107" fmla="*/ 3386666 w 3962400"/>
              <a:gd name="connsiteY107" fmla="*/ 1774800 h 3784222"/>
              <a:gd name="connsiteX108" fmla="*/ 3364088 w 3962400"/>
              <a:gd name="connsiteY108" fmla="*/ 1740934 h 3784222"/>
              <a:gd name="connsiteX109" fmla="*/ 3285066 w 3962400"/>
              <a:gd name="connsiteY109" fmla="*/ 1673200 h 3784222"/>
              <a:gd name="connsiteX110" fmla="*/ 3217333 w 3962400"/>
              <a:gd name="connsiteY110" fmla="*/ 1594178 h 3784222"/>
              <a:gd name="connsiteX111" fmla="*/ 3183466 w 3962400"/>
              <a:gd name="connsiteY111" fmla="*/ 1560311 h 3784222"/>
              <a:gd name="connsiteX112" fmla="*/ 3127022 w 3962400"/>
              <a:gd name="connsiteY112" fmla="*/ 1481289 h 3784222"/>
              <a:gd name="connsiteX113" fmla="*/ 3036711 w 3962400"/>
              <a:gd name="connsiteY113" fmla="*/ 1379689 h 3784222"/>
              <a:gd name="connsiteX114" fmla="*/ 3002844 w 3962400"/>
              <a:gd name="connsiteY114" fmla="*/ 1323245 h 3784222"/>
              <a:gd name="connsiteX115" fmla="*/ 2957688 w 3962400"/>
              <a:gd name="connsiteY115" fmla="*/ 1266800 h 3784222"/>
              <a:gd name="connsiteX116" fmla="*/ 2935111 w 3962400"/>
              <a:gd name="connsiteY116" fmla="*/ 1232934 h 3784222"/>
              <a:gd name="connsiteX117" fmla="*/ 2901244 w 3962400"/>
              <a:gd name="connsiteY117" fmla="*/ 1210356 h 3784222"/>
              <a:gd name="connsiteX118" fmla="*/ 2777066 w 3962400"/>
              <a:gd name="connsiteY118" fmla="*/ 1074889 h 3784222"/>
              <a:gd name="connsiteX119" fmla="*/ 2720622 w 3962400"/>
              <a:gd name="connsiteY119" fmla="*/ 1018445 h 3784222"/>
              <a:gd name="connsiteX120" fmla="*/ 2652888 w 3962400"/>
              <a:gd name="connsiteY120" fmla="*/ 939422 h 3784222"/>
              <a:gd name="connsiteX121" fmla="*/ 2562577 w 3962400"/>
              <a:gd name="connsiteY121" fmla="*/ 860400 h 3784222"/>
              <a:gd name="connsiteX122" fmla="*/ 2415822 w 3962400"/>
              <a:gd name="connsiteY122" fmla="*/ 724934 h 3784222"/>
              <a:gd name="connsiteX123" fmla="*/ 2087452 w 3962400"/>
              <a:gd name="connsiteY123" fmla="*/ 535018 h 3784222"/>
              <a:gd name="connsiteX124" fmla="*/ 1799420 w 3962400"/>
              <a:gd name="connsiteY124" fmla="*/ 174978 h 3784222"/>
              <a:gd name="connsiteX125" fmla="*/ 1007332 w 3962400"/>
              <a:gd name="connsiteY125" fmla="*/ 174978 h 3784222"/>
              <a:gd name="connsiteX126" fmla="*/ 1478844 w 3962400"/>
              <a:gd name="connsiteY126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666044 w 3962400"/>
              <a:gd name="connsiteY9" fmla="*/ 995867 h 3784222"/>
              <a:gd name="connsiteX10" fmla="*/ 530577 w 3962400"/>
              <a:gd name="connsiteY10" fmla="*/ 939422 h 3784222"/>
              <a:gd name="connsiteX11" fmla="*/ 338666 w 3962400"/>
              <a:gd name="connsiteY11" fmla="*/ 950711 h 3784222"/>
              <a:gd name="connsiteX12" fmla="*/ 135466 w 3962400"/>
              <a:gd name="connsiteY12" fmla="*/ 1041022 h 3784222"/>
              <a:gd name="connsiteX13" fmla="*/ 33866 w 3962400"/>
              <a:gd name="connsiteY13" fmla="*/ 1244222 h 3784222"/>
              <a:gd name="connsiteX14" fmla="*/ 22577 w 3962400"/>
              <a:gd name="connsiteY14" fmla="*/ 1628045 h 3784222"/>
              <a:gd name="connsiteX15" fmla="*/ 11288 w 3962400"/>
              <a:gd name="connsiteY15" fmla="*/ 1684489 h 3784222"/>
              <a:gd name="connsiteX16" fmla="*/ 0 w 3962400"/>
              <a:gd name="connsiteY16" fmla="*/ 1786089 h 3784222"/>
              <a:gd name="connsiteX17" fmla="*/ 11288 w 3962400"/>
              <a:gd name="connsiteY17" fmla="*/ 2237645 h 3784222"/>
              <a:gd name="connsiteX18" fmla="*/ 56444 w 3962400"/>
              <a:gd name="connsiteY18" fmla="*/ 2339245 h 3784222"/>
              <a:gd name="connsiteX19" fmla="*/ 90311 w 3962400"/>
              <a:gd name="connsiteY19" fmla="*/ 2350534 h 3784222"/>
              <a:gd name="connsiteX20" fmla="*/ 169333 w 3962400"/>
              <a:gd name="connsiteY20" fmla="*/ 2406978 h 3784222"/>
              <a:gd name="connsiteX21" fmla="*/ 203200 w 3962400"/>
              <a:gd name="connsiteY21" fmla="*/ 2418267 h 3784222"/>
              <a:gd name="connsiteX22" fmla="*/ 338666 w 3962400"/>
              <a:gd name="connsiteY22" fmla="*/ 2440845 h 3784222"/>
              <a:gd name="connsiteX23" fmla="*/ 508000 w 3962400"/>
              <a:gd name="connsiteY23" fmla="*/ 2474711 h 3784222"/>
              <a:gd name="connsiteX24" fmla="*/ 541866 w 3962400"/>
              <a:gd name="connsiteY24" fmla="*/ 2497289 h 3784222"/>
              <a:gd name="connsiteX25" fmla="*/ 587022 w 3962400"/>
              <a:gd name="connsiteY25" fmla="*/ 2508578 h 3784222"/>
              <a:gd name="connsiteX26" fmla="*/ 632177 w 3962400"/>
              <a:gd name="connsiteY26" fmla="*/ 2553734 h 3784222"/>
              <a:gd name="connsiteX27" fmla="*/ 745066 w 3962400"/>
              <a:gd name="connsiteY27" fmla="*/ 2655334 h 3784222"/>
              <a:gd name="connsiteX28" fmla="*/ 778933 w 3962400"/>
              <a:gd name="connsiteY28" fmla="*/ 2711778 h 3784222"/>
              <a:gd name="connsiteX29" fmla="*/ 824088 w 3962400"/>
              <a:gd name="connsiteY29" fmla="*/ 2813378 h 3784222"/>
              <a:gd name="connsiteX30" fmla="*/ 846666 w 3962400"/>
              <a:gd name="connsiteY30" fmla="*/ 3106889 h 3784222"/>
              <a:gd name="connsiteX31" fmla="*/ 869244 w 3962400"/>
              <a:gd name="connsiteY31" fmla="*/ 3264934 h 3784222"/>
              <a:gd name="connsiteX32" fmla="*/ 891822 w 3962400"/>
              <a:gd name="connsiteY32" fmla="*/ 3332667 h 3784222"/>
              <a:gd name="connsiteX33" fmla="*/ 993422 w 3962400"/>
              <a:gd name="connsiteY33" fmla="*/ 3422978 h 3784222"/>
              <a:gd name="connsiteX34" fmla="*/ 1027288 w 3962400"/>
              <a:gd name="connsiteY34" fmla="*/ 3434267 h 3784222"/>
              <a:gd name="connsiteX35" fmla="*/ 1095022 w 3962400"/>
              <a:gd name="connsiteY35" fmla="*/ 3366534 h 3784222"/>
              <a:gd name="connsiteX36" fmla="*/ 1162755 w 3962400"/>
              <a:gd name="connsiteY36" fmla="*/ 3298800 h 3784222"/>
              <a:gd name="connsiteX37" fmla="*/ 1196622 w 3962400"/>
              <a:gd name="connsiteY37" fmla="*/ 3332667 h 3784222"/>
              <a:gd name="connsiteX38" fmla="*/ 1207911 w 3962400"/>
              <a:gd name="connsiteY38" fmla="*/ 3366534 h 3784222"/>
              <a:gd name="connsiteX39" fmla="*/ 1230488 w 3962400"/>
              <a:gd name="connsiteY39" fmla="*/ 3411689 h 3784222"/>
              <a:gd name="connsiteX40" fmla="*/ 1264355 w 3962400"/>
              <a:gd name="connsiteY40" fmla="*/ 3513289 h 3784222"/>
              <a:gd name="connsiteX41" fmla="*/ 1309511 w 3962400"/>
              <a:gd name="connsiteY41" fmla="*/ 3581022 h 3784222"/>
              <a:gd name="connsiteX42" fmla="*/ 1332088 w 3962400"/>
              <a:gd name="connsiteY42" fmla="*/ 3682622 h 3784222"/>
              <a:gd name="connsiteX43" fmla="*/ 1365955 w 3962400"/>
              <a:gd name="connsiteY43" fmla="*/ 3761645 h 3784222"/>
              <a:gd name="connsiteX44" fmla="*/ 1399822 w 3962400"/>
              <a:gd name="connsiteY44" fmla="*/ 3784222 h 3784222"/>
              <a:gd name="connsiteX45" fmla="*/ 1433688 w 3962400"/>
              <a:gd name="connsiteY45" fmla="*/ 3761645 h 3784222"/>
              <a:gd name="connsiteX46" fmla="*/ 1467555 w 3962400"/>
              <a:gd name="connsiteY46" fmla="*/ 3716489 h 3784222"/>
              <a:gd name="connsiteX47" fmla="*/ 1512711 w 3962400"/>
              <a:gd name="connsiteY47" fmla="*/ 3648756 h 3784222"/>
              <a:gd name="connsiteX48" fmla="*/ 1546577 w 3962400"/>
              <a:gd name="connsiteY48" fmla="*/ 3614889 h 3784222"/>
              <a:gd name="connsiteX49" fmla="*/ 1580444 w 3962400"/>
              <a:gd name="connsiteY49" fmla="*/ 3513289 h 3784222"/>
              <a:gd name="connsiteX50" fmla="*/ 1591733 w 3962400"/>
              <a:gd name="connsiteY50" fmla="*/ 3479422 h 3784222"/>
              <a:gd name="connsiteX51" fmla="*/ 1625600 w 3962400"/>
              <a:gd name="connsiteY51" fmla="*/ 3468134 h 3784222"/>
              <a:gd name="connsiteX52" fmla="*/ 1727200 w 3962400"/>
              <a:gd name="connsiteY52" fmla="*/ 3535867 h 3784222"/>
              <a:gd name="connsiteX53" fmla="*/ 1794933 w 3962400"/>
              <a:gd name="connsiteY53" fmla="*/ 3569734 h 3784222"/>
              <a:gd name="connsiteX54" fmla="*/ 1862666 w 3962400"/>
              <a:gd name="connsiteY54" fmla="*/ 3614889 h 3784222"/>
              <a:gd name="connsiteX55" fmla="*/ 1896533 w 3962400"/>
              <a:gd name="connsiteY55" fmla="*/ 3626178 h 3784222"/>
              <a:gd name="connsiteX56" fmla="*/ 2077155 w 3962400"/>
              <a:gd name="connsiteY56" fmla="*/ 3648756 h 3784222"/>
              <a:gd name="connsiteX57" fmla="*/ 2144888 w 3962400"/>
              <a:gd name="connsiteY57" fmla="*/ 3660045 h 3784222"/>
              <a:gd name="connsiteX58" fmla="*/ 2246488 w 3962400"/>
              <a:gd name="connsiteY58" fmla="*/ 3648756 h 3784222"/>
              <a:gd name="connsiteX59" fmla="*/ 2257777 w 3962400"/>
              <a:gd name="connsiteY59" fmla="*/ 3614889 h 3784222"/>
              <a:gd name="connsiteX60" fmla="*/ 2291644 w 3962400"/>
              <a:gd name="connsiteY60" fmla="*/ 3603600 h 3784222"/>
              <a:gd name="connsiteX61" fmla="*/ 2302933 w 3962400"/>
              <a:gd name="connsiteY61" fmla="*/ 3569734 h 3784222"/>
              <a:gd name="connsiteX62" fmla="*/ 2381955 w 3962400"/>
              <a:gd name="connsiteY62" fmla="*/ 3513289 h 3784222"/>
              <a:gd name="connsiteX63" fmla="*/ 2415822 w 3962400"/>
              <a:gd name="connsiteY63" fmla="*/ 3456845 h 3784222"/>
              <a:gd name="connsiteX64" fmla="*/ 2449688 w 3962400"/>
              <a:gd name="connsiteY64" fmla="*/ 3422978 h 3784222"/>
              <a:gd name="connsiteX65" fmla="*/ 2494844 w 3962400"/>
              <a:gd name="connsiteY65" fmla="*/ 3343956 h 3784222"/>
              <a:gd name="connsiteX66" fmla="*/ 2528711 w 3962400"/>
              <a:gd name="connsiteY66" fmla="*/ 3050445 h 3784222"/>
              <a:gd name="connsiteX67" fmla="*/ 2551288 w 3962400"/>
              <a:gd name="connsiteY67" fmla="*/ 2824667 h 3784222"/>
              <a:gd name="connsiteX68" fmla="*/ 2573866 w 3962400"/>
              <a:gd name="connsiteY68" fmla="*/ 2700489 h 3784222"/>
              <a:gd name="connsiteX69" fmla="*/ 2585155 w 3962400"/>
              <a:gd name="connsiteY69" fmla="*/ 2666622 h 3784222"/>
              <a:gd name="connsiteX70" fmla="*/ 2619022 w 3962400"/>
              <a:gd name="connsiteY70" fmla="*/ 2644045 h 3784222"/>
              <a:gd name="connsiteX71" fmla="*/ 2652888 w 3962400"/>
              <a:gd name="connsiteY71" fmla="*/ 2576311 h 3784222"/>
              <a:gd name="connsiteX72" fmla="*/ 2675466 w 3962400"/>
              <a:gd name="connsiteY72" fmla="*/ 2542445 h 3784222"/>
              <a:gd name="connsiteX73" fmla="*/ 2698044 w 3962400"/>
              <a:gd name="connsiteY73" fmla="*/ 2497289 h 3784222"/>
              <a:gd name="connsiteX74" fmla="*/ 2720622 w 3962400"/>
              <a:gd name="connsiteY74" fmla="*/ 2463422 h 3784222"/>
              <a:gd name="connsiteX75" fmla="*/ 2765777 w 3962400"/>
              <a:gd name="connsiteY75" fmla="*/ 2406978 h 3784222"/>
              <a:gd name="connsiteX76" fmla="*/ 2799644 w 3962400"/>
              <a:gd name="connsiteY76" fmla="*/ 2327956 h 3784222"/>
              <a:gd name="connsiteX77" fmla="*/ 2889955 w 3962400"/>
              <a:gd name="connsiteY77" fmla="*/ 2294089 h 3784222"/>
              <a:gd name="connsiteX78" fmla="*/ 2923822 w 3962400"/>
              <a:gd name="connsiteY78" fmla="*/ 2271511 h 3784222"/>
              <a:gd name="connsiteX79" fmla="*/ 2957688 w 3962400"/>
              <a:gd name="connsiteY79" fmla="*/ 2260222 h 3784222"/>
              <a:gd name="connsiteX80" fmla="*/ 3251200 w 3962400"/>
              <a:gd name="connsiteY80" fmla="*/ 2248934 h 3784222"/>
              <a:gd name="connsiteX81" fmla="*/ 3273777 w 3962400"/>
              <a:gd name="connsiteY81" fmla="*/ 2203778 h 3784222"/>
              <a:gd name="connsiteX82" fmla="*/ 3307644 w 3962400"/>
              <a:gd name="connsiteY82" fmla="*/ 2237645 h 3784222"/>
              <a:gd name="connsiteX83" fmla="*/ 3330222 w 3962400"/>
              <a:gd name="connsiteY83" fmla="*/ 2327956 h 3784222"/>
              <a:gd name="connsiteX84" fmla="*/ 3375377 w 3962400"/>
              <a:gd name="connsiteY84" fmla="*/ 2361822 h 3784222"/>
              <a:gd name="connsiteX85" fmla="*/ 3420533 w 3962400"/>
              <a:gd name="connsiteY85" fmla="*/ 2429556 h 3784222"/>
              <a:gd name="connsiteX86" fmla="*/ 3533422 w 3962400"/>
              <a:gd name="connsiteY86" fmla="*/ 2508578 h 3784222"/>
              <a:gd name="connsiteX87" fmla="*/ 3567288 w 3962400"/>
              <a:gd name="connsiteY87" fmla="*/ 2531156 h 3784222"/>
              <a:gd name="connsiteX88" fmla="*/ 3646311 w 3962400"/>
              <a:gd name="connsiteY88" fmla="*/ 2576311 h 3784222"/>
              <a:gd name="connsiteX89" fmla="*/ 3691466 w 3962400"/>
              <a:gd name="connsiteY89" fmla="*/ 2587600 h 3784222"/>
              <a:gd name="connsiteX90" fmla="*/ 3759200 w 3962400"/>
              <a:gd name="connsiteY90" fmla="*/ 2632756 h 3784222"/>
              <a:gd name="connsiteX91" fmla="*/ 3883377 w 3962400"/>
              <a:gd name="connsiteY91" fmla="*/ 2666622 h 3784222"/>
              <a:gd name="connsiteX92" fmla="*/ 3939822 w 3962400"/>
              <a:gd name="connsiteY92" fmla="*/ 2655334 h 3784222"/>
              <a:gd name="connsiteX93" fmla="*/ 3951111 w 3962400"/>
              <a:gd name="connsiteY93" fmla="*/ 2621467 h 3784222"/>
              <a:gd name="connsiteX94" fmla="*/ 3962400 w 3962400"/>
              <a:gd name="connsiteY94" fmla="*/ 2576311 h 3784222"/>
              <a:gd name="connsiteX95" fmla="*/ 3939822 w 3962400"/>
              <a:gd name="connsiteY95" fmla="*/ 2373111 h 3784222"/>
              <a:gd name="connsiteX96" fmla="*/ 3905955 w 3962400"/>
              <a:gd name="connsiteY96" fmla="*/ 2305378 h 3784222"/>
              <a:gd name="connsiteX97" fmla="*/ 3872088 w 3962400"/>
              <a:gd name="connsiteY97" fmla="*/ 2282800 h 3784222"/>
              <a:gd name="connsiteX98" fmla="*/ 3815644 w 3962400"/>
              <a:gd name="connsiteY98" fmla="*/ 2215067 h 3784222"/>
              <a:gd name="connsiteX99" fmla="*/ 3725333 w 3962400"/>
              <a:gd name="connsiteY99" fmla="*/ 2124756 h 3784222"/>
              <a:gd name="connsiteX100" fmla="*/ 3680177 w 3962400"/>
              <a:gd name="connsiteY100" fmla="*/ 2057022 h 3784222"/>
              <a:gd name="connsiteX101" fmla="*/ 3578577 w 3962400"/>
              <a:gd name="connsiteY101" fmla="*/ 1966711 h 3784222"/>
              <a:gd name="connsiteX102" fmla="*/ 3544711 w 3962400"/>
              <a:gd name="connsiteY102" fmla="*/ 1921556 h 3784222"/>
              <a:gd name="connsiteX103" fmla="*/ 3510844 w 3962400"/>
              <a:gd name="connsiteY103" fmla="*/ 1898978 h 3784222"/>
              <a:gd name="connsiteX104" fmla="*/ 3454400 w 3962400"/>
              <a:gd name="connsiteY104" fmla="*/ 1842534 h 3784222"/>
              <a:gd name="connsiteX105" fmla="*/ 3431822 w 3962400"/>
              <a:gd name="connsiteY105" fmla="*/ 1808667 h 3784222"/>
              <a:gd name="connsiteX106" fmla="*/ 3386666 w 3962400"/>
              <a:gd name="connsiteY106" fmla="*/ 1774800 h 3784222"/>
              <a:gd name="connsiteX107" fmla="*/ 3364088 w 3962400"/>
              <a:gd name="connsiteY107" fmla="*/ 1740934 h 3784222"/>
              <a:gd name="connsiteX108" fmla="*/ 3285066 w 3962400"/>
              <a:gd name="connsiteY108" fmla="*/ 1673200 h 3784222"/>
              <a:gd name="connsiteX109" fmla="*/ 3217333 w 3962400"/>
              <a:gd name="connsiteY109" fmla="*/ 1594178 h 3784222"/>
              <a:gd name="connsiteX110" fmla="*/ 3183466 w 3962400"/>
              <a:gd name="connsiteY110" fmla="*/ 1560311 h 3784222"/>
              <a:gd name="connsiteX111" fmla="*/ 3127022 w 3962400"/>
              <a:gd name="connsiteY111" fmla="*/ 1481289 h 3784222"/>
              <a:gd name="connsiteX112" fmla="*/ 3036711 w 3962400"/>
              <a:gd name="connsiteY112" fmla="*/ 1379689 h 3784222"/>
              <a:gd name="connsiteX113" fmla="*/ 3002844 w 3962400"/>
              <a:gd name="connsiteY113" fmla="*/ 1323245 h 3784222"/>
              <a:gd name="connsiteX114" fmla="*/ 2957688 w 3962400"/>
              <a:gd name="connsiteY114" fmla="*/ 1266800 h 3784222"/>
              <a:gd name="connsiteX115" fmla="*/ 2935111 w 3962400"/>
              <a:gd name="connsiteY115" fmla="*/ 1232934 h 3784222"/>
              <a:gd name="connsiteX116" fmla="*/ 2901244 w 3962400"/>
              <a:gd name="connsiteY116" fmla="*/ 1210356 h 3784222"/>
              <a:gd name="connsiteX117" fmla="*/ 2777066 w 3962400"/>
              <a:gd name="connsiteY117" fmla="*/ 1074889 h 3784222"/>
              <a:gd name="connsiteX118" fmla="*/ 2720622 w 3962400"/>
              <a:gd name="connsiteY118" fmla="*/ 1018445 h 3784222"/>
              <a:gd name="connsiteX119" fmla="*/ 2652888 w 3962400"/>
              <a:gd name="connsiteY119" fmla="*/ 939422 h 3784222"/>
              <a:gd name="connsiteX120" fmla="*/ 2562577 w 3962400"/>
              <a:gd name="connsiteY120" fmla="*/ 860400 h 3784222"/>
              <a:gd name="connsiteX121" fmla="*/ 2415822 w 3962400"/>
              <a:gd name="connsiteY121" fmla="*/ 724934 h 3784222"/>
              <a:gd name="connsiteX122" fmla="*/ 2087452 w 3962400"/>
              <a:gd name="connsiteY122" fmla="*/ 535018 h 3784222"/>
              <a:gd name="connsiteX123" fmla="*/ 1799420 w 3962400"/>
              <a:gd name="connsiteY123" fmla="*/ 174978 h 3784222"/>
              <a:gd name="connsiteX124" fmla="*/ 1007332 w 3962400"/>
              <a:gd name="connsiteY124" fmla="*/ 174978 h 3784222"/>
              <a:gd name="connsiteX125" fmla="*/ 1478844 w 3962400"/>
              <a:gd name="connsiteY125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666044 w 3962400"/>
              <a:gd name="connsiteY8" fmla="*/ 995867 h 3784222"/>
              <a:gd name="connsiteX9" fmla="*/ 530577 w 3962400"/>
              <a:gd name="connsiteY9" fmla="*/ 939422 h 3784222"/>
              <a:gd name="connsiteX10" fmla="*/ 338666 w 3962400"/>
              <a:gd name="connsiteY10" fmla="*/ 950711 h 3784222"/>
              <a:gd name="connsiteX11" fmla="*/ 135466 w 3962400"/>
              <a:gd name="connsiteY11" fmla="*/ 1041022 h 3784222"/>
              <a:gd name="connsiteX12" fmla="*/ 33866 w 3962400"/>
              <a:gd name="connsiteY12" fmla="*/ 1244222 h 3784222"/>
              <a:gd name="connsiteX13" fmla="*/ 22577 w 3962400"/>
              <a:gd name="connsiteY13" fmla="*/ 1628045 h 3784222"/>
              <a:gd name="connsiteX14" fmla="*/ 11288 w 3962400"/>
              <a:gd name="connsiteY14" fmla="*/ 1684489 h 3784222"/>
              <a:gd name="connsiteX15" fmla="*/ 0 w 3962400"/>
              <a:gd name="connsiteY15" fmla="*/ 1786089 h 3784222"/>
              <a:gd name="connsiteX16" fmla="*/ 11288 w 3962400"/>
              <a:gd name="connsiteY16" fmla="*/ 2237645 h 3784222"/>
              <a:gd name="connsiteX17" fmla="*/ 56444 w 3962400"/>
              <a:gd name="connsiteY17" fmla="*/ 2339245 h 3784222"/>
              <a:gd name="connsiteX18" fmla="*/ 90311 w 3962400"/>
              <a:gd name="connsiteY18" fmla="*/ 2350534 h 3784222"/>
              <a:gd name="connsiteX19" fmla="*/ 169333 w 3962400"/>
              <a:gd name="connsiteY19" fmla="*/ 2406978 h 3784222"/>
              <a:gd name="connsiteX20" fmla="*/ 203200 w 3962400"/>
              <a:gd name="connsiteY20" fmla="*/ 2418267 h 3784222"/>
              <a:gd name="connsiteX21" fmla="*/ 338666 w 3962400"/>
              <a:gd name="connsiteY21" fmla="*/ 2440845 h 3784222"/>
              <a:gd name="connsiteX22" fmla="*/ 508000 w 3962400"/>
              <a:gd name="connsiteY22" fmla="*/ 2474711 h 3784222"/>
              <a:gd name="connsiteX23" fmla="*/ 541866 w 3962400"/>
              <a:gd name="connsiteY23" fmla="*/ 2497289 h 3784222"/>
              <a:gd name="connsiteX24" fmla="*/ 587022 w 3962400"/>
              <a:gd name="connsiteY24" fmla="*/ 2508578 h 3784222"/>
              <a:gd name="connsiteX25" fmla="*/ 632177 w 3962400"/>
              <a:gd name="connsiteY25" fmla="*/ 2553734 h 3784222"/>
              <a:gd name="connsiteX26" fmla="*/ 745066 w 3962400"/>
              <a:gd name="connsiteY26" fmla="*/ 2655334 h 3784222"/>
              <a:gd name="connsiteX27" fmla="*/ 778933 w 3962400"/>
              <a:gd name="connsiteY27" fmla="*/ 2711778 h 3784222"/>
              <a:gd name="connsiteX28" fmla="*/ 824088 w 3962400"/>
              <a:gd name="connsiteY28" fmla="*/ 2813378 h 3784222"/>
              <a:gd name="connsiteX29" fmla="*/ 846666 w 3962400"/>
              <a:gd name="connsiteY29" fmla="*/ 3106889 h 3784222"/>
              <a:gd name="connsiteX30" fmla="*/ 869244 w 3962400"/>
              <a:gd name="connsiteY30" fmla="*/ 3264934 h 3784222"/>
              <a:gd name="connsiteX31" fmla="*/ 891822 w 3962400"/>
              <a:gd name="connsiteY31" fmla="*/ 3332667 h 3784222"/>
              <a:gd name="connsiteX32" fmla="*/ 993422 w 3962400"/>
              <a:gd name="connsiteY32" fmla="*/ 3422978 h 3784222"/>
              <a:gd name="connsiteX33" fmla="*/ 1027288 w 3962400"/>
              <a:gd name="connsiteY33" fmla="*/ 3434267 h 3784222"/>
              <a:gd name="connsiteX34" fmla="*/ 1095022 w 3962400"/>
              <a:gd name="connsiteY34" fmla="*/ 3366534 h 3784222"/>
              <a:gd name="connsiteX35" fmla="*/ 1162755 w 3962400"/>
              <a:gd name="connsiteY35" fmla="*/ 3298800 h 3784222"/>
              <a:gd name="connsiteX36" fmla="*/ 1196622 w 3962400"/>
              <a:gd name="connsiteY36" fmla="*/ 3332667 h 3784222"/>
              <a:gd name="connsiteX37" fmla="*/ 1207911 w 3962400"/>
              <a:gd name="connsiteY37" fmla="*/ 3366534 h 3784222"/>
              <a:gd name="connsiteX38" fmla="*/ 1230488 w 3962400"/>
              <a:gd name="connsiteY38" fmla="*/ 3411689 h 3784222"/>
              <a:gd name="connsiteX39" fmla="*/ 1264355 w 3962400"/>
              <a:gd name="connsiteY39" fmla="*/ 3513289 h 3784222"/>
              <a:gd name="connsiteX40" fmla="*/ 1309511 w 3962400"/>
              <a:gd name="connsiteY40" fmla="*/ 3581022 h 3784222"/>
              <a:gd name="connsiteX41" fmla="*/ 1332088 w 3962400"/>
              <a:gd name="connsiteY41" fmla="*/ 3682622 h 3784222"/>
              <a:gd name="connsiteX42" fmla="*/ 1365955 w 3962400"/>
              <a:gd name="connsiteY42" fmla="*/ 3761645 h 3784222"/>
              <a:gd name="connsiteX43" fmla="*/ 1399822 w 3962400"/>
              <a:gd name="connsiteY43" fmla="*/ 3784222 h 3784222"/>
              <a:gd name="connsiteX44" fmla="*/ 1433688 w 3962400"/>
              <a:gd name="connsiteY44" fmla="*/ 3761645 h 3784222"/>
              <a:gd name="connsiteX45" fmla="*/ 1467555 w 3962400"/>
              <a:gd name="connsiteY45" fmla="*/ 3716489 h 3784222"/>
              <a:gd name="connsiteX46" fmla="*/ 1512711 w 3962400"/>
              <a:gd name="connsiteY46" fmla="*/ 3648756 h 3784222"/>
              <a:gd name="connsiteX47" fmla="*/ 1546577 w 3962400"/>
              <a:gd name="connsiteY47" fmla="*/ 3614889 h 3784222"/>
              <a:gd name="connsiteX48" fmla="*/ 1580444 w 3962400"/>
              <a:gd name="connsiteY48" fmla="*/ 3513289 h 3784222"/>
              <a:gd name="connsiteX49" fmla="*/ 1591733 w 3962400"/>
              <a:gd name="connsiteY49" fmla="*/ 3479422 h 3784222"/>
              <a:gd name="connsiteX50" fmla="*/ 1625600 w 3962400"/>
              <a:gd name="connsiteY50" fmla="*/ 3468134 h 3784222"/>
              <a:gd name="connsiteX51" fmla="*/ 1727200 w 3962400"/>
              <a:gd name="connsiteY51" fmla="*/ 3535867 h 3784222"/>
              <a:gd name="connsiteX52" fmla="*/ 1794933 w 3962400"/>
              <a:gd name="connsiteY52" fmla="*/ 3569734 h 3784222"/>
              <a:gd name="connsiteX53" fmla="*/ 1862666 w 3962400"/>
              <a:gd name="connsiteY53" fmla="*/ 3614889 h 3784222"/>
              <a:gd name="connsiteX54" fmla="*/ 1896533 w 3962400"/>
              <a:gd name="connsiteY54" fmla="*/ 3626178 h 3784222"/>
              <a:gd name="connsiteX55" fmla="*/ 2077155 w 3962400"/>
              <a:gd name="connsiteY55" fmla="*/ 3648756 h 3784222"/>
              <a:gd name="connsiteX56" fmla="*/ 2144888 w 3962400"/>
              <a:gd name="connsiteY56" fmla="*/ 3660045 h 3784222"/>
              <a:gd name="connsiteX57" fmla="*/ 2246488 w 3962400"/>
              <a:gd name="connsiteY57" fmla="*/ 3648756 h 3784222"/>
              <a:gd name="connsiteX58" fmla="*/ 2257777 w 3962400"/>
              <a:gd name="connsiteY58" fmla="*/ 3614889 h 3784222"/>
              <a:gd name="connsiteX59" fmla="*/ 2291644 w 3962400"/>
              <a:gd name="connsiteY59" fmla="*/ 3603600 h 3784222"/>
              <a:gd name="connsiteX60" fmla="*/ 2302933 w 3962400"/>
              <a:gd name="connsiteY60" fmla="*/ 3569734 h 3784222"/>
              <a:gd name="connsiteX61" fmla="*/ 2381955 w 3962400"/>
              <a:gd name="connsiteY61" fmla="*/ 3513289 h 3784222"/>
              <a:gd name="connsiteX62" fmla="*/ 2415822 w 3962400"/>
              <a:gd name="connsiteY62" fmla="*/ 3456845 h 3784222"/>
              <a:gd name="connsiteX63" fmla="*/ 2449688 w 3962400"/>
              <a:gd name="connsiteY63" fmla="*/ 3422978 h 3784222"/>
              <a:gd name="connsiteX64" fmla="*/ 2494844 w 3962400"/>
              <a:gd name="connsiteY64" fmla="*/ 3343956 h 3784222"/>
              <a:gd name="connsiteX65" fmla="*/ 2528711 w 3962400"/>
              <a:gd name="connsiteY65" fmla="*/ 3050445 h 3784222"/>
              <a:gd name="connsiteX66" fmla="*/ 2551288 w 3962400"/>
              <a:gd name="connsiteY66" fmla="*/ 2824667 h 3784222"/>
              <a:gd name="connsiteX67" fmla="*/ 2573866 w 3962400"/>
              <a:gd name="connsiteY67" fmla="*/ 2700489 h 3784222"/>
              <a:gd name="connsiteX68" fmla="*/ 2585155 w 3962400"/>
              <a:gd name="connsiteY68" fmla="*/ 2666622 h 3784222"/>
              <a:gd name="connsiteX69" fmla="*/ 2619022 w 3962400"/>
              <a:gd name="connsiteY69" fmla="*/ 2644045 h 3784222"/>
              <a:gd name="connsiteX70" fmla="*/ 2652888 w 3962400"/>
              <a:gd name="connsiteY70" fmla="*/ 2576311 h 3784222"/>
              <a:gd name="connsiteX71" fmla="*/ 2675466 w 3962400"/>
              <a:gd name="connsiteY71" fmla="*/ 2542445 h 3784222"/>
              <a:gd name="connsiteX72" fmla="*/ 2698044 w 3962400"/>
              <a:gd name="connsiteY72" fmla="*/ 2497289 h 3784222"/>
              <a:gd name="connsiteX73" fmla="*/ 2720622 w 3962400"/>
              <a:gd name="connsiteY73" fmla="*/ 2463422 h 3784222"/>
              <a:gd name="connsiteX74" fmla="*/ 2765777 w 3962400"/>
              <a:gd name="connsiteY74" fmla="*/ 2406978 h 3784222"/>
              <a:gd name="connsiteX75" fmla="*/ 2799644 w 3962400"/>
              <a:gd name="connsiteY75" fmla="*/ 2327956 h 3784222"/>
              <a:gd name="connsiteX76" fmla="*/ 2889955 w 3962400"/>
              <a:gd name="connsiteY76" fmla="*/ 2294089 h 3784222"/>
              <a:gd name="connsiteX77" fmla="*/ 2923822 w 3962400"/>
              <a:gd name="connsiteY77" fmla="*/ 2271511 h 3784222"/>
              <a:gd name="connsiteX78" fmla="*/ 2957688 w 3962400"/>
              <a:gd name="connsiteY78" fmla="*/ 2260222 h 3784222"/>
              <a:gd name="connsiteX79" fmla="*/ 3251200 w 3962400"/>
              <a:gd name="connsiteY79" fmla="*/ 2248934 h 3784222"/>
              <a:gd name="connsiteX80" fmla="*/ 3273777 w 3962400"/>
              <a:gd name="connsiteY80" fmla="*/ 2203778 h 3784222"/>
              <a:gd name="connsiteX81" fmla="*/ 3307644 w 3962400"/>
              <a:gd name="connsiteY81" fmla="*/ 2237645 h 3784222"/>
              <a:gd name="connsiteX82" fmla="*/ 3330222 w 3962400"/>
              <a:gd name="connsiteY82" fmla="*/ 2327956 h 3784222"/>
              <a:gd name="connsiteX83" fmla="*/ 3375377 w 3962400"/>
              <a:gd name="connsiteY83" fmla="*/ 2361822 h 3784222"/>
              <a:gd name="connsiteX84" fmla="*/ 3420533 w 3962400"/>
              <a:gd name="connsiteY84" fmla="*/ 2429556 h 3784222"/>
              <a:gd name="connsiteX85" fmla="*/ 3533422 w 3962400"/>
              <a:gd name="connsiteY85" fmla="*/ 2508578 h 3784222"/>
              <a:gd name="connsiteX86" fmla="*/ 3567288 w 3962400"/>
              <a:gd name="connsiteY86" fmla="*/ 2531156 h 3784222"/>
              <a:gd name="connsiteX87" fmla="*/ 3646311 w 3962400"/>
              <a:gd name="connsiteY87" fmla="*/ 2576311 h 3784222"/>
              <a:gd name="connsiteX88" fmla="*/ 3691466 w 3962400"/>
              <a:gd name="connsiteY88" fmla="*/ 2587600 h 3784222"/>
              <a:gd name="connsiteX89" fmla="*/ 3759200 w 3962400"/>
              <a:gd name="connsiteY89" fmla="*/ 2632756 h 3784222"/>
              <a:gd name="connsiteX90" fmla="*/ 3883377 w 3962400"/>
              <a:gd name="connsiteY90" fmla="*/ 2666622 h 3784222"/>
              <a:gd name="connsiteX91" fmla="*/ 3939822 w 3962400"/>
              <a:gd name="connsiteY91" fmla="*/ 2655334 h 3784222"/>
              <a:gd name="connsiteX92" fmla="*/ 3951111 w 3962400"/>
              <a:gd name="connsiteY92" fmla="*/ 2621467 h 3784222"/>
              <a:gd name="connsiteX93" fmla="*/ 3962400 w 3962400"/>
              <a:gd name="connsiteY93" fmla="*/ 2576311 h 3784222"/>
              <a:gd name="connsiteX94" fmla="*/ 3939822 w 3962400"/>
              <a:gd name="connsiteY94" fmla="*/ 2373111 h 3784222"/>
              <a:gd name="connsiteX95" fmla="*/ 3905955 w 3962400"/>
              <a:gd name="connsiteY95" fmla="*/ 2305378 h 3784222"/>
              <a:gd name="connsiteX96" fmla="*/ 3872088 w 3962400"/>
              <a:gd name="connsiteY96" fmla="*/ 2282800 h 3784222"/>
              <a:gd name="connsiteX97" fmla="*/ 3815644 w 3962400"/>
              <a:gd name="connsiteY97" fmla="*/ 2215067 h 3784222"/>
              <a:gd name="connsiteX98" fmla="*/ 3725333 w 3962400"/>
              <a:gd name="connsiteY98" fmla="*/ 2124756 h 3784222"/>
              <a:gd name="connsiteX99" fmla="*/ 3680177 w 3962400"/>
              <a:gd name="connsiteY99" fmla="*/ 2057022 h 3784222"/>
              <a:gd name="connsiteX100" fmla="*/ 3578577 w 3962400"/>
              <a:gd name="connsiteY100" fmla="*/ 1966711 h 3784222"/>
              <a:gd name="connsiteX101" fmla="*/ 3544711 w 3962400"/>
              <a:gd name="connsiteY101" fmla="*/ 1921556 h 3784222"/>
              <a:gd name="connsiteX102" fmla="*/ 3510844 w 3962400"/>
              <a:gd name="connsiteY102" fmla="*/ 1898978 h 3784222"/>
              <a:gd name="connsiteX103" fmla="*/ 3454400 w 3962400"/>
              <a:gd name="connsiteY103" fmla="*/ 1842534 h 3784222"/>
              <a:gd name="connsiteX104" fmla="*/ 3431822 w 3962400"/>
              <a:gd name="connsiteY104" fmla="*/ 1808667 h 3784222"/>
              <a:gd name="connsiteX105" fmla="*/ 3386666 w 3962400"/>
              <a:gd name="connsiteY105" fmla="*/ 1774800 h 3784222"/>
              <a:gd name="connsiteX106" fmla="*/ 3364088 w 3962400"/>
              <a:gd name="connsiteY106" fmla="*/ 1740934 h 3784222"/>
              <a:gd name="connsiteX107" fmla="*/ 3285066 w 3962400"/>
              <a:gd name="connsiteY107" fmla="*/ 1673200 h 3784222"/>
              <a:gd name="connsiteX108" fmla="*/ 3217333 w 3962400"/>
              <a:gd name="connsiteY108" fmla="*/ 1594178 h 3784222"/>
              <a:gd name="connsiteX109" fmla="*/ 3183466 w 3962400"/>
              <a:gd name="connsiteY109" fmla="*/ 1560311 h 3784222"/>
              <a:gd name="connsiteX110" fmla="*/ 3127022 w 3962400"/>
              <a:gd name="connsiteY110" fmla="*/ 1481289 h 3784222"/>
              <a:gd name="connsiteX111" fmla="*/ 3036711 w 3962400"/>
              <a:gd name="connsiteY111" fmla="*/ 1379689 h 3784222"/>
              <a:gd name="connsiteX112" fmla="*/ 3002844 w 3962400"/>
              <a:gd name="connsiteY112" fmla="*/ 1323245 h 3784222"/>
              <a:gd name="connsiteX113" fmla="*/ 2957688 w 3962400"/>
              <a:gd name="connsiteY113" fmla="*/ 1266800 h 3784222"/>
              <a:gd name="connsiteX114" fmla="*/ 2935111 w 3962400"/>
              <a:gd name="connsiteY114" fmla="*/ 1232934 h 3784222"/>
              <a:gd name="connsiteX115" fmla="*/ 2901244 w 3962400"/>
              <a:gd name="connsiteY115" fmla="*/ 1210356 h 3784222"/>
              <a:gd name="connsiteX116" fmla="*/ 2777066 w 3962400"/>
              <a:gd name="connsiteY116" fmla="*/ 1074889 h 3784222"/>
              <a:gd name="connsiteX117" fmla="*/ 2720622 w 3962400"/>
              <a:gd name="connsiteY117" fmla="*/ 1018445 h 3784222"/>
              <a:gd name="connsiteX118" fmla="*/ 2652888 w 3962400"/>
              <a:gd name="connsiteY118" fmla="*/ 939422 h 3784222"/>
              <a:gd name="connsiteX119" fmla="*/ 2562577 w 3962400"/>
              <a:gd name="connsiteY119" fmla="*/ 860400 h 3784222"/>
              <a:gd name="connsiteX120" fmla="*/ 2415822 w 3962400"/>
              <a:gd name="connsiteY120" fmla="*/ 724934 h 3784222"/>
              <a:gd name="connsiteX121" fmla="*/ 2087452 w 3962400"/>
              <a:gd name="connsiteY121" fmla="*/ 535018 h 3784222"/>
              <a:gd name="connsiteX122" fmla="*/ 1799420 w 3962400"/>
              <a:gd name="connsiteY122" fmla="*/ 174978 h 3784222"/>
              <a:gd name="connsiteX123" fmla="*/ 1007332 w 3962400"/>
              <a:gd name="connsiteY123" fmla="*/ 174978 h 3784222"/>
              <a:gd name="connsiteX124" fmla="*/ 1478844 w 3962400"/>
              <a:gd name="connsiteY12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666044 w 3962400"/>
              <a:gd name="connsiteY7" fmla="*/ 995867 h 3784222"/>
              <a:gd name="connsiteX8" fmla="*/ 530577 w 3962400"/>
              <a:gd name="connsiteY8" fmla="*/ 939422 h 3784222"/>
              <a:gd name="connsiteX9" fmla="*/ 338666 w 3962400"/>
              <a:gd name="connsiteY9" fmla="*/ 950711 h 3784222"/>
              <a:gd name="connsiteX10" fmla="*/ 135466 w 3962400"/>
              <a:gd name="connsiteY10" fmla="*/ 1041022 h 3784222"/>
              <a:gd name="connsiteX11" fmla="*/ 33866 w 3962400"/>
              <a:gd name="connsiteY11" fmla="*/ 1244222 h 3784222"/>
              <a:gd name="connsiteX12" fmla="*/ 22577 w 3962400"/>
              <a:gd name="connsiteY12" fmla="*/ 1628045 h 3784222"/>
              <a:gd name="connsiteX13" fmla="*/ 11288 w 3962400"/>
              <a:gd name="connsiteY13" fmla="*/ 1684489 h 3784222"/>
              <a:gd name="connsiteX14" fmla="*/ 0 w 3962400"/>
              <a:gd name="connsiteY14" fmla="*/ 1786089 h 3784222"/>
              <a:gd name="connsiteX15" fmla="*/ 11288 w 3962400"/>
              <a:gd name="connsiteY15" fmla="*/ 2237645 h 3784222"/>
              <a:gd name="connsiteX16" fmla="*/ 56444 w 3962400"/>
              <a:gd name="connsiteY16" fmla="*/ 2339245 h 3784222"/>
              <a:gd name="connsiteX17" fmla="*/ 90311 w 3962400"/>
              <a:gd name="connsiteY17" fmla="*/ 2350534 h 3784222"/>
              <a:gd name="connsiteX18" fmla="*/ 169333 w 3962400"/>
              <a:gd name="connsiteY18" fmla="*/ 2406978 h 3784222"/>
              <a:gd name="connsiteX19" fmla="*/ 203200 w 3962400"/>
              <a:gd name="connsiteY19" fmla="*/ 2418267 h 3784222"/>
              <a:gd name="connsiteX20" fmla="*/ 338666 w 3962400"/>
              <a:gd name="connsiteY20" fmla="*/ 2440845 h 3784222"/>
              <a:gd name="connsiteX21" fmla="*/ 508000 w 3962400"/>
              <a:gd name="connsiteY21" fmla="*/ 2474711 h 3784222"/>
              <a:gd name="connsiteX22" fmla="*/ 541866 w 3962400"/>
              <a:gd name="connsiteY22" fmla="*/ 2497289 h 3784222"/>
              <a:gd name="connsiteX23" fmla="*/ 587022 w 3962400"/>
              <a:gd name="connsiteY23" fmla="*/ 2508578 h 3784222"/>
              <a:gd name="connsiteX24" fmla="*/ 632177 w 3962400"/>
              <a:gd name="connsiteY24" fmla="*/ 2553734 h 3784222"/>
              <a:gd name="connsiteX25" fmla="*/ 745066 w 3962400"/>
              <a:gd name="connsiteY25" fmla="*/ 2655334 h 3784222"/>
              <a:gd name="connsiteX26" fmla="*/ 778933 w 3962400"/>
              <a:gd name="connsiteY26" fmla="*/ 2711778 h 3784222"/>
              <a:gd name="connsiteX27" fmla="*/ 824088 w 3962400"/>
              <a:gd name="connsiteY27" fmla="*/ 2813378 h 3784222"/>
              <a:gd name="connsiteX28" fmla="*/ 846666 w 3962400"/>
              <a:gd name="connsiteY28" fmla="*/ 3106889 h 3784222"/>
              <a:gd name="connsiteX29" fmla="*/ 869244 w 3962400"/>
              <a:gd name="connsiteY29" fmla="*/ 3264934 h 3784222"/>
              <a:gd name="connsiteX30" fmla="*/ 891822 w 3962400"/>
              <a:gd name="connsiteY30" fmla="*/ 3332667 h 3784222"/>
              <a:gd name="connsiteX31" fmla="*/ 993422 w 3962400"/>
              <a:gd name="connsiteY31" fmla="*/ 3422978 h 3784222"/>
              <a:gd name="connsiteX32" fmla="*/ 1027288 w 3962400"/>
              <a:gd name="connsiteY32" fmla="*/ 3434267 h 3784222"/>
              <a:gd name="connsiteX33" fmla="*/ 1095022 w 3962400"/>
              <a:gd name="connsiteY33" fmla="*/ 3366534 h 3784222"/>
              <a:gd name="connsiteX34" fmla="*/ 1162755 w 3962400"/>
              <a:gd name="connsiteY34" fmla="*/ 3298800 h 3784222"/>
              <a:gd name="connsiteX35" fmla="*/ 1196622 w 3962400"/>
              <a:gd name="connsiteY35" fmla="*/ 3332667 h 3784222"/>
              <a:gd name="connsiteX36" fmla="*/ 1207911 w 3962400"/>
              <a:gd name="connsiteY36" fmla="*/ 3366534 h 3784222"/>
              <a:gd name="connsiteX37" fmla="*/ 1230488 w 3962400"/>
              <a:gd name="connsiteY37" fmla="*/ 3411689 h 3784222"/>
              <a:gd name="connsiteX38" fmla="*/ 1264355 w 3962400"/>
              <a:gd name="connsiteY38" fmla="*/ 3513289 h 3784222"/>
              <a:gd name="connsiteX39" fmla="*/ 1309511 w 3962400"/>
              <a:gd name="connsiteY39" fmla="*/ 3581022 h 3784222"/>
              <a:gd name="connsiteX40" fmla="*/ 1332088 w 3962400"/>
              <a:gd name="connsiteY40" fmla="*/ 3682622 h 3784222"/>
              <a:gd name="connsiteX41" fmla="*/ 1365955 w 3962400"/>
              <a:gd name="connsiteY41" fmla="*/ 3761645 h 3784222"/>
              <a:gd name="connsiteX42" fmla="*/ 1399822 w 3962400"/>
              <a:gd name="connsiteY42" fmla="*/ 3784222 h 3784222"/>
              <a:gd name="connsiteX43" fmla="*/ 1433688 w 3962400"/>
              <a:gd name="connsiteY43" fmla="*/ 3761645 h 3784222"/>
              <a:gd name="connsiteX44" fmla="*/ 1467555 w 3962400"/>
              <a:gd name="connsiteY44" fmla="*/ 3716489 h 3784222"/>
              <a:gd name="connsiteX45" fmla="*/ 1512711 w 3962400"/>
              <a:gd name="connsiteY45" fmla="*/ 3648756 h 3784222"/>
              <a:gd name="connsiteX46" fmla="*/ 1546577 w 3962400"/>
              <a:gd name="connsiteY46" fmla="*/ 3614889 h 3784222"/>
              <a:gd name="connsiteX47" fmla="*/ 1580444 w 3962400"/>
              <a:gd name="connsiteY47" fmla="*/ 3513289 h 3784222"/>
              <a:gd name="connsiteX48" fmla="*/ 1591733 w 3962400"/>
              <a:gd name="connsiteY48" fmla="*/ 3479422 h 3784222"/>
              <a:gd name="connsiteX49" fmla="*/ 1625600 w 3962400"/>
              <a:gd name="connsiteY49" fmla="*/ 3468134 h 3784222"/>
              <a:gd name="connsiteX50" fmla="*/ 1727200 w 3962400"/>
              <a:gd name="connsiteY50" fmla="*/ 3535867 h 3784222"/>
              <a:gd name="connsiteX51" fmla="*/ 1794933 w 3962400"/>
              <a:gd name="connsiteY51" fmla="*/ 3569734 h 3784222"/>
              <a:gd name="connsiteX52" fmla="*/ 1862666 w 3962400"/>
              <a:gd name="connsiteY52" fmla="*/ 3614889 h 3784222"/>
              <a:gd name="connsiteX53" fmla="*/ 1896533 w 3962400"/>
              <a:gd name="connsiteY53" fmla="*/ 3626178 h 3784222"/>
              <a:gd name="connsiteX54" fmla="*/ 2077155 w 3962400"/>
              <a:gd name="connsiteY54" fmla="*/ 3648756 h 3784222"/>
              <a:gd name="connsiteX55" fmla="*/ 2144888 w 3962400"/>
              <a:gd name="connsiteY55" fmla="*/ 3660045 h 3784222"/>
              <a:gd name="connsiteX56" fmla="*/ 2246488 w 3962400"/>
              <a:gd name="connsiteY56" fmla="*/ 3648756 h 3784222"/>
              <a:gd name="connsiteX57" fmla="*/ 2257777 w 3962400"/>
              <a:gd name="connsiteY57" fmla="*/ 3614889 h 3784222"/>
              <a:gd name="connsiteX58" fmla="*/ 2291644 w 3962400"/>
              <a:gd name="connsiteY58" fmla="*/ 3603600 h 3784222"/>
              <a:gd name="connsiteX59" fmla="*/ 2302933 w 3962400"/>
              <a:gd name="connsiteY59" fmla="*/ 3569734 h 3784222"/>
              <a:gd name="connsiteX60" fmla="*/ 2381955 w 3962400"/>
              <a:gd name="connsiteY60" fmla="*/ 3513289 h 3784222"/>
              <a:gd name="connsiteX61" fmla="*/ 2415822 w 3962400"/>
              <a:gd name="connsiteY61" fmla="*/ 3456845 h 3784222"/>
              <a:gd name="connsiteX62" fmla="*/ 2449688 w 3962400"/>
              <a:gd name="connsiteY62" fmla="*/ 3422978 h 3784222"/>
              <a:gd name="connsiteX63" fmla="*/ 2494844 w 3962400"/>
              <a:gd name="connsiteY63" fmla="*/ 3343956 h 3784222"/>
              <a:gd name="connsiteX64" fmla="*/ 2528711 w 3962400"/>
              <a:gd name="connsiteY64" fmla="*/ 3050445 h 3784222"/>
              <a:gd name="connsiteX65" fmla="*/ 2551288 w 3962400"/>
              <a:gd name="connsiteY65" fmla="*/ 2824667 h 3784222"/>
              <a:gd name="connsiteX66" fmla="*/ 2573866 w 3962400"/>
              <a:gd name="connsiteY66" fmla="*/ 2700489 h 3784222"/>
              <a:gd name="connsiteX67" fmla="*/ 2585155 w 3962400"/>
              <a:gd name="connsiteY67" fmla="*/ 2666622 h 3784222"/>
              <a:gd name="connsiteX68" fmla="*/ 2619022 w 3962400"/>
              <a:gd name="connsiteY68" fmla="*/ 2644045 h 3784222"/>
              <a:gd name="connsiteX69" fmla="*/ 2652888 w 3962400"/>
              <a:gd name="connsiteY69" fmla="*/ 2576311 h 3784222"/>
              <a:gd name="connsiteX70" fmla="*/ 2675466 w 3962400"/>
              <a:gd name="connsiteY70" fmla="*/ 2542445 h 3784222"/>
              <a:gd name="connsiteX71" fmla="*/ 2698044 w 3962400"/>
              <a:gd name="connsiteY71" fmla="*/ 2497289 h 3784222"/>
              <a:gd name="connsiteX72" fmla="*/ 2720622 w 3962400"/>
              <a:gd name="connsiteY72" fmla="*/ 2463422 h 3784222"/>
              <a:gd name="connsiteX73" fmla="*/ 2765777 w 3962400"/>
              <a:gd name="connsiteY73" fmla="*/ 2406978 h 3784222"/>
              <a:gd name="connsiteX74" fmla="*/ 2799644 w 3962400"/>
              <a:gd name="connsiteY74" fmla="*/ 2327956 h 3784222"/>
              <a:gd name="connsiteX75" fmla="*/ 2889955 w 3962400"/>
              <a:gd name="connsiteY75" fmla="*/ 2294089 h 3784222"/>
              <a:gd name="connsiteX76" fmla="*/ 2923822 w 3962400"/>
              <a:gd name="connsiteY76" fmla="*/ 2271511 h 3784222"/>
              <a:gd name="connsiteX77" fmla="*/ 2957688 w 3962400"/>
              <a:gd name="connsiteY77" fmla="*/ 2260222 h 3784222"/>
              <a:gd name="connsiteX78" fmla="*/ 3251200 w 3962400"/>
              <a:gd name="connsiteY78" fmla="*/ 2248934 h 3784222"/>
              <a:gd name="connsiteX79" fmla="*/ 3273777 w 3962400"/>
              <a:gd name="connsiteY79" fmla="*/ 2203778 h 3784222"/>
              <a:gd name="connsiteX80" fmla="*/ 3307644 w 3962400"/>
              <a:gd name="connsiteY80" fmla="*/ 2237645 h 3784222"/>
              <a:gd name="connsiteX81" fmla="*/ 3330222 w 3962400"/>
              <a:gd name="connsiteY81" fmla="*/ 2327956 h 3784222"/>
              <a:gd name="connsiteX82" fmla="*/ 3375377 w 3962400"/>
              <a:gd name="connsiteY82" fmla="*/ 2361822 h 3784222"/>
              <a:gd name="connsiteX83" fmla="*/ 3420533 w 3962400"/>
              <a:gd name="connsiteY83" fmla="*/ 2429556 h 3784222"/>
              <a:gd name="connsiteX84" fmla="*/ 3533422 w 3962400"/>
              <a:gd name="connsiteY84" fmla="*/ 2508578 h 3784222"/>
              <a:gd name="connsiteX85" fmla="*/ 3567288 w 3962400"/>
              <a:gd name="connsiteY85" fmla="*/ 2531156 h 3784222"/>
              <a:gd name="connsiteX86" fmla="*/ 3646311 w 3962400"/>
              <a:gd name="connsiteY86" fmla="*/ 2576311 h 3784222"/>
              <a:gd name="connsiteX87" fmla="*/ 3691466 w 3962400"/>
              <a:gd name="connsiteY87" fmla="*/ 2587600 h 3784222"/>
              <a:gd name="connsiteX88" fmla="*/ 3759200 w 3962400"/>
              <a:gd name="connsiteY88" fmla="*/ 2632756 h 3784222"/>
              <a:gd name="connsiteX89" fmla="*/ 3883377 w 3962400"/>
              <a:gd name="connsiteY89" fmla="*/ 2666622 h 3784222"/>
              <a:gd name="connsiteX90" fmla="*/ 3939822 w 3962400"/>
              <a:gd name="connsiteY90" fmla="*/ 2655334 h 3784222"/>
              <a:gd name="connsiteX91" fmla="*/ 3951111 w 3962400"/>
              <a:gd name="connsiteY91" fmla="*/ 2621467 h 3784222"/>
              <a:gd name="connsiteX92" fmla="*/ 3962400 w 3962400"/>
              <a:gd name="connsiteY92" fmla="*/ 2576311 h 3784222"/>
              <a:gd name="connsiteX93" fmla="*/ 3939822 w 3962400"/>
              <a:gd name="connsiteY93" fmla="*/ 2373111 h 3784222"/>
              <a:gd name="connsiteX94" fmla="*/ 3905955 w 3962400"/>
              <a:gd name="connsiteY94" fmla="*/ 2305378 h 3784222"/>
              <a:gd name="connsiteX95" fmla="*/ 3872088 w 3962400"/>
              <a:gd name="connsiteY95" fmla="*/ 2282800 h 3784222"/>
              <a:gd name="connsiteX96" fmla="*/ 3815644 w 3962400"/>
              <a:gd name="connsiteY96" fmla="*/ 2215067 h 3784222"/>
              <a:gd name="connsiteX97" fmla="*/ 3725333 w 3962400"/>
              <a:gd name="connsiteY97" fmla="*/ 2124756 h 3784222"/>
              <a:gd name="connsiteX98" fmla="*/ 3680177 w 3962400"/>
              <a:gd name="connsiteY98" fmla="*/ 2057022 h 3784222"/>
              <a:gd name="connsiteX99" fmla="*/ 3578577 w 3962400"/>
              <a:gd name="connsiteY99" fmla="*/ 1966711 h 3784222"/>
              <a:gd name="connsiteX100" fmla="*/ 3544711 w 3962400"/>
              <a:gd name="connsiteY100" fmla="*/ 1921556 h 3784222"/>
              <a:gd name="connsiteX101" fmla="*/ 3510844 w 3962400"/>
              <a:gd name="connsiteY101" fmla="*/ 1898978 h 3784222"/>
              <a:gd name="connsiteX102" fmla="*/ 3454400 w 3962400"/>
              <a:gd name="connsiteY102" fmla="*/ 1842534 h 3784222"/>
              <a:gd name="connsiteX103" fmla="*/ 3431822 w 3962400"/>
              <a:gd name="connsiteY103" fmla="*/ 1808667 h 3784222"/>
              <a:gd name="connsiteX104" fmla="*/ 3386666 w 3962400"/>
              <a:gd name="connsiteY104" fmla="*/ 1774800 h 3784222"/>
              <a:gd name="connsiteX105" fmla="*/ 3364088 w 3962400"/>
              <a:gd name="connsiteY105" fmla="*/ 1740934 h 3784222"/>
              <a:gd name="connsiteX106" fmla="*/ 3285066 w 3962400"/>
              <a:gd name="connsiteY106" fmla="*/ 1673200 h 3784222"/>
              <a:gd name="connsiteX107" fmla="*/ 3217333 w 3962400"/>
              <a:gd name="connsiteY107" fmla="*/ 1594178 h 3784222"/>
              <a:gd name="connsiteX108" fmla="*/ 3183466 w 3962400"/>
              <a:gd name="connsiteY108" fmla="*/ 1560311 h 3784222"/>
              <a:gd name="connsiteX109" fmla="*/ 3127022 w 3962400"/>
              <a:gd name="connsiteY109" fmla="*/ 1481289 h 3784222"/>
              <a:gd name="connsiteX110" fmla="*/ 3036711 w 3962400"/>
              <a:gd name="connsiteY110" fmla="*/ 1379689 h 3784222"/>
              <a:gd name="connsiteX111" fmla="*/ 3002844 w 3962400"/>
              <a:gd name="connsiteY111" fmla="*/ 1323245 h 3784222"/>
              <a:gd name="connsiteX112" fmla="*/ 2957688 w 3962400"/>
              <a:gd name="connsiteY112" fmla="*/ 1266800 h 3784222"/>
              <a:gd name="connsiteX113" fmla="*/ 2935111 w 3962400"/>
              <a:gd name="connsiteY113" fmla="*/ 1232934 h 3784222"/>
              <a:gd name="connsiteX114" fmla="*/ 2901244 w 3962400"/>
              <a:gd name="connsiteY114" fmla="*/ 1210356 h 3784222"/>
              <a:gd name="connsiteX115" fmla="*/ 2777066 w 3962400"/>
              <a:gd name="connsiteY115" fmla="*/ 1074889 h 3784222"/>
              <a:gd name="connsiteX116" fmla="*/ 2720622 w 3962400"/>
              <a:gd name="connsiteY116" fmla="*/ 1018445 h 3784222"/>
              <a:gd name="connsiteX117" fmla="*/ 2652888 w 3962400"/>
              <a:gd name="connsiteY117" fmla="*/ 939422 h 3784222"/>
              <a:gd name="connsiteX118" fmla="*/ 2562577 w 3962400"/>
              <a:gd name="connsiteY118" fmla="*/ 860400 h 3784222"/>
              <a:gd name="connsiteX119" fmla="*/ 2415822 w 3962400"/>
              <a:gd name="connsiteY119" fmla="*/ 724934 h 3784222"/>
              <a:gd name="connsiteX120" fmla="*/ 2087452 w 3962400"/>
              <a:gd name="connsiteY120" fmla="*/ 535018 h 3784222"/>
              <a:gd name="connsiteX121" fmla="*/ 1799420 w 3962400"/>
              <a:gd name="connsiteY121" fmla="*/ 174978 h 3784222"/>
              <a:gd name="connsiteX122" fmla="*/ 1007332 w 3962400"/>
              <a:gd name="connsiteY122" fmla="*/ 174978 h 3784222"/>
              <a:gd name="connsiteX123" fmla="*/ 1478844 w 3962400"/>
              <a:gd name="connsiteY123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666044 w 3962400"/>
              <a:gd name="connsiteY6" fmla="*/ 995867 h 3784222"/>
              <a:gd name="connsiteX7" fmla="*/ 530577 w 3962400"/>
              <a:gd name="connsiteY7" fmla="*/ 939422 h 3784222"/>
              <a:gd name="connsiteX8" fmla="*/ 338666 w 3962400"/>
              <a:gd name="connsiteY8" fmla="*/ 950711 h 3784222"/>
              <a:gd name="connsiteX9" fmla="*/ 135466 w 3962400"/>
              <a:gd name="connsiteY9" fmla="*/ 1041022 h 3784222"/>
              <a:gd name="connsiteX10" fmla="*/ 33866 w 3962400"/>
              <a:gd name="connsiteY10" fmla="*/ 1244222 h 3784222"/>
              <a:gd name="connsiteX11" fmla="*/ 22577 w 3962400"/>
              <a:gd name="connsiteY11" fmla="*/ 1628045 h 3784222"/>
              <a:gd name="connsiteX12" fmla="*/ 11288 w 3962400"/>
              <a:gd name="connsiteY12" fmla="*/ 1684489 h 3784222"/>
              <a:gd name="connsiteX13" fmla="*/ 0 w 3962400"/>
              <a:gd name="connsiteY13" fmla="*/ 1786089 h 3784222"/>
              <a:gd name="connsiteX14" fmla="*/ 11288 w 3962400"/>
              <a:gd name="connsiteY14" fmla="*/ 2237645 h 3784222"/>
              <a:gd name="connsiteX15" fmla="*/ 56444 w 3962400"/>
              <a:gd name="connsiteY15" fmla="*/ 2339245 h 3784222"/>
              <a:gd name="connsiteX16" fmla="*/ 90311 w 3962400"/>
              <a:gd name="connsiteY16" fmla="*/ 2350534 h 3784222"/>
              <a:gd name="connsiteX17" fmla="*/ 169333 w 3962400"/>
              <a:gd name="connsiteY17" fmla="*/ 2406978 h 3784222"/>
              <a:gd name="connsiteX18" fmla="*/ 203200 w 3962400"/>
              <a:gd name="connsiteY18" fmla="*/ 2418267 h 3784222"/>
              <a:gd name="connsiteX19" fmla="*/ 338666 w 3962400"/>
              <a:gd name="connsiteY19" fmla="*/ 2440845 h 3784222"/>
              <a:gd name="connsiteX20" fmla="*/ 508000 w 3962400"/>
              <a:gd name="connsiteY20" fmla="*/ 2474711 h 3784222"/>
              <a:gd name="connsiteX21" fmla="*/ 541866 w 3962400"/>
              <a:gd name="connsiteY21" fmla="*/ 2497289 h 3784222"/>
              <a:gd name="connsiteX22" fmla="*/ 587022 w 3962400"/>
              <a:gd name="connsiteY22" fmla="*/ 2508578 h 3784222"/>
              <a:gd name="connsiteX23" fmla="*/ 632177 w 3962400"/>
              <a:gd name="connsiteY23" fmla="*/ 2553734 h 3784222"/>
              <a:gd name="connsiteX24" fmla="*/ 745066 w 3962400"/>
              <a:gd name="connsiteY24" fmla="*/ 2655334 h 3784222"/>
              <a:gd name="connsiteX25" fmla="*/ 778933 w 3962400"/>
              <a:gd name="connsiteY25" fmla="*/ 2711778 h 3784222"/>
              <a:gd name="connsiteX26" fmla="*/ 824088 w 3962400"/>
              <a:gd name="connsiteY26" fmla="*/ 2813378 h 3784222"/>
              <a:gd name="connsiteX27" fmla="*/ 846666 w 3962400"/>
              <a:gd name="connsiteY27" fmla="*/ 3106889 h 3784222"/>
              <a:gd name="connsiteX28" fmla="*/ 869244 w 3962400"/>
              <a:gd name="connsiteY28" fmla="*/ 3264934 h 3784222"/>
              <a:gd name="connsiteX29" fmla="*/ 891822 w 3962400"/>
              <a:gd name="connsiteY29" fmla="*/ 3332667 h 3784222"/>
              <a:gd name="connsiteX30" fmla="*/ 993422 w 3962400"/>
              <a:gd name="connsiteY30" fmla="*/ 3422978 h 3784222"/>
              <a:gd name="connsiteX31" fmla="*/ 1027288 w 3962400"/>
              <a:gd name="connsiteY31" fmla="*/ 3434267 h 3784222"/>
              <a:gd name="connsiteX32" fmla="*/ 1095022 w 3962400"/>
              <a:gd name="connsiteY32" fmla="*/ 3366534 h 3784222"/>
              <a:gd name="connsiteX33" fmla="*/ 1162755 w 3962400"/>
              <a:gd name="connsiteY33" fmla="*/ 3298800 h 3784222"/>
              <a:gd name="connsiteX34" fmla="*/ 1196622 w 3962400"/>
              <a:gd name="connsiteY34" fmla="*/ 3332667 h 3784222"/>
              <a:gd name="connsiteX35" fmla="*/ 1207911 w 3962400"/>
              <a:gd name="connsiteY35" fmla="*/ 3366534 h 3784222"/>
              <a:gd name="connsiteX36" fmla="*/ 1230488 w 3962400"/>
              <a:gd name="connsiteY36" fmla="*/ 3411689 h 3784222"/>
              <a:gd name="connsiteX37" fmla="*/ 1264355 w 3962400"/>
              <a:gd name="connsiteY37" fmla="*/ 3513289 h 3784222"/>
              <a:gd name="connsiteX38" fmla="*/ 1309511 w 3962400"/>
              <a:gd name="connsiteY38" fmla="*/ 3581022 h 3784222"/>
              <a:gd name="connsiteX39" fmla="*/ 1332088 w 3962400"/>
              <a:gd name="connsiteY39" fmla="*/ 3682622 h 3784222"/>
              <a:gd name="connsiteX40" fmla="*/ 1365955 w 3962400"/>
              <a:gd name="connsiteY40" fmla="*/ 3761645 h 3784222"/>
              <a:gd name="connsiteX41" fmla="*/ 1399822 w 3962400"/>
              <a:gd name="connsiteY41" fmla="*/ 3784222 h 3784222"/>
              <a:gd name="connsiteX42" fmla="*/ 1433688 w 3962400"/>
              <a:gd name="connsiteY42" fmla="*/ 3761645 h 3784222"/>
              <a:gd name="connsiteX43" fmla="*/ 1467555 w 3962400"/>
              <a:gd name="connsiteY43" fmla="*/ 3716489 h 3784222"/>
              <a:gd name="connsiteX44" fmla="*/ 1512711 w 3962400"/>
              <a:gd name="connsiteY44" fmla="*/ 3648756 h 3784222"/>
              <a:gd name="connsiteX45" fmla="*/ 1546577 w 3962400"/>
              <a:gd name="connsiteY45" fmla="*/ 3614889 h 3784222"/>
              <a:gd name="connsiteX46" fmla="*/ 1580444 w 3962400"/>
              <a:gd name="connsiteY46" fmla="*/ 3513289 h 3784222"/>
              <a:gd name="connsiteX47" fmla="*/ 1591733 w 3962400"/>
              <a:gd name="connsiteY47" fmla="*/ 3479422 h 3784222"/>
              <a:gd name="connsiteX48" fmla="*/ 1625600 w 3962400"/>
              <a:gd name="connsiteY48" fmla="*/ 3468134 h 3784222"/>
              <a:gd name="connsiteX49" fmla="*/ 1727200 w 3962400"/>
              <a:gd name="connsiteY49" fmla="*/ 3535867 h 3784222"/>
              <a:gd name="connsiteX50" fmla="*/ 1794933 w 3962400"/>
              <a:gd name="connsiteY50" fmla="*/ 3569734 h 3784222"/>
              <a:gd name="connsiteX51" fmla="*/ 1862666 w 3962400"/>
              <a:gd name="connsiteY51" fmla="*/ 3614889 h 3784222"/>
              <a:gd name="connsiteX52" fmla="*/ 1896533 w 3962400"/>
              <a:gd name="connsiteY52" fmla="*/ 3626178 h 3784222"/>
              <a:gd name="connsiteX53" fmla="*/ 2077155 w 3962400"/>
              <a:gd name="connsiteY53" fmla="*/ 3648756 h 3784222"/>
              <a:gd name="connsiteX54" fmla="*/ 2144888 w 3962400"/>
              <a:gd name="connsiteY54" fmla="*/ 3660045 h 3784222"/>
              <a:gd name="connsiteX55" fmla="*/ 2246488 w 3962400"/>
              <a:gd name="connsiteY55" fmla="*/ 3648756 h 3784222"/>
              <a:gd name="connsiteX56" fmla="*/ 2257777 w 3962400"/>
              <a:gd name="connsiteY56" fmla="*/ 3614889 h 3784222"/>
              <a:gd name="connsiteX57" fmla="*/ 2291644 w 3962400"/>
              <a:gd name="connsiteY57" fmla="*/ 3603600 h 3784222"/>
              <a:gd name="connsiteX58" fmla="*/ 2302933 w 3962400"/>
              <a:gd name="connsiteY58" fmla="*/ 3569734 h 3784222"/>
              <a:gd name="connsiteX59" fmla="*/ 2381955 w 3962400"/>
              <a:gd name="connsiteY59" fmla="*/ 3513289 h 3784222"/>
              <a:gd name="connsiteX60" fmla="*/ 2415822 w 3962400"/>
              <a:gd name="connsiteY60" fmla="*/ 3456845 h 3784222"/>
              <a:gd name="connsiteX61" fmla="*/ 2449688 w 3962400"/>
              <a:gd name="connsiteY61" fmla="*/ 3422978 h 3784222"/>
              <a:gd name="connsiteX62" fmla="*/ 2494844 w 3962400"/>
              <a:gd name="connsiteY62" fmla="*/ 3343956 h 3784222"/>
              <a:gd name="connsiteX63" fmla="*/ 2528711 w 3962400"/>
              <a:gd name="connsiteY63" fmla="*/ 3050445 h 3784222"/>
              <a:gd name="connsiteX64" fmla="*/ 2551288 w 3962400"/>
              <a:gd name="connsiteY64" fmla="*/ 2824667 h 3784222"/>
              <a:gd name="connsiteX65" fmla="*/ 2573866 w 3962400"/>
              <a:gd name="connsiteY65" fmla="*/ 2700489 h 3784222"/>
              <a:gd name="connsiteX66" fmla="*/ 2585155 w 3962400"/>
              <a:gd name="connsiteY66" fmla="*/ 2666622 h 3784222"/>
              <a:gd name="connsiteX67" fmla="*/ 2619022 w 3962400"/>
              <a:gd name="connsiteY67" fmla="*/ 2644045 h 3784222"/>
              <a:gd name="connsiteX68" fmla="*/ 2652888 w 3962400"/>
              <a:gd name="connsiteY68" fmla="*/ 2576311 h 3784222"/>
              <a:gd name="connsiteX69" fmla="*/ 2675466 w 3962400"/>
              <a:gd name="connsiteY69" fmla="*/ 2542445 h 3784222"/>
              <a:gd name="connsiteX70" fmla="*/ 2698044 w 3962400"/>
              <a:gd name="connsiteY70" fmla="*/ 2497289 h 3784222"/>
              <a:gd name="connsiteX71" fmla="*/ 2720622 w 3962400"/>
              <a:gd name="connsiteY71" fmla="*/ 2463422 h 3784222"/>
              <a:gd name="connsiteX72" fmla="*/ 2765777 w 3962400"/>
              <a:gd name="connsiteY72" fmla="*/ 2406978 h 3784222"/>
              <a:gd name="connsiteX73" fmla="*/ 2799644 w 3962400"/>
              <a:gd name="connsiteY73" fmla="*/ 2327956 h 3784222"/>
              <a:gd name="connsiteX74" fmla="*/ 2889955 w 3962400"/>
              <a:gd name="connsiteY74" fmla="*/ 2294089 h 3784222"/>
              <a:gd name="connsiteX75" fmla="*/ 2923822 w 3962400"/>
              <a:gd name="connsiteY75" fmla="*/ 2271511 h 3784222"/>
              <a:gd name="connsiteX76" fmla="*/ 2957688 w 3962400"/>
              <a:gd name="connsiteY76" fmla="*/ 2260222 h 3784222"/>
              <a:gd name="connsiteX77" fmla="*/ 3251200 w 3962400"/>
              <a:gd name="connsiteY77" fmla="*/ 2248934 h 3784222"/>
              <a:gd name="connsiteX78" fmla="*/ 3273777 w 3962400"/>
              <a:gd name="connsiteY78" fmla="*/ 2203778 h 3784222"/>
              <a:gd name="connsiteX79" fmla="*/ 3307644 w 3962400"/>
              <a:gd name="connsiteY79" fmla="*/ 2237645 h 3784222"/>
              <a:gd name="connsiteX80" fmla="*/ 3330222 w 3962400"/>
              <a:gd name="connsiteY80" fmla="*/ 2327956 h 3784222"/>
              <a:gd name="connsiteX81" fmla="*/ 3375377 w 3962400"/>
              <a:gd name="connsiteY81" fmla="*/ 2361822 h 3784222"/>
              <a:gd name="connsiteX82" fmla="*/ 3420533 w 3962400"/>
              <a:gd name="connsiteY82" fmla="*/ 2429556 h 3784222"/>
              <a:gd name="connsiteX83" fmla="*/ 3533422 w 3962400"/>
              <a:gd name="connsiteY83" fmla="*/ 2508578 h 3784222"/>
              <a:gd name="connsiteX84" fmla="*/ 3567288 w 3962400"/>
              <a:gd name="connsiteY84" fmla="*/ 2531156 h 3784222"/>
              <a:gd name="connsiteX85" fmla="*/ 3646311 w 3962400"/>
              <a:gd name="connsiteY85" fmla="*/ 2576311 h 3784222"/>
              <a:gd name="connsiteX86" fmla="*/ 3691466 w 3962400"/>
              <a:gd name="connsiteY86" fmla="*/ 2587600 h 3784222"/>
              <a:gd name="connsiteX87" fmla="*/ 3759200 w 3962400"/>
              <a:gd name="connsiteY87" fmla="*/ 2632756 h 3784222"/>
              <a:gd name="connsiteX88" fmla="*/ 3883377 w 3962400"/>
              <a:gd name="connsiteY88" fmla="*/ 2666622 h 3784222"/>
              <a:gd name="connsiteX89" fmla="*/ 3939822 w 3962400"/>
              <a:gd name="connsiteY89" fmla="*/ 2655334 h 3784222"/>
              <a:gd name="connsiteX90" fmla="*/ 3951111 w 3962400"/>
              <a:gd name="connsiteY90" fmla="*/ 2621467 h 3784222"/>
              <a:gd name="connsiteX91" fmla="*/ 3962400 w 3962400"/>
              <a:gd name="connsiteY91" fmla="*/ 2576311 h 3784222"/>
              <a:gd name="connsiteX92" fmla="*/ 3939822 w 3962400"/>
              <a:gd name="connsiteY92" fmla="*/ 2373111 h 3784222"/>
              <a:gd name="connsiteX93" fmla="*/ 3905955 w 3962400"/>
              <a:gd name="connsiteY93" fmla="*/ 2305378 h 3784222"/>
              <a:gd name="connsiteX94" fmla="*/ 3872088 w 3962400"/>
              <a:gd name="connsiteY94" fmla="*/ 2282800 h 3784222"/>
              <a:gd name="connsiteX95" fmla="*/ 3815644 w 3962400"/>
              <a:gd name="connsiteY95" fmla="*/ 2215067 h 3784222"/>
              <a:gd name="connsiteX96" fmla="*/ 3725333 w 3962400"/>
              <a:gd name="connsiteY96" fmla="*/ 2124756 h 3784222"/>
              <a:gd name="connsiteX97" fmla="*/ 3680177 w 3962400"/>
              <a:gd name="connsiteY97" fmla="*/ 2057022 h 3784222"/>
              <a:gd name="connsiteX98" fmla="*/ 3578577 w 3962400"/>
              <a:gd name="connsiteY98" fmla="*/ 1966711 h 3784222"/>
              <a:gd name="connsiteX99" fmla="*/ 3544711 w 3962400"/>
              <a:gd name="connsiteY99" fmla="*/ 1921556 h 3784222"/>
              <a:gd name="connsiteX100" fmla="*/ 3510844 w 3962400"/>
              <a:gd name="connsiteY100" fmla="*/ 1898978 h 3784222"/>
              <a:gd name="connsiteX101" fmla="*/ 3454400 w 3962400"/>
              <a:gd name="connsiteY101" fmla="*/ 1842534 h 3784222"/>
              <a:gd name="connsiteX102" fmla="*/ 3431822 w 3962400"/>
              <a:gd name="connsiteY102" fmla="*/ 1808667 h 3784222"/>
              <a:gd name="connsiteX103" fmla="*/ 3386666 w 3962400"/>
              <a:gd name="connsiteY103" fmla="*/ 1774800 h 3784222"/>
              <a:gd name="connsiteX104" fmla="*/ 3364088 w 3962400"/>
              <a:gd name="connsiteY104" fmla="*/ 1740934 h 3784222"/>
              <a:gd name="connsiteX105" fmla="*/ 3285066 w 3962400"/>
              <a:gd name="connsiteY105" fmla="*/ 1673200 h 3784222"/>
              <a:gd name="connsiteX106" fmla="*/ 3217333 w 3962400"/>
              <a:gd name="connsiteY106" fmla="*/ 1594178 h 3784222"/>
              <a:gd name="connsiteX107" fmla="*/ 3183466 w 3962400"/>
              <a:gd name="connsiteY107" fmla="*/ 1560311 h 3784222"/>
              <a:gd name="connsiteX108" fmla="*/ 3127022 w 3962400"/>
              <a:gd name="connsiteY108" fmla="*/ 1481289 h 3784222"/>
              <a:gd name="connsiteX109" fmla="*/ 3036711 w 3962400"/>
              <a:gd name="connsiteY109" fmla="*/ 1379689 h 3784222"/>
              <a:gd name="connsiteX110" fmla="*/ 3002844 w 3962400"/>
              <a:gd name="connsiteY110" fmla="*/ 1323245 h 3784222"/>
              <a:gd name="connsiteX111" fmla="*/ 2957688 w 3962400"/>
              <a:gd name="connsiteY111" fmla="*/ 1266800 h 3784222"/>
              <a:gd name="connsiteX112" fmla="*/ 2935111 w 3962400"/>
              <a:gd name="connsiteY112" fmla="*/ 1232934 h 3784222"/>
              <a:gd name="connsiteX113" fmla="*/ 2901244 w 3962400"/>
              <a:gd name="connsiteY113" fmla="*/ 1210356 h 3784222"/>
              <a:gd name="connsiteX114" fmla="*/ 2777066 w 3962400"/>
              <a:gd name="connsiteY114" fmla="*/ 1074889 h 3784222"/>
              <a:gd name="connsiteX115" fmla="*/ 2720622 w 3962400"/>
              <a:gd name="connsiteY115" fmla="*/ 1018445 h 3784222"/>
              <a:gd name="connsiteX116" fmla="*/ 2652888 w 3962400"/>
              <a:gd name="connsiteY116" fmla="*/ 939422 h 3784222"/>
              <a:gd name="connsiteX117" fmla="*/ 2562577 w 3962400"/>
              <a:gd name="connsiteY117" fmla="*/ 860400 h 3784222"/>
              <a:gd name="connsiteX118" fmla="*/ 2415822 w 3962400"/>
              <a:gd name="connsiteY118" fmla="*/ 724934 h 3784222"/>
              <a:gd name="connsiteX119" fmla="*/ 2087452 w 3962400"/>
              <a:gd name="connsiteY119" fmla="*/ 535018 h 3784222"/>
              <a:gd name="connsiteX120" fmla="*/ 1799420 w 3962400"/>
              <a:gd name="connsiteY120" fmla="*/ 174978 h 3784222"/>
              <a:gd name="connsiteX121" fmla="*/ 1007332 w 3962400"/>
              <a:gd name="connsiteY121" fmla="*/ 174978 h 3784222"/>
              <a:gd name="connsiteX122" fmla="*/ 1478844 w 3962400"/>
              <a:gd name="connsiteY122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869244 w 3962400"/>
              <a:gd name="connsiteY4" fmla="*/ 1176489 h 3784222"/>
              <a:gd name="connsiteX5" fmla="*/ 666044 w 3962400"/>
              <a:gd name="connsiteY5" fmla="*/ 995867 h 3784222"/>
              <a:gd name="connsiteX6" fmla="*/ 530577 w 3962400"/>
              <a:gd name="connsiteY6" fmla="*/ 939422 h 3784222"/>
              <a:gd name="connsiteX7" fmla="*/ 338666 w 3962400"/>
              <a:gd name="connsiteY7" fmla="*/ 950711 h 3784222"/>
              <a:gd name="connsiteX8" fmla="*/ 135466 w 3962400"/>
              <a:gd name="connsiteY8" fmla="*/ 1041022 h 3784222"/>
              <a:gd name="connsiteX9" fmla="*/ 33866 w 3962400"/>
              <a:gd name="connsiteY9" fmla="*/ 1244222 h 3784222"/>
              <a:gd name="connsiteX10" fmla="*/ 22577 w 3962400"/>
              <a:gd name="connsiteY10" fmla="*/ 1628045 h 3784222"/>
              <a:gd name="connsiteX11" fmla="*/ 11288 w 3962400"/>
              <a:gd name="connsiteY11" fmla="*/ 1684489 h 3784222"/>
              <a:gd name="connsiteX12" fmla="*/ 0 w 3962400"/>
              <a:gd name="connsiteY12" fmla="*/ 1786089 h 3784222"/>
              <a:gd name="connsiteX13" fmla="*/ 11288 w 3962400"/>
              <a:gd name="connsiteY13" fmla="*/ 2237645 h 3784222"/>
              <a:gd name="connsiteX14" fmla="*/ 56444 w 3962400"/>
              <a:gd name="connsiteY14" fmla="*/ 2339245 h 3784222"/>
              <a:gd name="connsiteX15" fmla="*/ 90311 w 3962400"/>
              <a:gd name="connsiteY15" fmla="*/ 2350534 h 3784222"/>
              <a:gd name="connsiteX16" fmla="*/ 169333 w 3962400"/>
              <a:gd name="connsiteY16" fmla="*/ 2406978 h 3784222"/>
              <a:gd name="connsiteX17" fmla="*/ 203200 w 3962400"/>
              <a:gd name="connsiteY17" fmla="*/ 2418267 h 3784222"/>
              <a:gd name="connsiteX18" fmla="*/ 338666 w 3962400"/>
              <a:gd name="connsiteY18" fmla="*/ 2440845 h 3784222"/>
              <a:gd name="connsiteX19" fmla="*/ 508000 w 3962400"/>
              <a:gd name="connsiteY19" fmla="*/ 2474711 h 3784222"/>
              <a:gd name="connsiteX20" fmla="*/ 541866 w 3962400"/>
              <a:gd name="connsiteY20" fmla="*/ 2497289 h 3784222"/>
              <a:gd name="connsiteX21" fmla="*/ 587022 w 3962400"/>
              <a:gd name="connsiteY21" fmla="*/ 2508578 h 3784222"/>
              <a:gd name="connsiteX22" fmla="*/ 632177 w 3962400"/>
              <a:gd name="connsiteY22" fmla="*/ 2553734 h 3784222"/>
              <a:gd name="connsiteX23" fmla="*/ 745066 w 3962400"/>
              <a:gd name="connsiteY23" fmla="*/ 2655334 h 3784222"/>
              <a:gd name="connsiteX24" fmla="*/ 778933 w 3962400"/>
              <a:gd name="connsiteY24" fmla="*/ 2711778 h 3784222"/>
              <a:gd name="connsiteX25" fmla="*/ 824088 w 3962400"/>
              <a:gd name="connsiteY25" fmla="*/ 2813378 h 3784222"/>
              <a:gd name="connsiteX26" fmla="*/ 846666 w 3962400"/>
              <a:gd name="connsiteY26" fmla="*/ 3106889 h 3784222"/>
              <a:gd name="connsiteX27" fmla="*/ 869244 w 3962400"/>
              <a:gd name="connsiteY27" fmla="*/ 3264934 h 3784222"/>
              <a:gd name="connsiteX28" fmla="*/ 891822 w 3962400"/>
              <a:gd name="connsiteY28" fmla="*/ 3332667 h 3784222"/>
              <a:gd name="connsiteX29" fmla="*/ 993422 w 3962400"/>
              <a:gd name="connsiteY29" fmla="*/ 3422978 h 3784222"/>
              <a:gd name="connsiteX30" fmla="*/ 1027288 w 3962400"/>
              <a:gd name="connsiteY30" fmla="*/ 3434267 h 3784222"/>
              <a:gd name="connsiteX31" fmla="*/ 1095022 w 3962400"/>
              <a:gd name="connsiteY31" fmla="*/ 3366534 h 3784222"/>
              <a:gd name="connsiteX32" fmla="*/ 1162755 w 3962400"/>
              <a:gd name="connsiteY32" fmla="*/ 3298800 h 3784222"/>
              <a:gd name="connsiteX33" fmla="*/ 1196622 w 3962400"/>
              <a:gd name="connsiteY33" fmla="*/ 3332667 h 3784222"/>
              <a:gd name="connsiteX34" fmla="*/ 1207911 w 3962400"/>
              <a:gd name="connsiteY34" fmla="*/ 3366534 h 3784222"/>
              <a:gd name="connsiteX35" fmla="*/ 1230488 w 3962400"/>
              <a:gd name="connsiteY35" fmla="*/ 3411689 h 3784222"/>
              <a:gd name="connsiteX36" fmla="*/ 1264355 w 3962400"/>
              <a:gd name="connsiteY36" fmla="*/ 3513289 h 3784222"/>
              <a:gd name="connsiteX37" fmla="*/ 1309511 w 3962400"/>
              <a:gd name="connsiteY37" fmla="*/ 3581022 h 3784222"/>
              <a:gd name="connsiteX38" fmla="*/ 1332088 w 3962400"/>
              <a:gd name="connsiteY38" fmla="*/ 3682622 h 3784222"/>
              <a:gd name="connsiteX39" fmla="*/ 1365955 w 3962400"/>
              <a:gd name="connsiteY39" fmla="*/ 3761645 h 3784222"/>
              <a:gd name="connsiteX40" fmla="*/ 1399822 w 3962400"/>
              <a:gd name="connsiteY40" fmla="*/ 3784222 h 3784222"/>
              <a:gd name="connsiteX41" fmla="*/ 1433688 w 3962400"/>
              <a:gd name="connsiteY41" fmla="*/ 3761645 h 3784222"/>
              <a:gd name="connsiteX42" fmla="*/ 1467555 w 3962400"/>
              <a:gd name="connsiteY42" fmla="*/ 3716489 h 3784222"/>
              <a:gd name="connsiteX43" fmla="*/ 1512711 w 3962400"/>
              <a:gd name="connsiteY43" fmla="*/ 3648756 h 3784222"/>
              <a:gd name="connsiteX44" fmla="*/ 1546577 w 3962400"/>
              <a:gd name="connsiteY44" fmla="*/ 3614889 h 3784222"/>
              <a:gd name="connsiteX45" fmla="*/ 1580444 w 3962400"/>
              <a:gd name="connsiteY45" fmla="*/ 3513289 h 3784222"/>
              <a:gd name="connsiteX46" fmla="*/ 1591733 w 3962400"/>
              <a:gd name="connsiteY46" fmla="*/ 3479422 h 3784222"/>
              <a:gd name="connsiteX47" fmla="*/ 1625600 w 3962400"/>
              <a:gd name="connsiteY47" fmla="*/ 3468134 h 3784222"/>
              <a:gd name="connsiteX48" fmla="*/ 1727200 w 3962400"/>
              <a:gd name="connsiteY48" fmla="*/ 3535867 h 3784222"/>
              <a:gd name="connsiteX49" fmla="*/ 1794933 w 3962400"/>
              <a:gd name="connsiteY49" fmla="*/ 3569734 h 3784222"/>
              <a:gd name="connsiteX50" fmla="*/ 1862666 w 3962400"/>
              <a:gd name="connsiteY50" fmla="*/ 3614889 h 3784222"/>
              <a:gd name="connsiteX51" fmla="*/ 1896533 w 3962400"/>
              <a:gd name="connsiteY51" fmla="*/ 3626178 h 3784222"/>
              <a:gd name="connsiteX52" fmla="*/ 2077155 w 3962400"/>
              <a:gd name="connsiteY52" fmla="*/ 3648756 h 3784222"/>
              <a:gd name="connsiteX53" fmla="*/ 2144888 w 3962400"/>
              <a:gd name="connsiteY53" fmla="*/ 3660045 h 3784222"/>
              <a:gd name="connsiteX54" fmla="*/ 2246488 w 3962400"/>
              <a:gd name="connsiteY54" fmla="*/ 3648756 h 3784222"/>
              <a:gd name="connsiteX55" fmla="*/ 2257777 w 3962400"/>
              <a:gd name="connsiteY55" fmla="*/ 3614889 h 3784222"/>
              <a:gd name="connsiteX56" fmla="*/ 2291644 w 3962400"/>
              <a:gd name="connsiteY56" fmla="*/ 3603600 h 3784222"/>
              <a:gd name="connsiteX57" fmla="*/ 2302933 w 3962400"/>
              <a:gd name="connsiteY57" fmla="*/ 3569734 h 3784222"/>
              <a:gd name="connsiteX58" fmla="*/ 2381955 w 3962400"/>
              <a:gd name="connsiteY58" fmla="*/ 3513289 h 3784222"/>
              <a:gd name="connsiteX59" fmla="*/ 2415822 w 3962400"/>
              <a:gd name="connsiteY59" fmla="*/ 3456845 h 3784222"/>
              <a:gd name="connsiteX60" fmla="*/ 2449688 w 3962400"/>
              <a:gd name="connsiteY60" fmla="*/ 3422978 h 3784222"/>
              <a:gd name="connsiteX61" fmla="*/ 2494844 w 3962400"/>
              <a:gd name="connsiteY61" fmla="*/ 3343956 h 3784222"/>
              <a:gd name="connsiteX62" fmla="*/ 2528711 w 3962400"/>
              <a:gd name="connsiteY62" fmla="*/ 3050445 h 3784222"/>
              <a:gd name="connsiteX63" fmla="*/ 2551288 w 3962400"/>
              <a:gd name="connsiteY63" fmla="*/ 2824667 h 3784222"/>
              <a:gd name="connsiteX64" fmla="*/ 2573866 w 3962400"/>
              <a:gd name="connsiteY64" fmla="*/ 2700489 h 3784222"/>
              <a:gd name="connsiteX65" fmla="*/ 2585155 w 3962400"/>
              <a:gd name="connsiteY65" fmla="*/ 2666622 h 3784222"/>
              <a:gd name="connsiteX66" fmla="*/ 2619022 w 3962400"/>
              <a:gd name="connsiteY66" fmla="*/ 2644045 h 3784222"/>
              <a:gd name="connsiteX67" fmla="*/ 2652888 w 3962400"/>
              <a:gd name="connsiteY67" fmla="*/ 2576311 h 3784222"/>
              <a:gd name="connsiteX68" fmla="*/ 2675466 w 3962400"/>
              <a:gd name="connsiteY68" fmla="*/ 2542445 h 3784222"/>
              <a:gd name="connsiteX69" fmla="*/ 2698044 w 3962400"/>
              <a:gd name="connsiteY69" fmla="*/ 2497289 h 3784222"/>
              <a:gd name="connsiteX70" fmla="*/ 2720622 w 3962400"/>
              <a:gd name="connsiteY70" fmla="*/ 2463422 h 3784222"/>
              <a:gd name="connsiteX71" fmla="*/ 2765777 w 3962400"/>
              <a:gd name="connsiteY71" fmla="*/ 2406978 h 3784222"/>
              <a:gd name="connsiteX72" fmla="*/ 2799644 w 3962400"/>
              <a:gd name="connsiteY72" fmla="*/ 2327956 h 3784222"/>
              <a:gd name="connsiteX73" fmla="*/ 2889955 w 3962400"/>
              <a:gd name="connsiteY73" fmla="*/ 2294089 h 3784222"/>
              <a:gd name="connsiteX74" fmla="*/ 2923822 w 3962400"/>
              <a:gd name="connsiteY74" fmla="*/ 2271511 h 3784222"/>
              <a:gd name="connsiteX75" fmla="*/ 2957688 w 3962400"/>
              <a:gd name="connsiteY75" fmla="*/ 2260222 h 3784222"/>
              <a:gd name="connsiteX76" fmla="*/ 3251200 w 3962400"/>
              <a:gd name="connsiteY76" fmla="*/ 2248934 h 3784222"/>
              <a:gd name="connsiteX77" fmla="*/ 3273777 w 3962400"/>
              <a:gd name="connsiteY77" fmla="*/ 2203778 h 3784222"/>
              <a:gd name="connsiteX78" fmla="*/ 3307644 w 3962400"/>
              <a:gd name="connsiteY78" fmla="*/ 2237645 h 3784222"/>
              <a:gd name="connsiteX79" fmla="*/ 3330222 w 3962400"/>
              <a:gd name="connsiteY79" fmla="*/ 2327956 h 3784222"/>
              <a:gd name="connsiteX80" fmla="*/ 3375377 w 3962400"/>
              <a:gd name="connsiteY80" fmla="*/ 2361822 h 3784222"/>
              <a:gd name="connsiteX81" fmla="*/ 3420533 w 3962400"/>
              <a:gd name="connsiteY81" fmla="*/ 2429556 h 3784222"/>
              <a:gd name="connsiteX82" fmla="*/ 3533422 w 3962400"/>
              <a:gd name="connsiteY82" fmla="*/ 2508578 h 3784222"/>
              <a:gd name="connsiteX83" fmla="*/ 3567288 w 3962400"/>
              <a:gd name="connsiteY83" fmla="*/ 2531156 h 3784222"/>
              <a:gd name="connsiteX84" fmla="*/ 3646311 w 3962400"/>
              <a:gd name="connsiteY84" fmla="*/ 2576311 h 3784222"/>
              <a:gd name="connsiteX85" fmla="*/ 3691466 w 3962400"/>
              <a:gd name="connsiteY85" fmla="*/ 2587600 h 3784222"/>
              <a:gd name="connsiteX86" fmla="*/ 3759200 w 3962400"/>
              <a:gd name="connsiteY86" fmla="*/ 2632756 h 3784222"/>
              <a:gd name="connsiteX87" fmla="*/ 3883377 w 3962400"/>
              <a:gd name="connsiteY87" fmla="*/ 2666622 h 3784222"/>
              <a:gd name="connsiteX88" fmla="*/ 3939822 w 3962400"/>
              <a:gd name="connsiteY88" fmla="*/ 2655334 h 3784222"/>
              <a:gd name="connsiteX89" fmla="*/ 3951111 w 3962400"/>
              <a:gd name="connsiteY89" fmla="*/ 2621467 h 3784222"/>
              <a:gd name="connsiteX90" fmla="*/ 3962400 w 3962400"/>
              <a:gd name="connsiteY90" fmla="*/ 2576311 h 3784222"/>
              <a:gd name="connsiteX91" fmla="*/ 3939822 w 3962400"/>
              <a:gd name="connsiteY91" fmla="*/ 2373111 h 3784222"/>
              <a:gd name="connsiteX92" fmla="*/ 3905955 w 3962400"/>
              <a:gd name="connsiteY92" fmla="*/ 2305378 h 3784222"/>
              <a:gd name="connsiteX93" fmla="*/ 3872088 w 3962400"/>
              <a:gd name="connsiteY93" fmla="*/ 2282800 h 3784222"/>
              <a:gd name="connsiteX94" fmla="*/ 3815644 w 3962400"/>
              <a:gd name="connsiteY94" fmla="*/ 2215067 h 3784222"/>
              <a:gd name="connsiteX95" fmla="*/ 3725333 w 3962400"/>
              <a:gd name="connsiteY95" fmla="*/ 2124756 h 3784222"/>
              <a:gd name="connsiteX96" fmla="*/ 3680177 w 3962400"/>
              <a:gd name="connsiteY96" fmla="*/ 2057022 h 3784222"/>
              <a:gd name="connsiteX97" fmla="*/ 3578577 w 3962400"/>
              <a:gd name="connsiteY97" fmla="*/ 1966711 h 3784222"/>
              <a:gd name="connsiteX98" fmla="*/ 3544711 w 3962400"/>
              <a:gd name="connsiteY98" fmla="*/ 1921556 h 3784222"/>
              <a:gd name="connsiteX99" fmla="*/ 3510844 w 3962400"/>
              <a:gd name="connsiteY99" fmla="*/ 1898978 h 3784222"/>
              <a:gd name="connsiteX100" fmla="*/ 3454400 w 3962400"/>
              <a:gd name="connsiteY100" fmla="*/ 1842534 h 3784222"/>
              <a:gd name="connsiteX101" fmla="*/ 3431822 w 3962400"/>
              <a:gd name="connsiteY101" fmla="*/ 1808667 h 3784222"/>
              <a:gd name="connsiteX102" fmla="*/ 3386666 w 3962400"/>
              <a:gd name="connsiteY102" fmla="*/ 1774800 h 3784222"/>
              <a:gd name="connsiteX103" fmla="*/ 3364088 w 3962400"/>
              <a:gd name="connsiteY103" fmla="*/ 1740934 h 3784222"/>
              <a:gd name="connsiteX104" fmla="*/ 3285066 w 3962400"/>
              <a:gd name="connsiteY104" fmla="*/ 1673200 h 3784222"/>
              <a:gd name="connsiteX105" fmla="*/ 3217333 w 3962400"/>
              <a:gd name="connsiteY105" fmla="*/ 1594178 h 3784222"/>
              <a:gd name="connsiteX106" fmla="*/ 3183466 w 3962400"/>
              <a:gd name="connsiteY106" fmla="*/ 1560311 h 3784222"/>
              <a:gd name="connsiteX107" fmla="*/ 3127022 w 3962400"/>
              <a:gd name="connsiteY107" fmla="*/ 1481289 h 3784222"/>
              <a:gd name="connsiteX108" fmla="*/ 3036711 w 3962400"/>
              <a:gd name="connsiteY108" fmla="*/ 1379689 h 3784222"/>
              <a:gd name="connsiteX109" fmla="*/ 3002844 w 3962400"/>
              <a:gd name="connsiteY109" fmla="*/ 1323245 h 3784222"/>
              <a:gd name="connsiteX110" fmla="*/ 2957688 w 3962400"/>
              <a:gd name="connsiteY110" fmla="*/ 1266800 h 3784222"/>
              <a:gd name="connsiteX111" fmla="*/ 2935111 w 3962400"/>
              <a:gd name="connsiteY111" fmla="*/ 1232934 h 3784222"/>
              <a:gd name="connsiteX112" fmla="*/ 2901244 w 3962400"/>
              <a:gd name="connsiteY112" fmla="*/ 1210356 h 3784222"/>
              <a:gd name="connsiteX113" fmla="*/ 2777066 w 3962400"/>
              <a:gd name="connsiteY113" fmla="*/ 1074889 h 3784222"/>
              <a:gd name="connsiteX114" fmla="*/ 2720622 w 3962400"/>
              <a:gd name="connsiteY114" fmla="*/ 1018445 h 3784222"/>
              <a:gd name="connsiteX115" fmla="*/ 2652888 w 3962400"/>
              <a:gd name="connsiteY115" fmla="*/ 939422 h 3784222"/>
              <a:gd name="connsiteX116" fmla="*/ 2562577 w 3962400"/>
              <a:gd name="connsiteY116" fmla="*/ 860400 h 3784222"/>
              <a:gd name="connsiteX117" fmla="*/ 2415822 w 3962400"/>
              <a:gd name="connsiteY117" fmla="*/ 724934 h 3784222"/>
              <a:gd name="connsiteX118" fmla="*/ 2087452 w 3962400"/>
              <a:gd name="connsiteY118" fmla="*/ 535018 h 3784222"/>
              <a:gd name="connsiteX119" fmla="*/ 1799420 w 3962400"/>
              <a:gd name="connsiteY119" fmla="*/ 174978 h 3784222"/>
              <a:gd name="connsiteX120" fmla="*/ 1007332 w 3962400"/>
              <a:gd name="connsiteY120" fmla="*/ 174978 h 3784222"/>
              <a:gd name="connsiteX121" fmla="*/ 1478844 w 3962400"/>
              <a:gd name="connsiteY121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038577 w 3962400"/>
              <a:gd name="connsiteY2" fmla="*/ 1266800 h 3784222"/>
              <a:gd name="connsiteX3" fmla="*/ 869244 w 3962400"/>
              <a:gd name="connsiteY3" fmla="*/ 1176489 h 3784222"/>
              <a:gd name="connsiteX4" fmla="*/ 666044 w 3962400"/>
              <a:gd name="connsiteY4" fmla="*/ 995867 h 3784222"/>
              <a:gd name="connsiteX5" fmla="*/ 530577 w 3962400"/>
              <a:gd name="connsiteY5" fmla="*/ 939422 h 3784222"/>
              <a:gd name="connsiteX6" fmla="*/ 338666 w 3962400"/>
              <a:gd name="connsiteY6" fmla="*/ 950711 h 3784222"/>
              <a:gd name="connsiteX7" fmla="*/ 135466 w 3962400"/>
              <a:gd name="connsiteY7" fmla="*/ 1041022 h 3784222"/>
              <a:gd name="connsiteX8" fmla="*/ 33866 w 3962400"/>
              <a:gd name="connsiteY8" fmla="*/ 1244222 h 3784222"/>
              <a:gd name="connsiteX9" fmla="*/ 22577 w 3962400"/>
              <a:gd name="connsiteY9" fmla="*/ 1628045 h 3784222"/>
              <a:gd name="connsiteX10" fmla="*/ 11288 w 3962400"/>
              <a:gd name="connsiteY10" fmla="*/ 1684489 h 3784222"/>
              <a:gd name="connsiteX11" fmla="*/ 0 w 3962400"/>
              <a:gd name="connsiteY11" fmla="*/ 1786089 h 3784222"/>
              <a:gd name="connsiteX12" fmla="*/ 11288 w 3962400"/>
              <a:gd name="connsiteY12" fmla="*/ 2237645 h 3784222"/>
              <a:gd name="connsiteX13" fmla="*/ 56444 w 3962400"/>
              <a:gd name="connsiteY13" fmla="*/ 2339245 h 3784222"/>
              <a:gd name="connsiteX14" fmla="*/ 90311 w 3962400"/>
              <a:gd name="connsiteY14" fmla="*/ 2350534 h 3784222"/>
              <a:gd name="connsiteX15" fmla="*/ 169333 w 3962400"/>
              <a:gd name="connsiteY15" fmla="*/ 2406978 h 3784222"/>
              <a:gd name="connsiteX16" fmla="*/ 203200 w 3962400"/>
              <a:gd name="connsiteY16" fmla="*/ 2418267 h 3784222"/>
              <a:gd name="connsiteX17" fmla="*/ 338666 w 3962400"/>
              <a:gd name="connsiteY17" fmla="*/ 2440845 h 3784222"/>
              <a:gd name="connsiteX18" fmla="*/ 508000 w 3962400"/>
              <a:gd name="connsiteY18" fmla="*/ 2474711 h 3784222"/>
              <a:gd name="connsiteX19" fmla="*/ 541866 w 3962400"/>
              <a:gd name="connsiteY19" fmla="*/ 2497289 h 3784222"/>
              <a:gd name="connsiteX20" fmla="*/ 587022 w 3962400"/>
              <a:gd name="connsiteY20" fmla="*/ 2508578 h 3784222"/>
              <a:gd name="connsiteX21" fmla="*/ 632177 w 3962400"/>
              <a:gd name="connsiteY21" fmla="*/ 2553734 h 3784222"/>
              <a:gd name="connsiteX22" fmla="*/ 745066 w 3962400"/>
              <a:gd name="connsiteY22" fmla="*/ 2655334 h 3784222"/>
              <a:gd name="connsiteX23" fmla="*/ 778933 w 3962400"/>
              <a:gd name="connsiteY23" fmla="*/ 2711778 h 3784222"/>
              <a:gd name="connsiteX24" fmla="*/ 824088 w 3962400"/>
              <a:gd name="connsiteY24" fmla="*/ 2813378 h 3784222"/>
              <a:gd name="connsiteX25" fmla="*/ 846666 w 3962400"/>
              <a:gd name="connsiteY25" fmla="*/ 3106889 h 3784222"/>
              <a:gd name="connsiteX26" fmla="*/ 869244 w 3962400"/>
              <a:gd name="connsiteY26" fmla="*/ 3264934 h 3784222"/>
              <a:gd name="connsiteX27" fmla="*/ 891822 w 3962400"/>
              <a:gd name="connsiteY27" fmla="*/ 3332667 h 3784222"/>
              <a:gd name="connsiteX28" fmla="*/ 993422 w 3962400"/>
              <a:gd name="connsiteY28" fmla="*/ 3422978 h 3784222"/>
              <a:gd name="connsiteX29" fmla="*/ 1027288 w 3962400"/>
              <a:gd name="connsiteY29" fmla="*/ 3434267 h 3784222"/>
              <a:gd name="connsiteX30" fmla="*/ 1095022 w 3962400"/>
              <a:gd name="connsiteY30" fmla="*/ 3366534 h 3784222"/>
              <a:gd name="connsiteX31" fmla="*/ 1162755 w 3962400"/>
              <a:gd name="connsiteY31" fmla="*/ 3298800 h 3784222"/>
              <a:gd name="connsiteX32" fmla="*/ 1196622 w 3962400"/>
              <a:gd name="connsiteY32" fmla="*/ 3332667 h 3784222"/>
              <a:gd name="connsiteX33" fmla="*/ 1207911 w 3962400"/>
              <a:gd name="connsiteY33" fmla="*/ 3366534 h 3784222"/>
              <a:gd name="connsiteX34" fmla="*/ 1230488 w 3962400"/>
              <a:gd name="connsiteY34" fmla="*/ 3411689 h 3784222"/>
              <a:gd name="connsiteX35" fmla="*/ 1264355 w 3962400"/>
              <a:gd name="connsiteY35" fmla="*/ 3513289 h 3784222"/>
              <a:gd name="connsiteX36" fmla="*/ 1309511 w 3962400"/>
              <a:gd name="connsiteY36" fmla="*/ 3581022 h 3784222"/>
              <a:gd name="connsiteX37" fmla="*/ 1332088 w 3962400"/>
              <a:gd name="connsiteY37" fmla="*/ 3682622 h 3784222"/>
              <a:gd name="connsiteX38" fmla="*/ 1365955 w 3962400"/>
              <a:gd name="connsiteY38" fmla="*/ 3761645 h 3784222"/>
              <a:gd name="connsiteX39" fmla="*/ 1399822 w 3962400"/>
              <a:gd name="connsiteY39" fmla="*/ 3784222 h 3784222"/>
              <a:gd name="connsiteX40" fmla="*/ 1433688 w 3962400"/>
              <a:gd name="connsiteY40" fmla="*/ 3761645 h 3784222"/>
              <a:gd name="connsiteX41" fmla="*/ 1467555 w 3962400"/>
              <a:gd name="connsiteY41" fmla="*/ 3716489 h 3784222"/>
              <a:gd name="connsiteX42" fmla="*/ 1512711 w 3962400"/>
              <a:gd name="connsiteY42" fmla="*/ 3648756 h 3784222"/>
              <a:gd name="connsiteX43" fmla="*/ 1546577 w 3962400"/>
              <a:gd name="connsiteY43" fmla="*/ 3614889 h 3784222"/>
              <a:gd name="connsiteX44" fmla="*/ 1580444 w 3962400"/>
              <a:gd name="connsiteY44" fmla="*/ 3513289 h 3784222"/>
              <a:gd name="connsiteX45" fmla="*/ 1591733 w 3962400"/>
              <a:gd name="connsiteY45" fmla="*/ 3479422 h 3784222"/>
              <a:gd name="connsiteX46" fmla="*/ 1625600 w 3962400"/>
              <a:gd name="connsiteY46" fmla="*/ 3468134 h 3784222"/>
              <a:gd name="connsiteX47" fmla="*/ 1727200 w 3962400"/>
              <a:gd name="connsiteY47" fmla="*/ 3535867 h 3784222"/>
              <a:gd name="connsiteX48" fmla="*/ 1794933 w 3962400"/>
              <a:gd name="connsiteY48" fmla="*/ 3569734 h 3784222"/>
              <a:gd name="connsiteX49" fmla="*/ 1862666 w 3962400"/>
              <a:gd name="connsiteY49" fmla="*/ 3614889 h 3784222"/>
              <a:gd name="connsiteX50" fmla="*/ 1896533 w 3962400"/>
              <a:gd name="connsiteY50" fmla="*/ 3626178 h 3784222"/>
              <a:gd name="connsiteX51" fmla="*/ 2077155 w 3962400"/>
              <a:gd name="connsiteY51" fmla="*/ 3648756 h 3784222"/>
              <a:gd name="connsiteX52" fmla="*/ 2144888 w 3962400"/>
              <a:gd name="connsiteY52" fmla="*/ 3660045 h 3784222"/>
              <a:gd name="connsiteX53" fmla="*/ 2246488 w 3962400"/>
              <a:gd name="connsiteY53" fmla="*/ 3648756 h 3784222"/>
              <a:gd name="connsiteX54" fmla="*/ 2257777 w 3962400"/>
              <a:gd name="connsiteY54" fmla="*/ 3614889 h 3784222"/>
              <a:gd name="connsiteX55" fmla="*/ 2291644 w 3962400"/>
              <a:gd name="connsiteY55" fmla="*/ 3603600 h 3784222"/>
              <a:gd name="connsiteX56" fmla="*/ 2302933 w 3962400"/>
              <a:gd name="connsiteY56" fmla="*/ 3569734 h 3784222"/>
              <a:gd name="connsiteX57" fmla="*/ 2381955 w 3962400"/>
              <a:gd name="connsiteY57" fmla="*/ 3513289 h 3784222"/>
              <a:gd name="connsiteX58" fmla="*/ 2415822 w 3962400"/>
              <a:gd name="connsiteY58" fmla="*/ 3456845 h 3784222"/>
              <a:gd name="connsiteX59" fmla="*/ 2449688 w 3962400"/>
              <a:gd name="connsiteY59" fmla="*/ 3422978 h 3784222"/>
              <a:gd name="connsiteX60" fmla="*/ 2494844 w 3962400"/>
              <a:gd name="connsiteY60" fmla="*/ 3343956 h 3784222"/>
              <a:gd name="connsiteX61" fmla="*/ 2528711 w 3962400"/>
              <a:gd name="connsiteY61" fmla="*/ 3050445 h 3784222"/>
              <a:gd name="connsiteX62" fmla="*/ 2551288 w 3962400"/>
              <a:gd name="connsiteY62" fmla="*/ 2824667 h 3784222"/>
              <a:gd name="connsiteX63" fmla="*/ 2573866 w 3962400"/>
              <a:gd name="connsiteY63" fmla="*/ 2700489 h 3784222"/>
              <a:gd name="connsiteX64" fmla="*/ 2585155 w 3962400"/>
              <a:gd name="connsiteY64" fmla="*/ 2666622 h 3784222"/>
              <a:gd name="connsiteX65" fmla="*/ 2619022 w 3962400"/>
              <a:gd name="connsiteY65" fmla="*/ 2644045 h 3784222"/>
              <a:gd name="connsiteX66" fmla="*/ 2652888 w 3962400"/>
              <a:gd name="connsiteY66" fmla="*/ 2576311 h 3784222"/>
              <a:gd name="connsiteX67" fmla="*/ 2675466 w 3962400"/>
              <a:gd name="connsiteY67" fmla="*/ 2542445 h 3784222"/>
              <a:gd name="connsiteX68" fmla="*/ 2698044 w 3962400"/>
              <a:gd name="connsiteY68" fmla="*/ 2497289 h 3784222"/>
              <a:gd name="connsiteX69" fmla="*/ 2720622 w 3962400"/>
              <a:gd name="connsiteY69" fmla="*/ 2463422 h 3784222"/>
              <a:gd name="connsiteX70" fmla="*/ 2765777 w 3962400"/>
              <a:gd name="connsiteY70" fmla="*/ 2406978 h 3784222"/>
              <a:gd name="connsiteX71" fmla="*/ 2799644 w 3962400"/>
              <a:gd name="connsiteY71" fmla="*/ 2327956 h 3784222"/>
              <a:gd name="connsiteX72" fmla="*/ 2889955 w 3962400"/>
              <a:gd name="connsiteY72" fmla="*/ 2294089 h 3784222"/>
              <a:gd name="connsiteX73" fmla="*/ 2923822 w 3962400"/>
              <a:gd name="connsiteY73" fmla="*/ 2271511 h 3784222"/>
              <a:gd name="connsiteX74" fmla="*/ 2957688 w 3962400"/>
              <a:gd name="connsiteY74" fmla="*/ 2260222 h 3784222"/>
              <a:gd name="connsiteX75" fmla="*/ 3251200 w 3962400"/>
              <a:gd name="connsiteY75" fmla="*/ 2248934 h 3784222"/>
              <a:gd name="connsiteX76" fmla="*/ 3273777 w 3962400"/>
              <a:gd name="connsiteY76" fmla="*/ 2203778 h 3784222"/>
              <a:gd name="connsiteX77" fmla="*/ 3307644 w 3962400"/>
              <a:gd name="connsiteY77" fmla="*/ 2237645 h 3784222"/>
              <a:gd name="connsiteX78" fmla="*/ 3330222 w 3962400"/>
              <a:gd name="connsiteY78" fmla="*/ 2327956 h 3784222"/>
              <a:gd name="connsiteX79" fmla="*/ 3375377 w 3962400"/>
              <a:gd name="connsiteY79" fmla="*/ 2361822 h 3784222"/>
              <a:gd name="connsiteX80" fmla="*/ 3420533 w 3962400"/>
              <a:gd name="connsiteY80" fmla="*/ 2429556 h 3784222"/>
              <a:gd name="connsiteX81" fmla="*/ 3533422 w 3962400"/>
              <a:gd name="connsiteY81" fmla="*/ 2508578 h 3784222"/>
              <a:gd name="connsiteX82" fmla="*/ 3567288 w 3962400"/>
              <a:gd name="connsiteY82" fmla="*/ 2531156 h 3784222"/>
              <a:gd name="connsiteX83" fmla="*/ 3646311 w 3962400"/>
              <a:gd name="connsiteY83" fmla="*/ 2576311 h 3784222"/>
              <a:gd name="connsiteX84" fmla="*/ 3691466 w 3962400"/>
              <a:gd name="connsiteY84" fmla="*/ 2587600 h 3784222"/>
              <a:gd name="connsiteX85" fmla="*/ 3759200 w 3962400"/>
              <a:gd name="connsiteY85" fmla="*/ 2632756 h 3784222"/>
              <a:gd name="connsiteX86" fmla="*/ 3883377 w 3962400"/>
              <a:gd name="connsiteY86" fmla="*/ 2666622 h 3784222"/>
              <a:gd name="connsiteX87" fmla="*/ 3939822 w 3962400"/>
              <a:gd name="connsiteY87" fmla="*/ 2655334 h 3784222"/>
              <a:gd name="connsiteX88" fmla="*/ 3951111 w 3962400"/>
              <a:gd name="connsiteY88" fmla="*/ 2621467 h 3784222"/>
              <a:gd name="connsiteX89" fmla="*/ 3962400 w 3962400"/>
              <a:gd name="connsiteY89" fmla="*/ 2576311 h 3784222"/>
              <a:gd name="connsiteX90" fmla="*/ 3939822 w 3962400"/>
              <a:gd name="connsiteY90" fmla="*/ 2373111 h 3784222"/>
              <a:gd name="connsiteX91" fmla="*/ 3905955 w 3962400"/>
              <a:gd name="connsiteY91" fmla="*/ 2305378 h 3784222"/>
              <a:gd name="connsiteX92" fmla="*/ 3872088 w 3962400"/>
              <a:gd name="connsiteY92" fmla="*/ 2282800 h 3784222"/>
              <a:gd name="connsiteX93" fmla="*/ 3815644 w 3962400"/>
              <a:gd name="connsiteY93" fmla="*/ 2215067 h 3784222"/>
              <a:gd name="connsiteX94" fmla="*/ 3725333 w 3962400"/>
              <a:gd name="connsiteY94" fmla="*/ 2124756 h 3784222"/>
              <a:gd name="connsiteX95" fmla="*/ 3680177 w 3962400"/>
              <a:gd name="connsiteY95" fmla="*/ 2057022 h 3784222"/>
              <a:gd name="connsiteX96" fmla="*/ 3578577 w 3962400"/>
              <a:gd name="connsiteY96" fmla="*/ 1966711 h 3784222"/>
              <a:gd name="connsiteX97" fmla="*/ 3544711 w 3962400"/>
              <a:gd name="connsiteY97" fmla="*/ 1921556 h 3784222"/>
              <a:gd name="connsiteX98" fmla="*/ 3510844 w 3962400"/>
              <a:gd name="connsiteY98" fmla="*/ 1898978 h 3784222"/>
              <a:gd name="connsiteX99" fmla="*/ 3454400 w 3962400"/>
              <a:gd name="connsiteY99" fmla="*/ 1842534 h 3784222"/>
              <a:gd name="connsiteX100" fmla="*/ 3431822 w 3962400"/>
              <a:gd name="connsiteY100" fmla="*/ 1808667 h 3784222"/>
              <a:gd name="connsiteX101" fmla="*/ 3386666 w 3962400"/>
              <a:gd name="connsiteY101" fmla="*/ 1774800 h 3784222"/>
              <a:gd name="connsiteX102" fmla="*/ 3364088 w 3962400"/>
              <a:gd name="connsiteY102" fmla="*/ 1740934 h 3784222"/>
              <a:gd name="connsiteX103" fmla="*/ 3285066 w 3962400"/>
              <a:gd name="connsiteY103" fmla="*/ 1673200 h 3784222"/>
              <a:gd name="connsiteX104" fmla="*/ 3217333 w 3962400"/>
              <a:gd name="connsiteY104" fmla="*/ 1594178 h 3784222"/>
              <a:gd name="connsiteX105" fmla="*/ 3183466 w 3962400"/>
              <a:gd name="connsiteY105" fmla="*/ 1560311 h 3784222"/>
              <a:gd name="connsiteX106" fmla="*/ 3127022 w 3962400"/>
              <a:gd name="connsiteY106" fmla="*/ 1481289 h 3784222"/>
              <a:gd name="connsiteX107" fmla="*/ 3036711 w 3962400"/>
              <a:gd name="connsiteY107" fmla="*/ 1379689 h 3784222"/>
              <a:gd name="connsiteX108" fmla="*/ 3002844 w 3962400"/>
              <a:gd name="connsiteY108" fmla="*/ 1323245 h 3784222"/>
              <a:gd name="connsiteX109" fmla="*/ 2957688 w 3962400"/>
              <a:gd name="connsiteY109" fmla="*/ 1266800 h 3784222"/>
              <a:gd name="connsiteX110" fmla="*/ 2935111 w 3962400"/>
              <a:gd name="connsiteY110" fmla="*/ 1232934 h 3784222"/>
              <a:gd name="connsiteX111" fmla="*/ 2901244 w 3962400"/>
              <a:gd name="connsiteY111" fmla="*/ 1210356 h 3784222"/>
              <a:gd name="connsiteX112" fmla="*/ 2777066 w 3962400"/>
              <a:gd name="connsiteY112" fmla="*/ 1074889 h 3784222"/>
              <a:gd name="connsiteX113" fmla="*/ 2720622 w 3962400"/>
              <a:gd name="connsiteY113" fmla="*/ 1018445 h 3784222"/>
              <a:gd name="connsiteX114" fmla="*/ 2652888 w 3962400"/>
              <a:gd name="connsiteY114" fmla="*/ 939422 h 3784222"/>
              <a:gd name="connsiteX115" fmla="*/ 2562577 w 3962400"/>
              <a:gd name="connsiteY115" fmla="*/ 860400 h 3784222"/>
              <a:gd name="connsiteX116" fmla="*/ 2415822 w 3962400"/>
              <a:gd name="connsiteY116" fmla="*/ 724934 h 3784222"/>
              <a:gd name="connsiteX117" fmla="*/ 2087452 w 3962400"/>
              <a:gd name="connsiteY117" fmla="*/ 535018 h 3784222"/>
              <a:gd name="connsiteX118" fmla="*/ 1799420 w 3962400"/>
              <a:gd name="connsiteY118" fmla="*/ 174978 h 3784222"/>
              <a:gd name="connsiteX119" fmla="*/ 1007332 w 3962400"/>
              <a:gd name="connsiteY119" fmla="*/ 174978 h 3784222"/>
              <a:gd name="connsiteX120" fmla="*/ 1478844 w 3962400"/>
              <a:gd name="connsiteY120" fmla="*/ 1176489 h 3784222"/>
              <a:gd name="connsiteX0" fmla="*/ 1478844 w 3962400"/>
              <a:gd name="connsiteY0" fmla="*/ 1176489 h 3784222"/>
              <a:gd name="connsiteX1" fmla="*/ 1038577 w 3962400"/>
              <a:gd name="connsiteY1" fmla="*/ 1266800 h 3784222"/>
              <a:gd name="connsiteX2" fmla="*/ 869244 w 3962400"/>
              <a:gd name="connsiteY2" fmla="*/ 1176489 h 3784222"/>
              <a:gd name="connsiteX3" fmla="*/ 666044 w 3962400"/>
              <a:gd name="connsiteY3" fmla="*/ 995867 h 3784222"/>
              <a:gd name="connsiteX4" fmla="*/ 530577 w 3962400"/>
              <a:gd name="connsiteY4" fmla="*/ 939422 h 3784222"/>
              <a:gd name="connsiteX5" fmla="*/ 338666 w 3962400"/>
              <a:gd name="connsiteY5" fmla="*/ 950711 h 3784222"/>
              <a:gd name="connsiteX6" fmla="*/ 135466 w 3962400"/>
              <a:gd name="connsiteY6" fmla="*/ 1041022 h 3784222"/>
              <a:gd name="connsiteX7" fmla="*/ 33866 w 3962400"/>
              <a:gd name="connsiteY7" fmla="*/ 1244222 h 3784222"/>
              <a:gd name="connsiteX8" fmla="*/ 22577 w 3962400"/>
              <a:gd name="connsiteY8" fmla="*/ 1628045 h 3784222"/>
              <a:gd name="connsiteX9" fmla="*/ 11288 w 3962400"/>
              <a:gd name="connsiteY9" fmla="*/ 1684489 h 3784222"/>
              <a:gd name="connsiteX10" fmla="*/ 0 w 3962400"/>
              <a:gd name="connsiteY10" fmla="*/ 1786089 h 3784222"/>
              <a:gd name="connsiteX11" fmla="*/ 11288 w 3962400"/>
              <a:gd name="connsiteY11" fmla="*/ 2237645 h 3784222"/>
              <a:gd name="connsiteX12" fmla="*/ 56444 w 3962400"/>
              <a:gd name="connsiteY12" fmla="*/ 2339245 h 3784222"/>
              <a:gd name="connsiteX13" fmla="*/ 90311 w 3962400"/>
              <a:gd name="connsiteY13" fmla="*/ 2350534 h 3784222"/>
              <a:gd name="connsiteX14" fmla="*/ 169333 w 3962400"/>
              <a:gd name="connsiteY14" fmla="*/ 2406978 h 3784222"/>
              <a:gd name="connsiteX15" fmla="*/ 203200 w 3962400"/>
              <a:gd name="connsiteY15" fmla="*/ 2418267 h 3784222"/>
              <a:gd name="connsiteX16" fmla="*/ 338666 w 3962400"/>
              <a:gd name="connsiteY16" fmla="*/ 2440845 h 3784222"/>
              <a:gd name="connsiteX17" fmla="*/ 508000 w 3962400"/>
              <a:gd name="connsiteY17" fmla="*/ 2474711 h 3784222"/>
              <a:gd name="connsiteX18" fmla="*/ 541866 w 3962400"/>
              <a:gd name="connsiteY18" fmla="*/ 2497289 h 3784222"/>
              <a:gd name="connsiteX19" fmla="*/ 587022 w 3962400"/>
              <a:gd name="connsiteY19" fmla="*/ 2508578 h 3784222"/>
              <a:gd name="connsiteX20" fmla="*/ 632177 w 3962400"/>
              <a:gd name="connsiteY20" fmla="*/ 2553734 h 3784222"/>
              <a:gd name="connsiteX21" fmla="*/ 745066 w 3962400"/>
              <a:gd name="connsiteY21" fmla="*/ 2655334 h 3784222"/>
              <a:gd name="connsiteX22" fmla="*/ 778933 w 3962400"/>
              <a:gd name="connsiteY22" fmla="*/ 2711778 h 3784222"/>
              <a:gd name="connsiteX23" fmla="*/ 824088 w 3962400"/>
              <a:gd name="connsiteY23" fmla="*/ 2813378 h 3784222"/>
              <a:gd name="connsiteX24" fmla="*/ 846666 w 3962400"/>
              <a:gd name="connsiteY24" fmla="*/ 3106889 h 3784222"/>
              <a:gd name="connsiteX25" fmla="*/ 869244 w 3962400"/>
              <a:gd name="connsiteY25" fmla="*/ 3264934 h 3784222"/>
              <a:gd name="connsiteX26" fmla="*/ 891822 w 3962400"/>
              <a:gd name="connsiteY26" fmla="*/ 3332667 h 3784222"/>
              <a:gd name="connsiteX27" fmla="*/ 993422 w 3962400"/>
              <a:gd name="connsiteY27" fmla="*/ 3422978 h 3784222"/>
              <a:gd name="connsiteX28" fmla="*/ 1027288 w 3962400"/>
              <a:gd name="connsiteY28" fmla="*/ 3434267 h 3784222"/>
              <a:gd name="connsiteX29" fmla="*/ 1095022 w 3962400"/>
              <a:gd name="connsiteY29" fmla="*/ 3366534 h 3784222"/>
              <a:gd name="connsiteX30" fmla="*/ 1162755 w 3962400"/>
              <a:gd name="connsiteY30" fmla="*/ 3298800 h 3784222"/>
              <a:gd name="connsiteX31" fmla="*/ 1196622 w 3962400"/>
              <a:gd name="connsiteY31" fmla="*/ 3332667 h 3784222"/>
              <a:gd name="connsiteX32" fmla="*/ 1207911 w 3962400"/>
              <a:gd name="connsiteY32" fmla="*/ 3366534 h 3784222"/>
              <a:gd name="connsiteX33" fmla="*/ 1230488 w 3962400"/>
              <a:gd name="connsiteY33" fmla="*/ 3411689 h 3784222"/>
              <a:gd name="connsiteX34" fmla="*/ 1264355 w 3962400"/>
              <a:gd name="connsiteY34" fmla="*/ 3513289 h 3784222"/>
              <a:gd name="connsiteX35" fmla="*/ 1309511 w 3962400"/>
              <a:gd name="connsiteY35" fmla="*/ 3581022 h 3784222"/>
              <a:gd name="connsiteX36" fmla="*/ 1332088 w 3962400"/>
              <a:gd name="connsiteY36" fmla="*/ 3682622 h 3784222"/>
              <a:gd name="connsiteX37" fmla="*/ 1365955 w 3962400"/>
              <a:gd name="connsiteY37" fmla="*/ 3761645 h 3784222"/>
              <a:gd name="connsiteX38" fmla="*/ 1399822 w 3962400"/>
              <a:gd name="connsiteY38" fmla="*/ 3784222 h 3784222"/>
              <a:gd name="connsiteX39" fmla="*/ 1433688 w 3962400"/>
              <a:gd name="connsiteY39" fmla="*/ 3761645 h 3784222"/>
              <a:gd name="connsiteX40" fmla="*/ 1467555 w 3962400"/>
              <a:gd name="connsiteY40" fmla="*/ 3716489 h 3784222"/>
              <a:gd name="connsiteX41" fmla="*/ 1512711 w 3962400"/>
              <a:gd name="connsiteY41" fmla="*/ 3648756 h 3784222"/>
              <a:gd name="connsiteX42" fmla="*/ 1546577 w 3962400"/>
              <a:gd name="connsiteY42" fmla="*/ 3614889 h 3784222"/>
              <a:gd name="connsiteX43" fmla="*/ 1580444 w 3962400"/>
              <a:gd name="connsiteY43" fmla="*/ 3513289 h 3784222"/>
              <a:gd name="connsiteX44" fmla="*/ 1591733 w 3962400"/>
              <a:gd name="connsiteY44" fmla="*/ 3479422 h 3784222"/>
              <a:gd name="connsiteX45" fmla="*/ 1625600 w 3962400"/>
              <a:gd name="connsiteY45" fmla="*/ 3468134 h 3784222"/>
              <a:gd name="connsiteX46" fmla="*/ 1727200 w 3962400"/>
              <a:gd name="connsiteY46" fmla="*/ 3535867 h 3784222"/>
              <a:gd name="connsiteX47" fmla="*/ 1794933 w 3962400"/>
              <a:gd name="connsiteY47" fmla="*/ 3569734 h 3784222"/>
              <a:gd name="connsiteX48" fmla="*/ 1862666 w 3962400"/>
              <a:gd name="connsiteY48" fmla="*/ 3614889 h 3784222"/>
              <a:gd name="connsiteX49" fmla="*/ 1896533 w 3962400"/>
              <a:gd name="connsiteY49" fmla="*/ 3626178 h 3784222"/>
              <a:gd name="connsiteX50" fmla="*/ 2077155 w 3962400"/>
              <a:gd name="connsiteY50" fmla="*/ 3648756 h 3784222"/>
              <a:gd name="connsiteX51" fmla="*/ 2144888 w 3962400"/>
              <a:gd name="connsiteY51" fmla="*/ 3660045 h 3784222"/>
              <a:gd name="connsiteX52" fmla="*/ 2246488 w 3962400"/>
              <a:gd name="connsiteY52" fmla="*/ 3648756 h 3784222"/>
              <a:gd name="connsiteX53" fmla="*/ 2257777 w 3962400"/>
              <a:gd name="connsiteY53" fmla="*/ 3614889 h 3784222"/>
              <a:gd name="connsiteX54" fmla="*/ 2291644 w 3962400"/>
              <a:gd name="connsiteY54" fmla="*/ 3603600 h 3784222"/>
              <a:gd name="connsiteX55" fmla="*/ 2302933 w 3962400"/>
              <a:gd name="connsiteY55" fmla="*/ 3569734 h 3784222"/>
              <a:gd name="connsiteX56" fmla="*/ 2381955 w 3962400"/>
              <a:gd name="connsiteY56" fmla="*/ 3513289 h 3784222"/>
              <a:gd name="connsiteX57" fmla="*/ 2415822 w 3962400"/>
              <a:gd name="connsiteY57" fmla="*/ 3456845 h 3784222"/>
              <a:gd name="connsiteX58" fmla="*/ 2449688 w 3962400"/>
              <a:gd name="connsiteY58" fmla="*/ 3422978 h 3784222"/>
              <a:gd name="connsiteX59" fmla="*/ 2494844 w 3962400"/>
              <a:gd name="connsiteY59" fmla="*/ 3343956 h 3784222"/>
              <a:gd name="connsiteX60" fmla="*/ 2528711 w 3962400"/>
              <a:gd name="connsiteY60" fmla="*/ 3050445 h 3784222"/>
              <a:gd name="connsiteX61" fmla="*/ 2551288 w 3962400"/>
              <a:gd name="connsiteY61" fmla="*/ 2824667 h 3784222"/>
              <a:gd name="connsiteX62" fmla="*/ 2573866 w 3962400"/>
              <a:gd name="connsiteY62" fmla="*/ 2700489 h 3784222"/>
              <a:gd name="connsiteX63" fmla="*/ 2585155 w 3962400"/>
              <a:gd name="connsiteY63" fmla="*/ 2666622 h 3784222"/>
              <a:gd name="connsiteX64" fmla="*/ 2619022 w 3962400"/>
              <a:gd name="connsiteY64" fmla="*/ 2644045 h 3784222"/>
              <a:gd name="connsiteX65" fmla="*/ 2652888 w 3962400"/>
              <a:gd name="connsiteY65" fmla="*/ 2576311 h 3784222"/>
              <a:gd name="connsiteX66" fmla="*/ 2675466 w 3962400"/>
              <a:gd name="connsiteY66" fmla="*/ 2542445 h 3784222"/>
              <a:gd name="connsiteX67" fmla="*/ 2698044 w 3962400"/>
              <a:gd name="connsiteY67" fmla="*/ 2497289 h 3784222"/>
              <a:gd name="connsiteX68" fmla="*/ 2720622 w 3962400"/>
              <a:gd name="connsiteY68" fmla="*/ 2463422 h 3784222"/>
              <a:gd name="connsiteX69" fmla="*/ 2765777 w 3962400"/>
              <a:gd name="connsiteY69" fmla="*/ 2406978 h 3784222"/>
              <a:gd name="connsiteX70" fmla="*/ 2799644 w 3962400"/>
              <a:gd name="connsiteY70" fmla="*/ 2327956 h 3784222"/>
              <a:gd name="connsiteX71" fmla="*/ 2889955 w 3962400"/>
              <a:gd name="connsiteY71" fmla="*/ 2294089 h 3784222"/>
              <a:gd name="connsiteX72" fmla="*/ 2923822 w 3962400"/>
              <a:gd name="connsiteY72" fmla="*/ 2271511 h 3784222"/>
              <a:gd name="connsiteX73" fmla="*/ 2957688 w 3962400"/>
              <a:gd name="connsiteY73" fmla="*/ 2260222 h 3784222"/>
              <a:gd name="connsiteX74" fmla="*/ 3251200 w 3962400"/>
              <a:gd name="connsiteY74" fmla="*/ 2248934 h 3784222"/>
              <a:gd name="connsiteX75" fmla="*/ 3273777 w 3962400"/>
              <a:gd name="connsiteY75" fmla="*/ 2203778 h 3784222"/>
              <a:gd name="connsiteX76" fmla="*/ 3307644 w 3962400"/>
              <a:gd name="connsiteY76" fmla="*/ 2237645 h 3784222"/>
              <a:gd name="connsiteX77" fmla="*/ 3330222 w 3962400"/>
              <a:gd name="connsiteY77" fmla="*/ 2327956 h 3784222"/>
              <a:gd name="connsiteX78" fmla="*/ 3375377 w 3962400"/>
              <a:gd name="connsiteY78" fmla="*/ 2361822 h 3784222"/>
              <a:gd name="connsiteX79" fmla="*/ 3420533 w 3962400"/>
              <a:gd name="connsiteY79" fmla="*/ 2429556 h 3784222"/>
              <a:gd name="connsiteX80" fmla="*/ 3533422 w 3962400"/>
              <a:gd name="connsiteY80" fmla="*/ 2508578 h 3784222"/>
              <a:gd name="connsiteX81" fmla="*/ 3567288 w 3962400"/>
              <a:gd name="connsiteY81" fmla="*/ 2531156 h 3784222"/>
              <a:gd name="connsiteX82" fmla="*/ 3646311 w 3962400"/>
              <a:gd name="connsiteY82" fmla="*/ 2576311 h 3784222"/>
              <a:gd name="connsiteX83" fmla="*/ 3691466 w 3962400"/>
              <a:gd name="connsiteY83" fmla="*/ 2587600 h 3784222"/>
              <a:gd name="connsiteX84" fmla="*/ 3759200 w 3962400"/>
              <a:gd name="connsiteY84" fmla="*/ 2632756 h 3784222"/>
              <a:gd name="connsiteX85" fmla="*/ 3883377 w 3962400"/>
              <a:gd name="connsiteY85" fmla="*/ 2666622 h 3784222"/>
              <a:gd name="connsiteX86" fmla="*/ 3939822 w 3962400"/>
              <a:gd name="connsiteY86" fmla="*/ 2655334 h 3784222"/>
              <a:gd name="connsiteX87" fmla="*/ 3951111 w 3962400"/>
              <a:gd name="connsiteY87" fmla="*/ 2621467 h 3784222"/>
              <a:gd name="connsiteX88" fmla="*/ 3962400 w 3962400"/>
              <a:gd name="connsiteY88" fmla="*/ 2576311 h 3784222"/>
              <a:gd name="connsiteX89" fmla="*/ 3939822 w 3962400"/>
              <a:gd name="connsiteY89" fmla="*/ 2373111 h 3784222"/>
              <a:gd name="connsiteX90" fmla="*/ 3905955 w 3962400"/>
              <a:gd name="connsiteY90" fmla="*/ 2305378 h 3784222"/>
              <a:gd name="connsiteX91" fmla="*/ 3872088 w 3962400"/>
              <a:gd name="connsiteY91" fmla="*/ 2282800 h 3784222"/>
              <a:gd name="connsiteX92" fmla="*/ 3815644 w 3962400"/>
              <a:gd name="connsiteY92" fmla="*/ 2215067 h 3784222"/>
              <a:gd name="connsiteX93" fmla="*/ 3725333 w 3962400"/>
              <a:gd name="connsiteY93" fmla="*/ 2124756 h 3784222"/>
              <a:gd name="connsiteX94" fmla="*/ 3680177 w 3962400"/>
              <a:gd name="connsiteY94" fmla="*/ 2057022 h 3784222"/>
              <a:gd name="connsiteX95" fmla="*/ 3578577 w 3962400"/>
              <a:gd name="connsiteY95" fmla="*/ 1966711 h 3784222"/>
              <a:gd name="connsiteX96" fmla="*/ 3544711 w 3962400"/>
              <a:gd name="connsiteY96" fmla="*/ 1921556 h 3784222"/>
              <a:gd name="connsiteX97" fmla="*/ 3510844 w 3962400"/>
              <a:gd name="connsiteY97" fmla="*/ 1898978 h 3784222"/>
              <a:gd name="connsiteX98" fmla="*/ 3454400 w 3962400"/>
              <a:gd name="connsiteY98" fmla="*/ 1842534 h 3784222"/>
              <a:gd name="connsiteX99" fmla="*/ 3431822 w 3962400"/>
              <a:gd name="connsiteY99" fmla="*/ 1808667 h 3784222"/>
              <a:gd name="connsiteX100" fmla="*/ 3386666 w 3962400"/>
              <a:gd name="connsiteY100" fmla="*/ 1774800 h 3784222"/>
              <a:gd name="connsiteX101" fmla="*/ 3364088 w 3962400"/>
              <a:gd name="connsiteY101" fmla="*/ 1740934 h 3784222"/>
              <a:gd name="connsiteX102" fmla="*/ 3285066 w 3962400"/>
              <a:gd name="connsiteY102" fmla="*/ 1673200 h 3784222"/>
              <a:gd name="connsiteX103" fmla="*/ 3217333 w 3962400"/>
              <a:gd name="connsiteY103" fmla="*/ 1594178 h 3784222"/>
              <a:gd name="connsiteX104" fmla="*/ 3183466 w 3962400"/>
              <a:gd name="connsiteY104" fmla="*/ 1560311 h 3784222"/>
              <a:gd name="connsiteX105" fmla="*/ 3127022 w 3962400"/>
              <a:gd name="connsiteY105" fmla="*/ 1481289 h 3784222"/>
              <a:gd name="connsiteX106" fmla="*/ 3036711 w 3962400"/>
              <a:gd name="connsiteY106" fmla="*/ 1379689 h 3784222"/>
              <a:gd name="connsiteX107" fmla="*/ 3002844 w 3962400"/>
              <a:gd name="connsiteY107" fmla="*/ 1323245 h 3784222"/>
              <a:gd name="connsiteX108" fmla="*/ 2957688 w 3962400"/>
              <a:gd name="connsiteY108" fmla="*/ 1266800 h 3784222"/>
              <a:gd name="connsiteX109" fmla="*/ 2935111 w 3962400"/>
              <a:gd name="connsiteY109" fmla="*/ 1232934 h 3784222"/>
              <a:gd name="connsiteX110" fmla="*/ 2901244 w 3962400"/>
              <a:gd name="connsiteY110" fmla="*/ 1210356 h 3784222"/>
              <a:gd name="connsiteX111" fmla="*/ 2777066 w 3962400"/>
              <a:gd name="connsiteY111" fmla="*/ 1074889 h 3784222"/>
              <a:gd name="connsiteX112" fmla="*/ 2720622 w 3962400"/>
              <a:gd name="connsiteY112" fmla="*/ 1018445 h 3784222"/>
              <a:gd name="connsiteX113" fmla="*/ 2652888 w 3962400"/>
              <a:gd name="connsiteY113" fmla="*/ 939422 h 3784222"/>
              <a:gd name="connsiteX114" fmla="*/ 2562577 w 3962400"/>
              <a:gd name="connsiteY114" fmla="*/ 860400 h 3784222"/>
              <a:gd name="connsiteX115" fmla="*/ 2415822 w 3962400"/>
              <a:gd name="connsiteY115" fmla="*/ 724934 h 3784222"/>
              <a:gd name="connsiteX116" fmla="*/ 2087452 w 3962400"/>
              <a:gd name="connsiteY116" fmla="*/ 535018 h 3784222"/>
              <a:gd name="connsiteX117" fmla="*/ 1799420 w 3962400"/>
              <a:gd name="connsiteY117" fmla="*/ 174978 h 3784222"/>
              <a:gd name="connsiteX118" fmla="*/ 1007332 w 3962400"/>
              <a:gd name="connsiteY118" fmla="*/ 174978 h 3784222"/>
              <a:gd name="connsiteX119" fmla="*/ 1478844 w 3962400"/>
              <a:gd name="connsiteY119" fmla="*/ 1176489 h 3784222"/>
              <a:gd name="connsiteX0" fmla="*/ 1478844 w 3962400"/>
              <a:gd name="connsiteY0" fmla="*/ 1176489 h 3784222"/>
              <a:gd name="connsiteX1" fmla="*/ 869244 w 3962400"/>
              <a:gd name="connsiteY1" fmla="*/ 1176489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869244 w 3962400"/>
              <a:gd name="connsiteY1" fmla="*/ 1176489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869244 w 3962400"/>
              <a:gd name="connsiteY1" fmla="*/ 1176489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666044 w 3962400"/>
              <a:gd name="connsiteY1" fmla="*/ 995867 h 3784222"/>
              <a:gd name="connsiteX2" fmla="*/ 530577 w 3962400"/>
              <a:gd name="connsiteY2" fmla="*/ 939422 h 3784222"/>
              <a:gd name="connsiteX3" fmla="*/ 338666 w 3962400"/>
              <a:gd name="connsiteY3" fmla="*/ 950711 h 3784222"/>
              <a:gd name="connsiteX4" fmla="*/ 135466 w 3962400"/>
              <a:gd name="connsiteY4" fmla="*/ 1041022 h 3784222"/>
              <a:gd name="connsiteX5" fmla="*/ 33866 w 3962400"/>
              <a:gd name="connsiteY5" fmla="*/ 1244222 h 3784222"/>
              <a:gd name="connsiteX6" fmla="*/ 22577 w 3962400"/>
              <a:gd name="connsiteY6" fmla="*/ 1628045 h 3784222"/>
              <a:gd name="connsiteX7" fmla="*/ 11288 w 3962400"/>
              <a:gd name="connsiteY7" fmla="*/ 1684489 h 3784222"/>
              <a:gd name="connsiteX8" fmla="*/ 0 w 3962400"/>
              <a:gd name="connsiteY8" fmla="*/ 1786089 h 3784222"/>
              <a:gd name="connsiteX9" fmla="*/ 11288 w 3962400"/>
              <a:gd name="connsiteY9" fmla="*/ 2237645 h 3784222"/>
              <a:gd name="connsiteX10" fmla="*/ 56444 w 3962400"/>
              <a:gd name="connsiteY10" fmla="*/ 2339245 h 3784222"/>
              <a:gd name="connsiteX11" fmla="*/ 90311 w 3962400"/>
              <a:gd name="connsiteY11" fmla="*/ 2350534 h 3784222"/>
              <a:gd name="connsiteX12" fmla="*/ 169333 w 3962400"/>
              <a:gd name="connsiteY12" fmla="*/ 2406978 h 3784222"/>
              <a:gd name="connsiteX13" fmla="*/ 203200 w 3962400"/>
              <a:gd name="connsiteY13" fmla="*/ 2418267 h 3784222"/>
              <a:gd name="connsiteX14" fmla="*/ 338666 w 3962400"/>
              <a:gd name="connsiteY14" fmla="*/ 2440845 h 3784222"/>
              <a:gd name="connsiteX15" fmla="*/ 508000 w 3962400"/>
              <a:gd name="connsiteY15" fmla="*/ 2474711 h 3784222"/>
              <a:gd name="connsiteX16" fmla="*/ 541866 w 3962400"/>
              <a:gd name="connsiteY16" fmla="*/ 2497289 h 3784222"/>
              <a:gd name="connsiteX17" fmla="*/ 587022 w 3962400"/>
              <a:gd name="connsiteY17" fmla="*/ 2508578 h 3784222"/>
              <a:gd name="connsiteX18" fmla="*/ 632177 w 3962400"/>
              <a:gd name="connsiteY18" fmla="*/ 2553734 h 3784222"/>
              <a:gd name="connsiteX19" fmla="*/ 745066 w 3962400"/>
              <a:gd name="connsiteY19" fmla="*/ 2655334 h 3784222"/>
              <a:gd name="connsiteX20" fmla="*/ 778933 w 3962400"/>
              <a:gd name="connsiteY20" fmla="*/ 2711778 h 3784222"/>
              <a:gd name="connsiteX21" fmla="*/ 824088 w 3962400"/>
              <a:gd name="connsiteY21" fmla="*/ 2813378 h 3784222"/>
              <a:gd name="connsiteX22" fmla="*/ 846666 w 3962400"/>
              <a:gd name="connsiteY22" fmla="*/ 3106889 h 3784222"/>
              <a:gd name="connsiteX23" fmla="*/ 869244 w 3962400"/>
              <a:gd name="connsiteY23" fmla="*/ 3264934 h 3784222"/>
              <a:gd name="connsiteX24" fmla="*/ 891822 w 3962400"/>
              <a:gd name="connsiteY24" fmla="*/ 3332667 h 3784222"/>
              <a:gd name="connsiteX25" fmla="*/ 993422 w 3962400"/>
              <a:gd name="connsiteY25" fmla="*/ 3422978 h 3784222"/>
              <a:gd name="connsiteX26" fmla="*/ 1027288 w 3962400"/>
              <a:gd name="connsiteY26" fmla="*/ 3434267 h 3784222"/>
              <a:gd name="connsiteX27" fmla="*/ 1095022 w 3962400"/>
              <a:gd name="connsiteY27" fmla="*/ 3366534 h 3784222"/>
              <a:gd name="connsiteX28" fmla="*/ 1162755 w 3962400"/>
              <a:gd name="connsiteY28" fmla="*/ 3298800 h 3784222"/>
              <a:gd name="connsiteX29" fmla="*/ 1196622 w 3962400"/>
              <a:gd name="connsiteY29" fmla="*/ 3332667 h 3784222"/>
              <a:gd name="connsiteX30" fmla="*/ 1207911 w 3962400"/>
              <a:gd name="connsiteY30" fmla="*/ 3366534 h 3784222"/>
              <a:gd name="connsiteX31" fmla="*/ 1230488 w 3962400"/>
              <a:gd name="connsiteY31" fmla="*/ 3411689 h 3784222"/>
              <a:gd name="connsiteX32" fmla="*/ 1264355 w 3962400"/>
              <a:gd name="connsiteY32" fmla="*/ 3513289 h 3784222"/>
              <a:gd name="connsiteX33" fmla="*/ 1309511 w 3962400"/>
              <a:gd name="connsiteY33" fmla="*/ 3581022 h 3784222"/>
              <a:gd name="connsiteX34" fmla="*/ 1332088 w 3962400"/>
              <a:gd name="connsiteY34" fmla="*/ 3682622 h 3784222"/>
              <a:gd name="connsiteX35" fmla="*/ 1365955 w 3962400"/>
              <a:gd name="connsiteY35" fmla="*/ 3761645 h 3784222"/>
              <a:gd name="connsiteX36" fmla="*/ 1399822 w 3962400"/>
              <a:gd name="connsiteY36" fmla="*/ 3784222 h 3784222"/>
              <a:gd name="connsiteX37" fmla="*/ 1433688 w 3962400"/>
              <a:gd name="connsiteY37" fmla="*/ 3761645 h 3784222"/>
              <a:gd name="connsiteX38" fmla="*/ 1467555 w 3962400"/>
              <a:gd name="connsiteY38" fmla="*/ 3716489 h 3784222"/>
              <a:gd name="connsiteX39" fmla="*/ 1512711 w 3962400"/>
              <a:gd name="connsiteY39" fmla="*/ 3648756 h 3784222"/>
              <a:gd name="connsiteX40" fmla="*/ 1546577 w 3962400"/>
              <a:gd name="connsiteY40" fmla="*/ 3614889 h 3784222"/>
              <a:gd name="connsiteX41" fmla="*/ 1580444 w 3962400"/>
              <a:gd name="connsiteY41" fmla="*/ 3513289 h 3784222"/>
              <a:gd name="connsiteX42" fmla="*/ 1591733 w 3962400"/>
              <a:gd name="connsiteY42" fmla="*/ 3479422 h 3784222"/>
              <a:gd name="connsiteX43" fmla="*/ 1625600 w 3962400"/>
              <a:gd name="connsiteY43" fmla="*/ 3468134 h 3784222"/>
              <a:gd name="connsiteX44" fmla="*/ 1727200 w 3962400"/>
              <a:gd name="connsiteY44" fmla="*/ 3535867 h 3784222"/>
              <a:gd name="connsiteX45" fmla="*/ 1794933 w 3962400"/>
              <a:gd name="connsiteY45" fmla="*/ 3569734 h 3784222"/>
              <a:gd name="connsiteX46" fmla="*/ 1862666 w 3962400"/>
              <a:gd name="connsiteY46" fmla="*/ 3614889 h 3784222"/>
              <a:gd name="connsiteX47" fmla="*/ 1896533 w 3962400"/>
              <a:gd name="connsiteY47" fmla="*/ 3626178 h 3784222"/>
              <a:gd name="connsiteX48" fmla="*/ 2077155 w 3962400"/>
              <a:gd name="connsiteY48" fmla="*/ 3648756 h 3784222"/>
              <a:gd name="connsiteX49" fmla="*/ 2144888 w 3962400"/>
              <a:gd name="connsiteY49" fmla="*/ 3660045 h 3784222"/>
              <a:gd name="connsiteX50" fmla="*/ 2246488 w 3962400"/>
              <a:gd name="connsiteY50" fmla="*/ 3648756 h 3784222"/>
              <a:gd name="connsiteX51" fmla="*/ 2257777 w 3962400"/>
              <a:gd name="connsiteY51" fmla="*/ 3614889 h 3784222"/>
              <a:gd name="connsiteX52" fmla="*/ 2291644 w 3962400"/>
              <a:gd name="connsiteY52" fmla="*/ 3603600 h 3784222"/>
              <a:gd name="connsiteX53" fmla="*/ 2302933 w 3962400"/>
              <a:gd name="connsiteY53" fmla="*/ 3569734 h 3784222"/>
              <a:gd name="connsiteX54" fmla="*/ 2381955 w 3962400"/>
              <a:gd name="connsiteY54" fmla="*/ 3513289 h 3784222"/>
              <a:gd name="connsiteX55" fmla="*/ 2415822 w 3962400"/>
              <a:gd name="connsiteY55" fmla="*/ 3456845 h 3784222"/>
              <a:gd name="connsiteX56" fmla="*/ 2449688 w 3962400"/>
              <a:gd name="connsiteY56" fmla="*/ 3422978 h 3784222"/>
              <a:gd name="connsiteX57" fmla="*/ 2494844 w 3962400"/>
              <a:gd name="connsiteY57" fmla="*/ 3343956 h 3784222"/>
              <a:gd name="connsiteX58" fmla="*/ 2528711 w 3962400"/>
              <a:gd name="connsiteY58" fmla="*/ 3050445 h 3784222"/>
              <a:gd name="connsiteX59" fmla="*/ 2551288 w 3962400"/>
              <a:gd name="connsiteY59" fmla="*/ 2824667 h 3784222"/>
              <a:gd name="connsiteX60" fmla="*/ 2573866 w 3962400"/>
              <a:gd name="connsiteY60" fmla="*/ 2700489 h 3784222"/>
              <a:gd name="connsiteX61" fmla="*/ 2585155 w 3962400"/>
              <a:gd name="connsiteY61" fmla="*/ 2666622 h 3784222"/>
              <a:gd name="connsiteX62" fmla="*/ 2619022 w 3962400"/>
              <a:gd name="connsiteY62" fmla="*/ 2644045 h 3784222"/>
              <a:gd name="connsiteX63" fmla="*/ 2652888 w 3962400"/>
              <a:gd name="connsiteY63" fmla="*/ 2576311 h 3784222"/>
              <a:gd name="connsiteX64" fmla="*/ 2675466 w 3962400"/>
              <a:gd name="connsiteY64" fmla="*/ 2542445 h 3784222"/>
              <a:gd name="connsiteX65" fmla="*/ 2698044 w 3962400"/>
              <a:gd name="connsiteY65" fmla="*/ 2497289 h 3784222"/>
              <a:gd name="connsiteX66" fmla="*/ 2720622 w 3962400"/>
              <a:gd name="connsiteY66" fmla="*/ 2463422 h 3784222"/>
              <a:gd name="connsiteX67" fmla="*/ 2765777 w 3962400"/>
              <a:gd name="connsiteY67" fmla="*/ 2406978 h 3784222"/>
              <a:gd name="connsiteX68" fmla="*/ 2799644 w 3962400"/>
              <a:gd name="connsiteY68" fmla="*/ 2327956 h 3784222"/>
              <a:gd name="connsiteX69" fmla="*/ 2889955 w 3962400"/>
              <a:gd name="connsiteY69" fmla="*/ 2294089 h 3784222"/>
              <a:gd name="connsiteX70" fmla="*/ 2923822 w 3962400"/>
              <a:gd name="connsiteY70" fmla="*/ 2271511 h 3784222"/>
              <a:gd name="connsiteX71" fmla="*/ 2957688 w 3962400"/>
              <a:gd name="connsiteY71" fmla="*/ 2260222 h 3784222"/>
              <a:gd name="connsiteX72" fmla="*/ 3251200 w 3962400"/>
              <a:gd name="connsiteY72" fmla="*/ 2248934 h 3784222"/>
              <a:gd name="connsiteX73" fmla="*/ 3273777 w 3962400"/>
              <a:gd name="connsiteY73" fmla="*/ 2203778 h 3784222"/>
              <a:gd name="connsiteX74" fmla="*/ 3307644 w 3962400"/>
              <a:gd name="connsiteY74" fmla="*/ 2237645 h 3784222"/>
              <a:gd name="connsiteX75" fmla="*/ 3330222 w 3962400"/>
              <a:gd name="connsiteY75" fmla="*/ 2327956 h 3784222"/>
              <a:gd name="connsiteX76" fmla="*/ 3375377 w 3962400"/>
              <a:gd name="connsiteY76" fmla="*/ 2361822 h 3784222"/>
              <a:gd name="connsiteX77" fmla="*/ 3420533 w 3962400"/>
              <a:gd name="connsiteY77" fmla="*/ 2429556 h 3784222"/>
              <a:gd name="connsiteX78" fmla="*/ 3533422 w 3962400"/>
              <a:gd name="connsiteY78" fmla="*/ 2508578 h 3784222"/>
              <a:gd name="connsiteX79" fmla="*/ 3567288 w 3962400"/>
              <a:gd name="connsiteY79" fmla="*/ 2531156 h 3784222"/>
              <a:gd name="connsiteX80" fmla="*/ 3646311 w 3962400"/>
              <a:gd name="connsiteY80" fmla="*/ 2576311 h 3784222"/>
              <a:gd name="connsiteX81" fmla="*/ 3691466 w 3962400"/>
              <a:gd name="connsiteY81" fmla="*/ 2587600 h 3784222"/>
              <a:gd name="connsiteX82" fmla="*/ 3759200 w 3962400"/>
              <a:gd name="connsiteY82" fmla="*/ 2632756 h 3784222"/>
              <a:gd name="connsiteX83" fmla="*/ 3883377 w 3962400"/>
              <a:gd name="connsiteY83" fmla="*/ 2666622 h 3784222"/>
              <a:gd name="connsiteX84" fmla="*/ 3939822 w 3962400"/>
              <a:gd name="connsiteY84" fmla="*/ 2655334 h 3784222"/>
              <a:gd name="connsiteX85" fmla="*/ 3951111 w 3962400"/>
              <a:gd name="connsiteY85" fmla="*/ 2621467 h 3784222"/>
              <a:gd name="connsiteX86" fmla="*/ 3962400 w 3962400"/>
              <a:gd name="connsiteY86" fmla="*/ 2576311 h 3784222"/>
              <a:gd name="connsiteX87" fmla="*/ 3939822 w 3962400"/>
              <a:gd name="connsiteY87" fmla="*/ 2373111 h 3784222"/>
              <a:gd name="connsiteX88" fmla="*/ 3905955 w 3962400"/>
              <a:gd name="connsiteY88" fmla="*/ 2305378 h 3784222"/>
              <a:gd name="connsiteX89" fmla="*/ 3872088 w 3962400"/>
              <a:gd name="connsiteY89" fmla="*/ 2282800 h 3784222"/>
              <a:gd name="connsiteX90" fmla="*/ 3815644 w 3962400"/>
              <a:gd name="connsiteY90" fmla="*/ 2215067 h 3784222"/>
              <a:gd name="connsiteX91" fmla="*/ 3725333 w 3962400"/>
              <a:gd name="connsiteY91" fmla="*/ 2124756 h 3784222"/>
              <a:gd name="connsiteX92" fmla="*/ 3680177 w 3962400"/>
              <a:gd name="connsiteY92" fmla="*/ 2057022 h 3784222"/>
              <a:gd name="connsiteX93" fmla="*/ 3578577 w 3962400"/>
              <a:gd name="connsiteY93" fmla="*/ 1966711 h 3784222"/>
              <a:gd name="connsiteX94" fmla="*/ 3544711 w 3962400"/>
              <a:gd name="connsiteY94" fmla="*/ 1921556 h 3784222"/>
              <a:gd name="connsiteX95" fmla="*/ 3510844 w 3962400"/>
              <a:gd name="connsiteY95" fmla="*/ 1898978 h 3784222"/>
              <a:gd name="connsiteX96" fmla="*/ 3454400 w 3962400"/>
              <a:gd name="connsiteY96" fmla="*/ 1842534 h 3784222"/>
              <a:gd name="connsiteX97" fmla="*/ 3431822 w 3962400"/>
              <a:gd name="connsiteY97" fmla="*/ 1808667 h 3784222"/>
              <a:gd name="connsiteX98" fmla="*/ 3386666 w 3962400"/>
              <a:gd name="connsiteY98" fmla="*/ 1774800 h 3784222"/>
              <a:gd name="connsiteX99" fmla="*/ 3364088 w 3962400"/>
              <a:gd name="connsiteY99" fmla="*/ 1740934 h 3784222"/>
              <a:gd name="connsiteX100" fmla="*/ 3285066 w 3962400"/>
              <a:gd name="connsiteY100" fmla="*/ 1673200 h 3784222"/>
              <a:gd name="connsiteX101" fmla="*/ 3217333 w 3962400"/>
              <a:gd name="connsiteY101" fmla="*/ 1594178 h 3784222"/>
              <a:gd name="connsiteX102" fmla="*/ 3183466 w 3962400"/>
              <a:gd name="connsiteY102" fmla="*/ 1560311 h 3784222"/>
              <a:gd name="connsiteX103" fmla="*/ 3127022 w 3962400"/>
              <a:gd name="connsiteY103" fmla="*/ 1481289 h 3784222"/>
              <a:gd name="connsiteX104" fmla="*/ 3036711 w 3962400"/>
              <a:gd name="connsiteY104" fmla="*/ 1379689 h 3784222"/>
              <a:gd name="connsiteX105" fmla="*/ 3002844 w 3962400"/>
              <a:gd name="connsiteY105" fmla="*/ 1323245 h 3784222"/>
              <a:gd name="connsiteX106" fmla="*/ 2957688 w 3962400"/>
              <a:gd name="connsiteY106" fmla="*/ 1266800 h 3784222"/>
              <a:gd name="connsiteX107" fmla="*/ 2935111 w 3962400"/>
              <a:gd name="connsiteY107" fmla="*/ 1232934 h 3784222"/>
              <a:gd name="connsiteX108" fmla="*/ 2901244 w 3962400"/>
              <a:gd name="connsiteY108" fmla="*/ 1210356 h 3784222"/>
              <a:gd name="connsiteX109" fmla="*/ 2777066 w 3962400"/>
              <a:gd name="connsiteY109" fmla="*/ 1074889 h 3784222"/>
              <a:gd name="connsiteX110" fmla="*/ 2720622 w 3962400"/>
              <a:gd name="connsiteY110" fmla="*/ 1018445 h 3784222"/>
              <a:gd name="connsiteX111" fmla="*/ 2652888 w 3962400"/>
              <a:gd name="connsiteY111" fmla="*/ 939422 h 3784222"/>
              <a:gd name="connsiteX112" fmla="*/ 2562577 w 3962400"/>
              <a:gd name="connsiteY112" fmla="*/ 860400 h 3784222"/>
              <a:gd name="connsiteX113" fmla="*/ 2415822 w 3962400"/>
              <a:gd name="connsiteY113" fmla="*/ 724934 h 3784222"/>
              <a:gd name="connsiteX114" fmla="*/ 2087452 w 3962400"/>
              <a:gd name="connsiteY114" fmla="*/ 535018 h 3784222"/>
              <a:gd name="connsiteX115" fmla="*/ 1799420 w 3962400"/>
              <a:gd name="connsiteY115" fmla="*/ 174978 h 3784222"/>
              <a:gd name="connsiteX116" fmla="*/ 1007332 w 3962400"/>
              <a:gd name="connsiteY116" fmla="*/ 174978 h 3784222"/>
              <a:gd name="connsiteX117" fmla="*/ 1478844 w 3962400"/>
              <a:gd name="connsiteY117" fmla="*/ 1176489 h 3784222"/>
              <a:gd name="connsiteX0" fmla="*/ 1478844 w 3962400"/>
              <a:gd name="connsiteY0" fmla="*/ 1176489 h 3784222"/>
              <a:gd name="connsiteX1" fmla="*/ 666044 w 3962400"/>
              <a:gd name="connsiteY1" fmla="*/ 995867 h 3784222"/>
              <a:gd name="connsiteX2" fmla="*/ 530577 w 3962400"/>
              <a:gd name="connsiteY2" fmla="*/ 939422 h 3784222"/>
              <a:gd name="connsiteX3" fmla="*/ 338666 w 3962400"/>
              <a:gd name="connsiteY3" fmla="*/ 950711 h 3784222"/>
              <a:gd name="connsiteX4" fmla="*/ 135466 w 3962400"/>
              <a:gd name="connsiteY4" fmla="*/ 1041022 h 3784222"/>
              <a:gd name="connsiteX5" fmla="*/ 33866 w 3962400"/>
              <a:gd name="connsiteY5" fmla="*/ 1244222 h 3784222"/>
              <a:gd name="connsiteX6" fmla="*/ 22577 w 3962400"/>
              <a:gd name="connsiteY6" fmla="*/ 1628045 h 3784222"/>
              <a:gd name="connsiteX7" fmla="*/ 11288 w 3962400"/>
              <a:gd name="connsiteY7" fmla="*/ 1684489 h 3784222"/>
              <a:gd name="connsiteX8" fmla="*/ 0 w 3962400"/>
              <a:gd name="connsiteY8" fmla="*/ 1786089 h 3784222"/>
              <a:gd name="connsiteX9" fmla="*/ 11288 w 3962400"/>
              <a:gd name="connsiteY9" fmla="*/ 2237645 h 3784222"/>
              <a:gd name="connsiteX10" fmla="*/ 56444 w 3962400"/>
              <a:gd name="connsiteY10" fmla="*/ 2339245 h 3784222"/>
              <a:gd name="connsiteX11" fmla="*/ 90311 w 3962400"/>
              <a:gd name="connsiteY11" fmla="*/ 2350534 h 3784222"/>
              <a:gd name="connsiteX12" fmla="*/ 169333 w 3962400"/>
              <a:gd name="connsiteY12" fmla="*/ 2406978 h 3784222"/>
              <a:gd name="connsiteX13" fmla="*/ 203200 w 3962400"/>
              <a:gd name="connsiteY13" fmla="*/ 2418267 h 3784222"/>
              <a:gd name="connsiteX14" fmla="*/ 338666 w 3962400"/>
              <a:gd name="connsiteY14" fmla="*/ 2440845 h 3784222"/>
              <a:gd name="connsiteX15" fmla="*/ 508000 w 3962400"/>
              <a:gd name="connsiteY15" fmla="*/ 2474711 h 3784222"/>
              <a:gd name="connsiteX16" fmla="*/ 541866 w 3962400"/>
              <a:gd name="connsiteY16" fmla="*/ 2497289 h 3784222"/>
              <a:gd name="connsiteX17" fmla="*/ 587022 w 3962400"/>
              <a:gd name="connsiteY17" fmla="*/ 2508578 h 3784222"/>
              <a:gd name="connsiteX18" fmla="*/ 632177 w 3962400"/>
              <a:gd name="connsiteY18" fmla="*/ 2553734 h 3784222"/>
              <a:gd name="connsiteX19" fmla="*/ 745066 w 3962400"/>
              <a:gd name="connsiteY19" fmla="*/ 2655334 h 3784222"/>
              <a:gd name="connsiteX20" fmla="*/ 778933 w 3962400"/>
              <a:gd name="connsiteY20" fmla="*/ 2711778 h 3784222"/>
              <a:gd name="connsiteX21" fmla="*/ 824088 w 3962400"/>
              <a:gd name="connsiteY21" fmla="*/ 2813378 h 3784222"/>
              <a:gd name="connsiteX22" fmla="*/ 846666 w 3962400"/>
              <a:gd name="connsiteY22" fmla="*/ 3106889 h 3784222"/>
              <a:gd name="connsiteX23" fmla="*/ 869244 w 3962400"/>
              <a:gd name="connsiteY23" fmla="*/ 3264934 h 3784222"/>
              <a:gd name="connsiteX24" fmla="*/ 891822 w 3962400"/>
              <a:gd name="connsiteY24" fmla="*/ 3332667 h 3784222"/>
              <a:gd name="connsiteX25" fmla="*/ 993422 w 3962400"/>
              <a:gd name="connsiteY25" fmla="*/ 3422978 h 3784222"/>
              <a:gd name="connsiteX26" fmla="*/ 1027288 w 3962400"/>
              <a:gd name="connsiteY26" fmla="*/ 3434267 h 3784222"/>
              <a:gd name="connsiteX27" fmla="*/ 1095022 w 3962400"/>
              <a:gd name="connsiteY27" fmla="*/ 3366534 h 3784222"/>
              <a:gd name="connsiteX28" fmla="*/ 1162755 w 3962400"/>
              <a:gd name="connsiteY28" fmla="*/ 3298800 h 3784222"/>
              <a:gd name="connsiteX29" fmla="*/ 1196622 w 3962400"/>
              <a:gd name="connsiteY29" fmla="*/ 3332667 h 3784222"/>
              <a:gd name="connsiteX30" fmla="*/ 1207911 w 3962400"/>
              <a:gd name="connsiteY30" fmla="*/ 3366534 h 3784222"/>
              <a:gd name="connsiteX31" fmla="*/ 1230488 w 3962400"/>
              <a:gd name="connsiteY31" fmla="*/ 3411689 h 3784222"/>
              <a:gd name="connsiteX32" fmla="*/ 1264355 w 3962400"/>
              <a:gd name="connsiteY32" fmla="*/ 3513289 h 3784222"/>
              <a:gd name="connsiteX33" fmla="*/ 1309511 w 3962400"/>
              <a:gd name="connsiteY33" fmla="*/ 3581022 h 3784222"/>
              <a:gd name="connsiteX34" fmla="*/ 1332088 w 3962400"/>
              <a:gd name="connsiteY34" fmla="*/ 3682622 h 3784222"/>
              <a:gd name="connsiteX35" fmla="*/ 1365955 w 3962400"/>
              <a:gd name="connsiteY35" fmla="*/ 3761645 h 3784222"/>
              <a:gd name="connsiteX36" fmla="*/ 1399822 w 3962400"/>
              <a:gd name="connsiteY36" fmla="*/ 3784222 h 3784222"/>
              <a:gd name="connsiteX37" fmla="*/ 1433688 w 3962400"/>
              <a:gd name="connsiteY37" fmla="*/ 3761645 h 3784222"/>
              <a:gd name="connsiteX38" fmla="*/ 1467555 w 3962400"/>
              <a:gd name="connsiteY38" fmla="*/ 3716489 h 3784222"/>
              <a:gd name="connsiteX39" fmla="*/ 1512711 w 3962400"/>
              <a:gd name="connsiteY39" fmla="*/ 3648756 h 3784222"/>
              <a:gd name="connsiteX40" fmla="*/ 1546577 w 3962400"/>
              <a:gd name="connsiteY40" fmla="*/ 3614889 h 3784222"/>
              <a:gd name="connsiteX41" fmla="*/ 1580444 w 3962400"/>
              <a:gd name="connsiteY41" fmla="*/ 3513289 h 3784222"/>
              <a:gd name="connsiteX42" fmla="*/ 1591733 w 3962400"/>
              <a:gd name="connsiteY42" fmla="*/ 3479422 h 3784222"/>
              <a:gd name="connsiteX43" fmla="*/ 1625600 w 3962400"/>
              <a:gd name="connsiteY43" fmla="*/ 3468134 h 3784222"/>
              <a:gd name="connsiteX44" fmla="*/ 1727200 w 3962400"/>
              <a:gd name="connsiteY44" fmla="*/ 3535867 h 3784222"/>
              <a:gd name="connsiteX45" fmla="*/ 1794933 w 3962400"/>
              <a:gd name="connsiteY45" fmla="*/ 3569734 h 3784222"/>
              <a:gd name="connsiteX46" fmla="*/ 1862666 w 3962400"/>
              <a:gd name="connsiteY46" fmla="*/ 3614889 h 3784222"/>
              <a:gd name="connsiteX47" fmla="*/ 1896533 w 3962400"/>
              <a:gd name="connsiteY47" fmla="*/ 3626178 h 3784222"/>
              <a:gd name="connsiteX48" fmla="*/ 2077155 w 3962400"/>
              <a:gd name="connsiteY48" fmla="*/ 3648756 h 3784222"/>
              <a:gd name="connsiteX49" fmla="*/ 2144888 w 3962400"/>
              <a:gd name="connsiteY49" fmla="*/ 3660045 h 3784222"/>
              <a:gd name="connsiteX50" fmla="*/ 2246488 w 3962400"/>
              <a:gd name="connsiteY50" fmla="*/ 3648756 h 3784222"/>
              <a:gd name="connsiteX51" fmla="*/ 2257777 w 3962400"/>
              <a:gd name="connsiteY51" fmla="*/ 3614889 h 3784222"/>
              <a:gd name="connsiteX52" fmla="*/ 2291644 w 3962400"/>
              <a:gd name="connsiteY52" fmla="*/ 3603600 h 3784222"/>
              <a:gd name="connsiteX53" fmla="*/ 2302933 w 3962400"/>
              <a:gd name="connsiteY53" fmla="*/ 3569734 h 3784222"/>
              <a:gd name="connsiteX54" fmla="*/ 2381955 w 3962400"/>
              <a:gd name="connsiteY54" fmla="*/ 3513289 h 3784222"/>
              <a:gd name="connsiteX55" fmla="*/ 2415822 w 3962400"/>
              <a:gd name="connsiteY55" fmla="*/ 3456845 h 3784222"/>
              <a:gd name="connsiteX56" fmla="*/ 2449688 w 3962400"/>
              <a:gd name="connsiteY56" fmla="*/ 3422978 h 3784222"/>
              <a:gd name="connsiteX57" fmla="*/ 2494844 w 3962400"/>
              <a:gd name="connsiteY57" fmla="*/ 3343956 h 3784222"/>
              <a:gd name="connsiteX58" fmla="*/ 2528711 w 3962400"/>
              <a:gd name="connsiteY58" fmla="*/ 3050445 h 3784222"/>
              <a:gd name="connsiteX59" fmla="*/ 2551288 w 3962400"/>
              <a:gd name="connsiteY59" fmla="*/ 2824667 h 3784222"/>
              <a:gd name="connsiteX60" fmla="*/ 2573866 w 3962400"/>
              <a:gd name="connsiteY60" fmla="*/ 2700489 h 3784222"/>
              <a:gd name="connsiteX61" fmla="*/ 2585155 w 3962400"/>
              <a:gd name="connsiteY61" fmla="*/ 2666622 h 3784222"/>
              <a:gd name="connsiteX62" fmla="*/ 2619022 w 3962400"/>
              <a:gd name="connsiteY62" fmla="*/ 2644045 h 3784222"/>
              <a:gd name="connsiteX63" fmla="*/ 2652888 w 3962400"/>
              <a:gd name="connsiteY63" fmla="*/ 2576311 h 3784222"/>
              <a:gd name="connsiteX64" fmla="*/ 2675466 w 3962400"/>
              <a:gd name="connsiteY64" fmla="*/ 2542445 h 3784222"/>
              <a:gd name="connsiteX65" fmla="*/ 2698044 w 3962400"/>
              <a:gd name="connsiteY65" fmla="*/ 2497289 h 3784222"/>
              <a:gd name="connsiteX66" fmla="*/ 2720622 w 3962400"/>
              <a:gd name="connsiteY66" fmla="*/ 2463422 h 3784222"/>
              <a:gd name="connsiteX67" fmla="*/ 2765777 w 3962400"/>
              <a:gd name="connsiteY67" fmla="*/ 2406978 h 3784222"/>
              <a:gd name="connsiteX68" fmla="*/ 2799644 w 3962400"/>
              <a:gd name="connsiteY68" fmla="*/ 2327956 h 3784222"/>
              <a:gd name="connsiteX69" fmla="*/ 2889955 w 3962400"/>
              <a:gd name="connsiteY69" fmla="*/ 2294089 h 3784222"/>
              <a:gd name="connsiteX70" fmla="*/ 2923822 w 3962400"/>
              <a:gd name="connsiteY70" fmla="*/ 2271511 h 3784222"/>
              <a:gd name="connsiteX71" fmla="*/ 2957688 w 3962400"/>
              <a:gd name="connsiteY71" fmla="*/ 2260222 h 3784222"/>
              <a:gd name="connsiteX72" fmla="*/ 3251200 w 3962400"/>
              <a:gd name="connsiteY72" fmla="*/ 2248934 h 3784222"/>
              <a:gd name="connsiteX73" fmla="*/ 3273777 w 3962400"/>
              <a:gd name="connsiteY73" fmla="*/ 2203778 h 3784222"/>
              <a:gd name="connsiteX74" fmla="*/ 3307644 w 3962400"/>
              <a:gd name="connsiteY74" fmla="*/ 2237645 h 3784222"/>
              <a:gd name="connsiteX75" fmla="*/ 3330222 w 3962400"/>
              <a:gd name="connsiteY75" fmla="*/ 2327956 h 3784222"/>
              <a:gd name="connsiteX76" fmla="*/ 3375377 w 3962400"/>
              <a:gd name="connsiteY76" fmla="*/ 2361822 h 3784222"/>
              <a:gd name="connsiteX77" fmla="*/ 3420533 w 3962400"/>
              <a:gd name="connsiteY77" fmla="*/ 2429556 h 3784222"/>
              <a:gd name="connsiteX78" fmla="*/ 3533422 w 3962400"/>
              <a:gd name="connsiteY78" fmla="*/ 2508578 h 3784222"/>
              <a:gd name="connsiteX79" fmla="*/ 3567288 w 3962400"/>
              <a:gd name="connsiteY79" fmla="*/ 2531156 h 3784222"/>
              <a:gd name="connsiteX80" fmla="*/ 3646311 w 3962400"/>
              <a:gd name="connsiteY80" fmla="*/ 2576311 h 3784222"/>
              <a:gd name="connsiteX81" fmla="*/ 3691466 w 3962400"/>
              <a:gd name="connsiteY81" fmla="*/ 2587600 h 3784222"/>
              <a:gd name="connsiteX82" fmla="*/ 3759200 w 3962400"/>
              <a:gd name="connsiteY82" fmla="*/ 2632756 h 3784222"/>
              <a:gd name="connsiteX83" fmla="*/ 3883377 w 3962400"/>
              <a:gd name="connsiteY83" fmla="*/ 2666622 h 3784222"/>
              <a:gd name="connsiteX84" fmla="*/ 3939822 w 3962400"/>
              <a:gd name="connsiteY84" fmla="*/ 2655334 h 3784222"/>
              <a:gd name="connsiteX85" fmla="*/ 3951111 w 3962400"/>
              <a:gd name="connsiteY85" fmla="*/ 2621467 h 3784222"/>
              <a:gd name="connsiteX86" fmla="*/ 3962400 w 3962400"/>
              <a:gd name="connsiteY86" fmla="*/ 2576311 h 3784222"/>
              <a:gd name="connsiteX87" fmla="*/ 3939822 w 3962400"/>
              <a:gd name="connsiteY87" fmla="*/ 2373111 h 3784222"/>
              <a:gd name="connsiteX88" fmla="*/ 3905955 w 3962400"/>
              <a:gd name="connsiteY88" fmla="*/ 2305378 h 3784222"/>
              <a:gd name="connsiteX89" fmla="*/ 3872088 w 3962400"/>
              <a:gd name="connsiteY89" fmla="*/ 2282800 h 3784222"/>
              <a:gd name="connsiteX90" fmla="*/ 3815644 w 3962400"/>
              <a:gd name="connsiteY90" fmla="*/ 2215067 h 3784222"/>
              <a:gd name="connsiteX91" fmla="*/ 3725333 w 3962400"/>
              <a:gd name="connsiteY91" fmla="*/ 2124756 h 3784222"/>
              <a:gd name="connsiteX92" fmla="*/ 3680177 w 3962400"/>
              <a:gd name="connsiteY92" fmla="*/ 2057022 h 3784222"/>
              <a:gd name="connsiteX93" fmla="*/ 3578577 w 3962400"/>
              <a:gd name="connsiteY93" fmla="*/ 1966711 h 3784222"/>
              <a:gd name="connsiteX94" fmla="*/ 3544711 w 3962400"/>
              <a:gd name="connsiteY94" fmla="*/ 1921556 h 3784222"/>
              <a:gd name="connsiteX95" fmla="*/ 3510844 w 3962400"/>
              <a:gd name="connsiteY95" fmla="*/ 1898978 h 3784222"/>
              <a:gd name="connsiteX96" fmla="*/ 3454400 w 3962400"/>
              <a:gd name="connsiteY96" fmla="*/ 1842534 h 3784222"/>
              <a:gd name="connsiteX97" fmla="*/ 3431822 w 3962400"/>
              <a:gd name="connsiteY97" fmla="*/ 1808667 h 3784222"/>
              <a:gd name="connsiteX98" fmla="*/ 3386666 w 3962400"/>
              <a:gd name="connsiteY98" fmla="*/ 1774800 h 3784222"/>
              <a:gd name="connsiteX99" fmla="*/ 3364088 w 3962400"/>
              <a:gd name="connsiteY99" fmla="*/ 1740934 h 3784222"/>
              <a:gd name="connsiteX100" fmla="*/ 3285066 w 3962400"/>
              <a:gd name="connsiteY100" fmla="*/ 1673200 h 3784222"/>
              <a:gd name="connsiteX101" fmla="*/ 3217333 w 3962400"/>
              <a:gd name="connsiteY101" fmla="*/ 1594178 h 3784222"/>
              <a:gd name="connsiteX102" fmla="*/ 3183466 w 3962400"/>
              <a:gd name="connsiteY102" fmla="*/ 1560311 h 3784222"/>
              <a:gd name="connsiteX103" fmla="*/ 3127022 w 3962400"/>
              <a:gd name="connsiteY103" fmla="*/ 1481289 h 3784222"/>
              <a:gd name="connsiteX104" fmla="*/ 3036711 w 3962400"/>
              <a:gd name="connsiteY104" fmla="*/ 1379689 h 3784222"/>
              <a:gd name="connsiteX105" fmla="*/ 3002844 w 3962400"/>
              <a:gd name="connsiteY105" fmla="*/ 1323245 h 3784222"/>
              <a:gd name="connsiteX106" fmla="*/ 2957688 w 3962400"/>
              <a:gd name="connsiteY106" fmla="*/ 1266800 h 3784222"/>
              <a:gd name="connsiteX107" fmla="*/ 2935111 w 3962400"/>
              <a:gd name="connsiteY107" fmla="*/ 1232934 h 3784222"/>
              <a:gd name="connsiteX108" fmla="*/ 2901244 w 3962400"/>
              <a:gd name="connsiteY108" fmla="*/ 1210356 h 3784222"/>
              <a:gd name="connsiteX109" fmla="*/ 2777066 w 3962400"/>
              <a:gd name="connsiteY109" fmla="*/ 1074889 h 3784222"/>
              <a:gd name="connsiteX110" fmla="*/ 2720622 w 3962400"/>
              <a:gd name="connsiteY110" fmla="*/ 1018445 h 3784222"/>
              <a:gd name="connsiteX111" fmla="*/ 2652888 w 3962400"/>
              <a:gd name="connsiteY111" fmla="*/ 939422 h 3784222"/>
              <a:gd name="connsiteX112" fmla="*/ 2562577 w 3962400"/>
              <a:gd name="connsiteY112" fmla="*/ 860400 h 3784222"/>
              <a:gd name="connsiteX113" fmla="*/ 2415822 w 3962400"/>
              <a:gd name="connsiteY113" fmla="*/ 724934 h 3784222"/>
              <a:gd name="connsiteX114" fmla="*/ 2087452 w 3962400"/>
              <a:gd name="connsiteY114" fmla="*/ 535018 h 3784222"/>
              <a:gd name="connsiteX115" fmla="*/ 1799420 w 3962400"/>
              <a:gd name="connsiteY115" fmla="*/ 174978 h 3784222"/>
              <a:gd name="connsiteX116" fmla="*/ 1007332 w 3962400"/>
              <a:gd name="connsiteY116" fmla="*/ 174978 h 3784222"/>
              <a:gd name="connsiteX117" fmla="*/ 1478844 w 3962400"/>
              <a:gd name="connsiteY117" fmla="*/ 1176489 h 3784222"/>
              <a:gd name="connsiteX0" fmla="*/ 1478844 w 3962400"/>
              <a:gd name="connsiteY0" fmla="*/ 1176489 h 3784222"/>
              <a:gd name="connsiteX1" fmla="*/ 666044 w 3962400"/>
              <a:gd name="connsiteY1" fmla="*/ 995867 h 3784222"/>
              <a:gd name="connsiteX2" fmla="*/ 530577 w 3962400"/>
              <a:gd name="connsiteY2" fmla="*/ 939422 h 3784222"/>
              <a:gd name="connsiteX3" fmla="*/ 338666 w 3962400"/>
              <a:gd name="connsiteY3" fmla="*/ 950711 h 3784222"/>
              <a:gd name="connsiteX4" fmla="*/ 135466 w 3962400"/>
              <a:gd name="connsiteY4" fmla="*/ 1041022 h 3784222"/>
              <a:gd name="connsiteX5" fmla="*/ 33866 w 3962400"/>
              <a:gd name="connsiteY5" fmla="*/ 1244222 h 3784222"/>
              <a:gd name="connsiteX6" fmla="*/ 22577 w 3962400"/>
              <a:gd name="connsiteY6" fmla="*/ 1628045 h 3784222"/>
              <a:gd name="connsiteX7" fmla="*/ 11288 w 3962400"/>
              <a:gd name="connsiteY7" fmla="*/ 1684489 h 3784222"/>
              <a:gd name="connsiteX8" fmla="*/ 0 w 3962400"/>
              <a:gd name="connsiteY8" fmla="*/ 1786089 h 3784222"/>
              <a:gd name="connsiteX9" fmla="*/ 11288 w 3962400"/>
              <a:gd name="connsiteY9" fmla="*/ 2237645 h 3784222"/>
              <a:gd name="connsiteX10" fmla="*/ 56444 w 3962400"/>
              <a:gd name="connsiteY10" fmla="*/ 2339245 h 3784222"/>
              <a:gd name="connsiteX11" fmla="*/ 90311 w 3962400"/>
              <a:gd name="connsiteY11" fmla="*/ 2350534 h 3784222"/>
              <a:gd name="connsiteX12" fmla="*/ 169333 w 3962400"/>
              <a:gd name="connsiteY12" fmla="*/ 2406978 h 3784222"/>
              <a:gd name="connsiteX13" fmla="*/ 203200 w 3962400"/>
              <a:gd name="connsiteY13" fmla="*/ 2418267 h 3784222"/>
              <a:gd name="connsiteX14" fmla="*/ 338666 w 3962400"/>
              <a:gd name="connsiteY14" fmla="*/ 2440845 h 3784222"/>
              <a:gd name="connsiteX15" fmla="*/ 508000 w 3962400"/>
              <a:gd name="connsiteY15" fmla="*/ 2474711 h 3784222"/>
              <a:gd name="connsiteX16" fmla="*/ 541866 w 3962400"/>
              <a:gd name="connsiteY16" fmla="*/ 2497289 h 3784222"/>
              <a:gd name="connsiteX17" fmla="*/ 587022 w 3962400"/>
              <a:gd name="connsiteY17" fmla="*/ 2508578 h 3784222"/>
              <a:gd name="connsiteX18" fmla="*/ 632177 w 3962400"/>
              <a:gd name="connsiteY18" fmla="*/ 2553734 h 3784222"/>
              <a:gd name="connsiteX19" fmla="*/ 745066 w 3962400"/>
              <a:gd name="connsiteY19" fmla="*/ 2655334 h 3784222"/>
              <a:gd name="connsiteX20" fmla="*/ 778933 w 3962400"/>
              <a:gd name="connsiteY20" fmla="*/ 2711778 h 3784222"/>
              <a:gd name="connsiteX21" fmla="*/ 824088 w 3962400"/>
              <a:gd name="connsiteY21" fmla="*/ 2813378 h 3784222"/>
              <a:gd name="connsiteX22" fmla="*/ 846666 w 3962400"/>
              <a:gd name="connsiteY22" fmla="*/ 3106889 h 3784222"/>
              <a:gd name="connsiteX23" fmla="*/ 869244 w 3962400"/>
              <a:gd name="connsiteY23" fmla="*/ 3264934 h 3784222"/>
              <a:gd name="connsiteX24" fmla="*/ 891822 w 3962400"/>
              <a:gd name="connsiteY24" fmla="*/ 3332667 h 3784222"/>
              <a:gd name="connsiteX25" fmla="*/ 993422 w 3962400"/>
              <a:gd name="connsiteY25" fmla="*/ 3422978 h 3784222"/>
              <a:gd name="connsiteX26" fmla="*/ 1027288 w 3962400"/>
              <a:gd name="connsiteY26" fmla="*/ 3434267 h 3784222"/>
              <a:gd name="connsiteX27" fmla="*/ 1095022 w 3962400"/>
              <a:gd name="connsiteY27" fmla="*/ 3366534 h 3784222"/>
              <a:gd name="connsiteX28" fmla="*/ 1162755 w 3962400"/>
              <a:gd name="connsiteY28" fmla="*/ 3298800 h 3784222"/>
              <a:gd name="connsiteX29" fmla="*/ 1196622 w 3962400"/>
              <a:gd name="connsiteY29" fmla="*/ 3332667 h 3784222"/>
              <a:gd name="connsiteX30" fmla="*/ 1207911 w 3962400"/>
              <a:gd name="connsiteY30" fmla="*/ 3366534 h 3784222"/>
              <a:gd name="connsiteX31" fmla="*/ 1230488 w 3962400"/>
              <a:gd name="connsiteY31" fmla="*/ 3411689 h 3784222"/>
              <a:gd name="connsiteX32" fmla="*/ 1264355 w 3962400"/>
              <a:gd name="connsiteY32" fmla="*/ 3513289 h 3784222"/>
              <a:gd name="connsiteX33" fmla="*/ 1309511 w 3962400"/>
              <a:gd name="connsiteY33" fmla="*/ 3581022 h 3784222"/>
              <a:gd name="connsiteX34" fmla="*/ 1332088 w 3962400"/>
              <a:gd name="connsiteY34" fmla="*/ 3682622 h 3784222"/>
              <a:gd name="connsiteX35" fmla="*/ 1365955 w 3962400"/>
              <a:gd name="connsiteY35" fmla="*/ 3761645 h 3784222"/>
              <a:gd name="connsiteX36" fmla="*/ 1399822 w 3962400"/>
              <a:gd name="connsiteY36" fmla="*/ 3784222 h 3784222"/>
              <a:gd name="connsiteX37" fmla="*/ 1433688 w 3962400"/>
              <a:gd name="connsiteY37" fmla="*/ 3761645 h 3784222"/>
              <a:gd name="connsiteX38" fmla="*/ 1467555 w 3962400"/>
              <a:gd name="connsiteY38" fmla="*/ 3716489 h 3784222"/>
              <a:gd name="connsiteX39" fmla="*/ 1512711 w 3962400"/>
              <a:gd name="connsiteY39" fmla="*/ 3648756 h 3784222"/>
              <a:gd name="connsiteX40" fmla="*/ 1546577 w 3962400"/>
              <a:gd name="connsiteY40" fmla="*/ 3614889 h 3784222"/>
              <a:gd name="connsiteX41" fmla="*/ 1580444 w 3962400"/>
              <a:gd name="connsiteY41" fmla="*/ 3513289 h 3784222"/>
              <a:gd name="connsiteX42" fmla="*/ 1591733 w 3962400"/>
              <a:gd name="connsiteY42" fmla="*/ 3479422 h 3784222"/>
              <a:gd name="connsiteX43" fmla="*/ 1625600 w 3962400"/>
              <a:gd name="connsiteY43" fmla="*/ 3468134 h 3784222"/>
              <a:gd name="connsiteX44" fmla="*/ 1727200 w 3962400"/>
              <a:gd name="connsiteY44" fmla="*/ 3535867 h 3784222"/>
              <a:gd name="connsiteX45" fmla="*/ 1794933 w 3962400"/>
              <a:gd name="connsiteY45" fmla="*/ 3569734 h 3784222"/>
              <a:gd name="connsiteX46" fmla="*/ 1862666 w 3962400"/>
              <a:gd name="connsiteY46" fmla="*/ 3614889 h 3784222"/>
              <a:gd name="connsiteX47" fmla="*/ 1896533 w 3962400"/>
              <a:gd name="connsiteY47" fmla="*/ 3626178 h 3784222"/>
              <a:gd name="connsiteX48" fmla="*/ 2077155 w 3962400"/>
              <a:gd name="connsiteY48" fmla="*/ 3648756 h 3784222"/>
              <a:gd name="connsiteX49" fmla="*/ 2144888 w 3962400"/>
              <a:gd name="connsiteY49" fmla="*/ 3660045 h 3784222"/>
              <a:gd name="connsiteX50" fmla="*/ 2246488 w 3962400"/>
              <a:gd name="connsiteY50" fmla="*/ 3648756 h 3784222"/>
              <a:gd name="connsiteX51" fmla="*/ 2257777 w 3962400"/>
              <a:gd name="connsiteY51" fmla="*/ 3614889 h 3784222"/>
              <a:gd name="connsiteX52" fmla="*/ 2291644 w 3962400"/>
              <a:gd name="connsiteY52" fmla="*/ 3603600 h 3784222"/>
              <a:gd name="connsiteX53" fmla="*/ 2302933 w 3962400"/>
              <a:gd name="connsiteY53" fmla="*/ 3569734 h 3784222"/>
              <a:gd name="connsiteX54" fmla="*/ 2381955 w 3962400"/>
              <a:gd name="connsiteY54" fmla="*/ 3513289 h 3784222"/>
              <a:gd name="connsiteX55" fmla="*/ 2415822 w 3962400"/>
              <a:gd name="connsiteY55" fmla="*/ 3456845 h 3784222"/>
              <a:gd name="connsiteX56" fmla="*/ 2449688 w 3962400"/>
              <a:gd name="connsiteY56" fmla="*/ 3422978 h 3784222"/>
              <a:gd name="connsiteX57" fmla="*/ 2494844 w 3962400"/>
              <a:gd name="connsiteY57" fmla="*/ 3343956 h 3784222"/>
              <a:gd name="connsiteX58" fmla="*/ 2528711 w 3962400"/>
              <a:gd name="connsiteY58" fmla="*/ 3050445 h 3784222"/>
              <a:gd name="connsiteX59" fmla="*/ 2551288 w 3962400"/>
              <a:gd name="connsiteY59" fmla="*/ 2824667 h 3784222"/>
              <a:gd name="connsiteX60" fmla="*/ 2573866 w 3962400"/>
              <a:gd name="connsiteY60" fmla="*/ 2700489 h 3784222"/>
              <a:gd name="connsiteX61" fmla="*/ 2585155 w 3962400"/>
              <a:gd name="connsiteY61" fmla="*/ 2666622 h 3784222"/>
              <a:gd name="connsiteX62" fmla="*/ 2619022 w 3962400"/>
              <a:gd name="connsiteY62" fmla="*/ 2644045 h 3784222"/>
              <a:gd name="connsiteX63" fmla="*/ 2652888 w 3962400"/>
              <a:gd name="connsiteY63" fmla="*/ 2576311 h 3784222"/>
              <a:gd name="connsiteX64" fmla="*/ 2675466 w 3962400"/>
              <a:gd name="connsiteY64" fmla="*/ 2542445 h 3784222"/>
              <a:gd name="connsiteX65" fmla="*/ 2698044 w 3962400"/>
              <a:gd name="connsiteY65" fmla="*/ 2497289 h 3784222"/>
              <a:gd name="connsiteX66" fmla="*/ 2720622 w 3962400"/>
              <a:gd name="connsiteY66" fmla="*/ 2463422 h 3784222"/>
              <a:gd name="connsiteX67" fmla="*/ 2765777 w 3962400"/>
              <a:gd name="connsiteY67" fmla="*/ 2406978 h 3784222"/>
              <a:gd name="connsiteX68" fmla="*/ 2799644 w 3962400"/>
              <a:gd name="connsiteY68" fmla="*/ 2327956 h 3784222"/>
              <a:gd name="connsiteX69" fmla="*/ 2889955 w 3962400"/>
              <a:gd name="connsiteY69" fmla="*/ 2294089 h 3784222"/>
              <a:gd name="connsiteX70" fmla="*/ 2923822 w 3962400"/>
              <a:gd name="connsiteY70" fmla="*/ 2271511 h 3784222"/>
              <a:gd name="connsiteX71" fmla="*/ 2957688 w 3962400"/>
              <a:gd name="connsiteY71" fmla="*/ 2260222 h 3784222"/>
              <a:gd name="connsiteX72" fmla="*/ 3251200 w 3962400"/>
              <a:gd name="connsiteY72" fmla="*/ 2248934 h 3784222"/>
              <a:gd name="connsiteX73" fmla="*/ 3273777 w 3962400"/>
              <a:gd name="connsiteY73" fmla="*/ 2203778 h 3784222"/>
              <a:gd name="connsiteX74" fmla="*/ 3307644 w 3962400"/>
              <a:gd name="connsiteY74" fmla="*/ 2237645 h 3784222"/>
              <a:gd name="connsiteX75" fmla="*/ 3330222 w 3962400"/>
              <a:gd name="connsiteY75" fmla="*/ 2327956 h 3784222"/>
              <a:gd name="connsiteX76" fmla="*/ 3375377 w 3962400"/>
              <a:gd name="connsiteY76" fmla="*/ 2361822 h 3784222"/>
              <a:gd name="connsiteX77" fmla="*/ 3420533 w 3962400"/>
              <a:gd name="connsiteY77" fmla="*/ 2429556 h 3784222"/>
              <a:gd name="connsiteX78" fmla="*/ 3533422 w 3962400"/>
              <a:gd name="connsiteY78" fmla="*/ 2508578 h 3784222"/>
              <a:gd name="connsiteX79" fmla="*/ 3567288 w 3962400"/>
              <a:gd name="connsiteY79" fmla="*/ 2531156 h 3784222"/>
              <a:gd name="connsiteX80" fmla="*/ 3646311 w 3962400"/>
              <a:gd name="connsiteY80" fmla="*/ 2576311 h 3784222"/>
              <a:gd name="connsiteX81" fmla="*/ 3691466 w 3962400"/>
              <a:gd name="connsiteY81" fmla="*/ 2587600 h 3784222"/>
              <a:gd name="connsiteX82" fmla="*/ 3759200 w 3962400"/>
              <a:gd name="connsiteY82" fmla="*/ 2632756 h 3784222"/>
              <a:gd name="connsiteX83" fmla="*/ 3883377 w 3962400"/>
              <a:gd name="connsiteY83" fmla="*/ 2666622 h 3784222"/>
              <a:gd name="connsiteX84" fmla="*/ 3939822 w 3962400"/>
              <a:gd name="connsiteY84" fmla="*/ 2655334 h 3784222"/>
              <a:gd name="connsiteX85" fmla="*/ 3951111 w 3962400"/>
              <a:gd name="connsiteY85" fmla="*/ 2621467 h 3784222"/>
              <a:gd name="connsiteX86" fmla="*/ 3962400 w 3962400"/>
              <a:gd name="connsiteY86" fmla="*/ 2576311 h 3784222"/>
              <a:gd name="connsiteX87" fmla="*/ 3939822 w 3962400"/>
              <a:gd name="connsiteY87" fmla="*/ 2373111 h 3784222"/>
              <a:gd name="connsiteX88" fmla="*/ 3905955 w 3962400"/>
              <a:gd name="connsiteY88" fmla="*/ 2305378 h 3784222"/>
              <a:gd name="connsiteX89" fmla="*/ 3872088 w 3962400"/>
              <a:gd name="connsiteY89" fmla="*/ 2282800 h 3784222"/>
              <a:gd name="connsiteX90" fmla="*/ 3815644 w 3962400"/>
              <a:gd name="connsiteY90" fmla="*/ 2215067 h 3784222"/>
              <a:gd name="connsiteX91" fmla="*/ 3725333 w 3962400"/>
              <a:gd name="connsiteY91" fmla="*/ 2124756 h 3784222"/>
              <a:gd name="connsiteX92" fmla="*/ 3680177 w 3962400"/>
              <a:gd name="connsiteY92" fmla="*/ 2057022 h 3784222"/>
              <a:gd name="connsiteX93" fmla="*/ 3578577 w 3962400"/>
              <a:gd name="connsiteY93" fmla="*/ 1966711 h 3784222"/>
              <a:gd name="connsiteX94" fmla="*/ 3544711 w 3962400"/>
              <a:gd name="connsiteY94" fmla="*/ 1921556 h 3784222"/>
              <a:gd name="connsiteX95" fmla="*/ 3510844 w 3962400"/>
              <a:gd name="connsiteY95" fmla="*/ 1898978 h 3784222"/>
              <a:gd name="connsiteX96" fmla="*/ 3454400 w 3962400"/>
              <a:gd name="connsiteY96" fmla="*/ 1842534 h 3784222"/>
              <a:gd name="connsiteX97" fmla="*/ 3431822 w 3962400"/>
              <a:gd name="connsiteY97" fmla="*/ 1808667 h 3784222"/>
              <a:gd name="connsiteX98" fmla="*/ 3386666 w 3962400"/>
              <a:gd name="connsiteY98" fmla="*/ 1774800 h 3784222"/>
              <a:gd name="connsiteX99" fmla="*/ 3364088 w 3962400"/>
              <a:gd name="connsiteY99" fmla="*/ 1740934 h 3784222"/>
              <a:gd name="connsiteX100" fmla="*/ 3285066 w 3962400"/>
              <a:gd name="connsiteY100" fmla="*/ 1673200 h 3784222"/>
              <a:gd name="connsiteX101" fmla="*/ 3217333 w 3962400"/>
              <a:gd name="connsiteY101" fmla="*/ 1594178 h 3784222"/>
              <a:gd name="connsiteX102" fmla="*/ 3183466 w 3962400"/>
              <a:gd name="connsiteY102" fmla="*/ 1560311 h 3784222"/>
              <a:gd name="connsiteX103" fmla="*/ 3127022 w 3962400"/>
              <a:gd name="connsiteY103" fmla="*/ 1481289 h 3784222"/>
              <a:gd name="connsiteX104" fmla="*/ 3036711 w 3962400"/>
              <a:gd name="connsiteY104" fmla="*/ 1379689 h 3784222"/>
              <a:gd name="connsiteX105" fmla="*/ 3002844 w 3962400"/>
              <a:gd name="connsiteY105" fmla="*/ 1323245 h 3784222"/>
              <a:gd name="connsiteX106" fmla="*/ 2957688 w 3962400"/>
              <a:gd name="connsiteY106" fmla="*/ 1266800 h 3784222"/>
              <a:gd name="connsiteX107" fmla="*/ 2935111 w 3962400"/>
              <a:gd name="connsiteY107" fmla="*/ 1232934 h 3784222"/>
              <a:gd name="connsiteX108" fmla="*/ 2901244 w 3962400"/>
              <a:gd name="connsiteY108" fmla="*/ 1210356 h 3784222"/>
              <a:gd name="connsiteX109" fmla="*/ 2777066 w 3962400"/>
              <a:gd name="connsiteY109" fmla="*/ 1074889 h 3784222"/>
              <a:gd name="connsiteX110" fmla="*/ 2720622 w 3962400"/>
              <a:gd name="connsiteY110" fmla="*/ 1018445 h 3784222"/>
              <a:gd name="connsiteX111" fmla="*/ 2652888 w 3962400"/>
              <a:gd name="connsiteY111" fmla="*/ 939422 h 3784222"/>
              <a:gd name="connsiteX112" fmla="*/ 2562577 w 3962400"/>
              <a:gd name="connsiteY112" fmla="*/ 860400 h 3784222"/>
              <a:gd name="connsiteX113" fmla="*/ 2415822 w 3962400"/>
              <a:gd name="connsiteY113" fmla="*/ 724934 h 3784222"/>
              <a:gd name="connsiteX114" fmla="*/ 2087452 w 3962400"/>
              <a:gd name="connsiteY114" fmla="*/ 535018 h 3784222"/>
              <a:gd name="connsiteX115" fmla="*/ 1799420 w 3962400"/>
              <a:gd name="connsiteY115" fmla="*/ 174978 h 3784222"/>
              <a:gd name="connsiteX116" fmla="*/ 1007332 w 3962400"/>
              <a:gd name="connsiteY116" fmla="*/ 174978 h 3784222"/>
              <a:gd name="connsiteX117" fmla="*/ 1478844 w 3962400"/>
              <a:gd name="connsiteY117" fmla="*/ 1176489 h 3784222"/>
              <a:gd name="connsiteX0" fmla="*/ 1478844 w 3962400"/>
              <a:gd name="connsiteY0" fmla="*/ 1176489 h 3784222"/>
              <a:gd name="connsiteX1" fmla="*/ 1219200 w 3962400"/>
              <a:gd name="connsiteY1" fmla="*/ 1244222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1151348 w 3962400"/>
              <a:gd name="connsiteY1" fmla="*/ 1399114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1151348 w 3962400"/>
              <a:gd name="connsiteY1" fmla="*/ 1399114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1151348 w 3962400"/>
              <a:gd name="connsiteY1" fmla="*/ 1399114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1151348 w 3962400"/>
              <a:gd name="connsiteY1" fmla="*/ 1399114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0 w 3962400"/>
              <a:gd name="connsiteY8" fmla="*/ 1786089 h 3784222"/>
              <a:gd name="connsiteX9" fmla="*/ 11288 w 3962400"/>
              <a:gd name="connsiteY9" fmla="*/ 2237645 h 3784222"/>
              <a:gd name="connsiteX10" fmla="*/ 56444 w 3962400"/>
              <a:gd name="connsiteY10" fmla="*/ 2339245 h 3784222"/>
              <a:gd name="connsiteX11" fmla="*/ 90311 w 3962400"/>
              <a:gd name="connsiteY11" fmla="*/ 2350534 h 3784222"/>
              <a:gd name="connsiteX12" fmla="*/ 169333 w 3962400"/>
              <a:gd name="connsiteY12" fmla="*/ 2406978 h 3784222"/>
              <a:gd name="connsiteX13" fmla="*/ 203200 w 3962400"/>
              <a:gd name="connsiteY13" fmla="*/ 2418267 h 3784222"/>
              <a:gd name="connsiteX14" fmla="*/ 338666 w 3962400"/>
              <a:gd name="connsiteY14" fmla="*/ 2440845 h 3784222"/>
              <a:gd name="connsiteX15" fmla="*/ 508000 w 3962400"/>
              <a:gd name="connsiteY15" fmla="*/ 2474711 h 3784222"/>
              <a:gd name="connsiteX16" fmla="*/ 541866 w 3962400"/>
              <a:gd name="connsiteY16" fmla="*/ 2497289 h 3784222"/>
              <a:gd name="connsiteX17" fmla="*/ 587022 w 3962400"/>
              <a:gd name="connsiteY17" fmla="*/ 2508578 h 3784222"/>
              <a:gd name="connsiteX18" fmla="*/ 632177 w 3962400"/>
              <a:gd name="connsiteY18" fmla="*/ 2553734 h 3784222"/>
              <a:gd name="connsiteX19" fmla="*/ 745066 w 3962400"/>
              <a:gd name="connsiteY19" fmla="*/ 2655334 h 3784222"/>
              <a:gd name="connsiteX20" fmla="*/ 778933 w 3962400"/>
              <a:gd name="connsiteY20" fmla="*/ 2711778 h 3784222"/>
              <a:gd name="connsiteX21" fmla="*/ 824088 w 3962400"/>
              <a:gd name="connsiteY21" fmla="*/ 2813378 h 3784222"/>
              <a:gd name="connsiteX22" fmla="*/ 846666 w 3962400"/>
              <a:gd name="connsiteY22" fmla="*/ 3106889 h 3784222"/>
              <a:gd name="connsiteX23" fmla="*/ 869244 w 3962400"/>
              <a:gd name="connsiteY23" fmla="*/ 3264934 h 3784222"/>
              <a:gd name="connsiteX24" fmla="*/ 891822 w 3962400"/>
              <a:gd name="connsiteY24" fmla="*/ 3332667 h 3784222"/>
              <a:gd name="connsiteX25" fmla="*/ 993422 w 3962400"/>
              <a:gd name="connsiteY25" fmla="*/ 3422978 h 3784222"/>
              <a:gd name="connsiteX26" fmla="*/ 1027288 w 3962400"/>
              <a:gd name="connsiteY26" fmla="*/ 3434267 h 3784222"/>
              <a:gd name="connsiteX27" fmla="*/ 1095022 w 3962400"/>
              <a:gd name="connsiteY27" fmla="*/ 3366534 h 3784222"/>
              <a:gd name="connsiteX28" fmla="*/ 1162755 w 3962400"/>
              <a:gd name="connsiteY28" fmla="*/ 3298800 h 3784222"/>
              <a:gd name="connsiteX29" fmla="*/ 1196622 w 3962400"/>
              <a:gd name="connsiteY29" fmla="*/ 3332667 h 3784222"/>
              <a:gd name="connsiteX30" fmla="*/ 1207911 w 3962400"/>
              <a:gd name="connsiteY30" fmla="*/ 3366534 h 3784222"/>
              <a:gd name="connsiteX31" fmla="*/ 1230488 w 3962400"/>
              <a:gd name="connsiteY31" fmla="*/ 3411689 h 3784222"/>
              <a:gd name="connsiteX32" fmla="*/ 1264355 w 3962400"/>
              <a:gd name="connsiteY32" fmla="*/ 3513289 h 3784222"/>
              <a:gd name="connsiteX33" fmla="*/ 1309511 w 3962400"/>
              <a:gd name="connsiteY33" fmla="*/ 3581022 h 3784222"/>
              <a:gd name="connsiteX34" fmla="*/ 1332088 w 3962400"/>
              <a:gd name="connsiteY34" fmla="*/ 3682622 h 3784222"/>
              <a:gd name="connsiteX35" fmla="*/ 1365955 w 3962400"/>
              <a:gd name="connsiteY35" fmla="*/ 3761645 h 3784222"/>
              <a:gd name="connsiteX36" fmla="*/ 1399822 w 3962400"/>
              <a:gd name="connsiteY36" fmla="*/ 3784222 h 3784222"/>
              <a:gd name="connsiteX37" fmla="*/ 1433688 w 3962400"/>
              <a:gd name="connsiteY37" fmla="*/ 3761645 h 3784222"/>
              <a:gd name="connsiteX38" fmla="*/ 1467555 w 3962400"/>
              <a:gd name="connsiteY38" fmla="*/ 3716489 h 3784222"/>
              <a:gd name="connsiteX39" fmla="*/ 1512711 w 3962400"/>
              <a:gd name="connsiteY39" fmla="*/ 3648756 h 3784222"/>
              <a:gd name="connsiteX40" fmla="*/ 1546577 w 3962400"/>
              <a:gd name="connsiteY40" fmla="*/ 3614889 h 3784222"/>
              <a:gd name="connsiteX41" fmla="*/ 1580444 w 3962400"/>
              <a:gd name="connsiteY41" fmla="*/ 3513289 h 3784222"/>
              <a:gd name="connsiteX42" fmla="*/ 1591733 w 3962400"/>
              <a:gd name="connsiteY42" fmla="*/ 3479422 h 3784222"/>
              <a:gd name="connsiteX43" fmla="*/ 1625600 w 3962400"/>
              <a:gd name="connsiteY43" fmla="*/ 3468134 h 3784222"/>
              <a:gd name="connsiteX44" fmla="*/ 1727200 w 3962400"/>
              <a:gd name="connsiteY44" fmla="*/ 3535867 h 3784222"/>
              <a:gd name="connsiteX45" fmla="*/ 1794933 w 3962400"/>
              <a:gd name="connsiteY45" fmla="*/ 3569734 h 3784222"/>
              <a:gd name="connsiteX46" fmla="*/ 1862666 w 3962400"/>
              <a:gd name="connsiteY46" fmla="*/ 3614889 h 3784222"/>
              <a:gd name="connsiteX47" fmla="*/ 1896533 w 3962400"/>
              <a:gd name="connsiteY47" fmla="*/ 3626178 h 3784222"/>
              <a:gd name="connsiteX48" fmla="*/ 2077155 w 3962400"/>
              <a:gd name="connsiteY48" fmla="*/ 3648756 h 3784222"/>
              <a:gd name="connsiteX49" fmla="*/ 2144888 w 3962400"/>
              <a:gd name="connsiteY49" fmla="*/ 3660045 h 3784222"/>
              <a:gd name="connsiteX50" fmla="*/ 2246488 w 3962400"/>
              <a:gd name="connsiteY50" fmla="*/ 3648756 h 3784222"/>
              <a:gd name="connsiteX51" fmla="*/ 2257777 w 3962400"/>
              <a:gd name="connsiteY51" fmla="*/ 3614889 h 3784222"/>
              <a:gd name="connsiteX52" fmla="*/ 2291644 w 3962400"/>
              <a:gd name="connsiteY52" fmla="*/ 3603600 h 3784222"/>
              <a:gd name="connsiteX53" fmla="*/ 2302933 w 3962400"/>
              <a:gd name="connsiteY53" fmla="*/ 3569734 h 3784222"/>
              <a:gd name="connsiteX54" fmla="*/ 2381955 w 3962400"/>
              <a:gd name="connsiteY54" fmla="*/ 3513289 h 3784222"/>
              <a:gd name="connsiteX55" fmla="*/ 2415822 w 3962400"/>
              <a:gd name="connsiteY55" fmla="*/ 3456845 h 3784222"/>
              <a:gd name="connsiteX56" fmla="*/ 2449688 w 3962400"/>
              <a:gd name="connsiteY56" fmla="*/ 3422978 h 3784222"/>
              <a:gd name="connsiteX57" fmla="*/ 2494844 w 3962400"/>
              <a:gd name="connsiteY57" fmla="*/ 3343956 h 3784222"/>
              <a:gd name="connsiteX58" fmla="*/ 2528711 w 3962400"/>
              <a:gd name="connsiteY58" fmla="*/ 3050445 h 3784222"/>
              <a:gd name="connsiteX59" fmla="*/ 2551288 w 3962400"/>
              <a:gd name="connsiteY59" fmla="*/ 2824667 h 3784222"/>
              <a:gd name="connsiteX60" fmla="*/ 2573866 w 3962400"/>
              <a:gd name="connsiteY60" fmla="*/ 2700489 h 3784222"/>
              <a:gd name="connsiteX61" fmla="*/ 2585155 w 3962400"/>
              <a:gd name="connsiteY61" fmla="*/ 2666622 h 3784222"/>
              <a:gd name="connsiteX62" fmla="*/ 2619022 w 3962400"/>
              <a:gd name="connsiteY62" fmla="*/ 2644045 h 3784222"/>
              <a:gd name="connsiteX63" fmla="*/ 2652888 w 3962400"/>
              <a:gd name="connsiteY63" fmla="*/ 2576311 h 3784222"/>
              <a:gd name="connsiteX64" fmla="*/ 2675466 w 3962400"/>
              <a:gd name="connsiteY64" fmla="*/ 2542445 h 3784222"/>
              <a:gd name="connsiteX65" fmla="*/ 2698044 w 3962400"/>
              <a:gd name="connsiteY65" fmla="*/ 2497289 h 3784222"/>
              <a:gd name="connsiteX66" fmla="*/ 2720622 w 3962400"/>
              <a:gd name="connsiteY66" fmla="*/ 2463422 h 3784222"/>
              <a:gd name="connsiteX67" fmla="*/ 2765777 w 3962400"/>
              <a:gd name="connsiteY67" fmla="*/ 2406978 h 3784222"/>
              <a:gd name="connsiteX68" fmla="*/ 2799644 w 3962400"/>
              <a:gd name="connsiteY68" fmla="*/ 2327956 h 3784222"/>
              <a:gd name="connsiteX69" fmla="*/ 2889955 w 3962400"/>
              <a:gd name="connsiteY69" fmla="*/ 2294089 h 3784222"/>
              <a:gd name="connsiteX70" fmla="*/ 2923822 w 3962400"/>
              <a:gd name="connsiteY70" fmla="*/ 2271511 h 3784222"/>
              <a:gd name="connsiteX71" fmla="*/ 2957688 w 3962400"/>
              <a:gd name="connsiteY71" fmla="*/ 2260222 h 3784222"/>
              <a:gd name="connsiteX72" fmla="*/ 3251200 w 3962400"/>
              <a:gd name="connsiteY72" fmla="*/ 2248934 h 3784222"/>
              <a:gd name="connsiteX73" fmla="*/ 3273777 w 3962400"/>
              <a:gd name="connsiteY73" fmla="*/ 2203778 h 3784222"/>
              <a:gd name="connsiteX74" fmla="*/ 3307644 w 3962400"/>
              <a:gd name="connsiteY74" fmla="*/ 2237645 h 3784222"/>
              <a:gd name="connsiteX75" fmla="*/ 3330222 w 3962400"/>
              <a:gd name="connsiteY75" fmla="*/ 2327956 h 3784222"/>
              <a:gd name="connsiteX76" fmla="*/ 3375377 w 3962400"/>
              <a:gd name="connsiteY76" fmla="*/ 2361822 h 3784222"/>
              <a:gd name="connsiteX77" fmla="*/ 3420533 w 3962400"/>
              <a:gd name="connsiteY77" fmla="*/ 2429556 h 3784222"/>
              <a:gd name="connsiteX78" fmla="*/ 3533422 w 3962400"/>
              <a:gd name="connsiteY78" fmla="*/ 2508578 h 3784222"/>
              <a:gd name="connsiteX79" fmla="*/ 3567288 w 3962400"/>
              <a:gd name="connsiteY79" fmla="*/ 2531156 h 3784222"/>
              <a:gd name="connsiteX80" fmla="*/ 3646311 w 3962400"/>
              <a:gd name="connsiteY80" fmla="*/ 2576311 h 3784222"/>
              <a:gd name="connsiteX81" fmla="*/ 3691466 w 3962400"/>
              <a:gd name="connsiteY81" fmla="*/ 2587600 h 3784222"/>
              <a:gd name="connsiteX82" fmla="*/ 3759200 w 3962400"/>
              <a:gd name="connsiteY82" fmla="*/ 2632756 h 3784222"/>
              <a:gd name="connsiteX83" fmla="*/ 3883377 w 3962400"/>
              <a:gd name="connsiteY83" fmla="*/ 2666622 h 3784222"/>
              <a:gd name="connsiteX84" fmla="*/ 3939822 w 3962400"/>
              <a:gd name="connsiteY84" fmla="*/ 2655334 h 3784222"/>
              <a:gd name="connsiteX85" fmla="*/ 3951111 w 3962400"/>
              <a:gd name="connsiteY85" fmla="*/ 2621467 h 3784222"/>
              <a:gd name="connsiteX86" fmla="*/ 3962400 w 3962400"/>
              <a:gd name="connsiteY86" fmla="*/ 2576311 h 3784222"/>
              <a:gd name="connsiteX87" fmla="*/ 3939822 w 3962400"/>
              <a:gd name="connsiteY87" fmla="*/ 2373111 h 3784222"/>
              <a:gd name="connsiteX88" fmla="*/ 3905955 w 3962400"/>
              <a:gd name="connsiteY88" fmla="*/ 2305378 h 3784222"/>
              <a:gd name="connsiteX89" fmla="*/ 3872088 w 3962400"/>
              <a:gd name="connsiteY89" fmla="*/ 2282800 h 3784222"/>
              <a:gd name="connsiteX90" fmla="*/ 3815644 w 3962400"/>
              <a:gd name="connsiteY90" fmla="*/ 2215067 h 3784222"/>
              <a:gd name="connsiteX91" fmla="*/ 3725333 w 3962400"/>
              <a:gd name="connsiteY91" fmla="*/ 2124756 h 3784222"/>
              <a:gd name="connsiteX92" fmla="*/ 3680177 w 3962400"/>
              <a:gd name="connsiteY92" fmla="*/ 2057022 h 3784222"/>
              <a:gd name="connsiteX93" fmla="*/ 3578577 w 3962400"/>
              <a:gd name="connsiteY93" fmla="*/ 1966711 h 3784222"/>
              <a:gd name="connsiteX94" fmla="*/ 3544711 w 3962400"/>
              <a:gd name="connsiteY94" fmla="*/ 1921556 h 3784222"/>
              <a:gd name="connsiteX95" fmla="*/ 3510844 w 3962400"/>
              <a:gd name="connsiteY95" fmla="*/ 1898978 h 3784222"/>
              <a:gd name="connsiteX96" fmla="*/ 3454400 w 3962400"/>
              <a:gd name="connsiteY96" fmla="*/ 1842534 h 3784222"/>
              <a:gd name="connsiteX97" fmla="*/ 3431822 w 3962400"/>
              <a:gd name="connsiteY97" fmla="*/ 1808667 h 3784222"/>
              <a:gd name="connsiteX98" fmla="*/ 3386666 w 3962400"/>
              <a:gd name="connsiteY98" fmla="*/ 1774800 h 3784222"/>
              <a:gd name="connsiteX99" fmla="*/ 3364088 w 3962400"/>
              <a:gd name="connsiteY99" fmla="*/ 1740934 h 3784222"/>
              <a:gd name="connsiteX100" fmla="*/ 3285066 w 3962400"/>
              <a:gd name="connsiteY100" fmla="*/ 1673200 h 3784222"/>
              <a:gd name="connsiteX101" fmla="*/ 3217333 w 3962400"/>
              <a:gd name="connsiteY101" fmla="*/ 1594178 h 3784222"/>
              <a:gd name="connsiteX102" fmla="*/ 3183466 w 3962400"/>
              <a:gd name="connsiteY102" fmla="*/ 1560311 h 3784222"/>
              <a:gd name="connsiteX103" fmla="*/ 3127022 w 3962400"/>
              <a:gd name="connsiteY103" fmla="*/ 1481289 h 3784222"/>
              <a:gd name="connsiteX104" fmla="*/ 3036711 w 3962400"/>
              <a:gd name="connsiteY104" fmla="*/ 1379689 h 3784222"/>
              <a:gd name="connsiteX105" fmla="*/ 3002844 w 3962400"/>
              <a:gd name="connsiteY105" fmla="*/ 1323245 h 3784222"/>
              <a:gd name="connsiteX106" fmla="*/ 2957688 w 3962400"/>
              <a:gd name="connsiteY106" fmla="*/ 1266800 h 3784222"/>
              <a:gd name="connsiteX107" fmla="*/ 2935111 w 3962400"/>
              <a:gd name="connsiteY107" fmla="*/ 1232934 h 3784222"/>
              <a:gd name="connsiteX108" fmla="*/ 2901244 w 3962400"/>
              <a:gd name="connsiteY108" fmla="*/ 1210356 h 3784222"/>
              <a:gd name="connsiteX109" fmla="*/ 2777066 w 3962400"/>
              <a:gd name="connsiteY109" fmla="*/ 1074889 h 3784222"/>
              <a:gd name="connsiteX110" fmla="*/ 2720622 w 3962400"/>
              <a:gd name="connsiteY110" fmla="*/ 1018445 h 3784222"/>
              <a:gd name="connsiteX111" fmla="*/ 2652888 w 3962400"/>
              <a:gd name="connsiteY111" fmla="*/ 939422 h 3784222"/>
              <a:gd name="connsiteX112" fmla="*/ 2562577 w 3962400"/>
              <a:gd name="connsiteY112" fmla="*/ 860400 h 3784222"/>
              <a:gd name="connsiteX113" fmla="*/ 2415822 w 3962400"/>
              <a:gd name="connsiteY113" fmla="*/ 724934 h 3784222"/>
              <a:gd name="connsiteX114" fmla="*/ 2087452 w 3962400"/>
              <a:gd name="connsiteY114" fmla="*/ 535018 h 3784222"/>
              <a:gd name="connsiteX115" fmla="*/ 1799420 w 3962400"/>
              <a:gd name="connsiteY115" fmla="*/ 174978 h 3784222"/>
              <a:gd name="connsiteX116" fmla="*/ 1007332 w 3962400"/>
              <a:gd name="connsiteY116" fmla="*/ 174978 h 3784222"/>
              <a:gd name="connsiteX117" fmla="*/ 1478844 w 3962400"/>
              <a:gd name="connsiteY117" fmla="*/ 1176489 h 3784222"/>
              <a:gd name="connsiteX0" fmla="*/ 1629284 w 4112840"/>
              <a:gd name="connsiteY0" fmla="*/ 1176489 h 3784222"/>
              <a:gd name="connsiteX1" fmla="*/ 1301788 w 4112840"/>
              <a:gd name="connsiteY1" fmla="*/ 1399114 h 3784222"/>
              <a:gd name="connsiteX2" fmla="*/ 816484 w 4112840"/>
              <a:gd name="connsiteY2" fmla="*/ 995867 h 3784222"/>
              <a:gd name="connsiteX3" fmla="*/ 681017 w 4112840"/>
              <a:gd name="connsiteY3" fmla="*/ 939422 h 3784222"/>
              <a:gd name="connsiteX4" fmla="*/ 489106 w 4112840"/>
              <a:gd name="connsiteY4" fmla="*/ 950711 h 3784222"/>
              <a:gd name="connsiteX5" fmla="*/ 285906 w 4112840"/>
              <a:gd name="connsiteY5" fmla="*/ 1041022 h 3784222"/>
              <a:gd name="connsiteX6" fmla="*/ 184306 w 4112840"/>
              <a:gd name="connsiteY6" fmla="*/ 1244222 h 3784222"/>
              <a:gd name="connsiteX7" fmla="*/ 5644 w 4112840"/>
              <a:gd name="connsiteY7" fmla="*/ 1687146 h 3784222"/>
              <a:gd name="connsiteX8" fmla="*/ 150440 w 4112840"/>
              <a:gd name="connsiteY8" fmla="*/ 1786089 h 3784222"/>
              <a:gd name="connsiteX9" fmla="*/ 161728 w 4112840"/>
              <a:gd name="connsiteY9" fmla="*/ 2237645 h 3784222"/>
              <a:gd name="connsiteX10" fmla="*/ 206884 w 4112840"/>
              <a:gd name="connsiteY10" fmla="*/ 2339245 h 3784222"/>
              <a:gd name="connsiteX11" fmla="*/ 240751 w 4112840"/>
              <a:gd name="connsiteY11" fmla="*/ 2350534 h 3784222"/>
              <a:gd name="connsiteX12" fmla="*/ 319773 w 4112840"/>
              <a:gd name="connsiteY12" fmla="*/ 2406978 h 3784222"/>
              <a:gd name="connsiteX13" fmla="*/ 353640 w 4112840"/>
              <a:gd name="connsiteY13" fmla="*/ 2418267 h 3784222"/>
              <a:gd name="connsiteX14" fmla="*/ 489106 w 4112840"/>
              <a:gd name="connsiteY14" fmla="*/ 2440845 h 3784222"/>
              <a:gd name="connsiteX15" fmla="*/ 658440 w 4112840"/>
              <a:gd name="connsiteY15" fmla="*/ 2474711 h 3784222"/>
              <a:gd name="connsiteX16" fmla="*/ 692306 w 4112840"/>
              <a:gd name="connsiteY16" fmla="*/ 2497289 h 3784222"/>
              <a:gd name="connsiteX17" fmla="*/ 737462 w 4112840"/>
              <a:gd name="connsiteY17" fmla="*/ 2508578 h 3784222"/>
              <a:gd name="connsiteX18" fmla="*/ 782617 w 4112840"/>
              <a:gd name="connsiteY18" fmla="*/ 2553734 h 3784222"/>
              <a:gd name="connsiteX19" fmla="*/ 895506 w 4112840"/>
              <a:gd name="connsiteY19" fmla="*/ 2655334 h 3784222"/>
              <a:gd name="connsiteX20" fmla="*/ 929373 w 4112840"/>
              <a:gd name="connsiteY20" fmla="*/ 2711778 h 3784222"/>
              <a:gd name="connsiteX21" fmla="*/ 974528 w 4112840"/>
              <a:gd name="connsiteY21" fmla="*/ 2813378 h 3784222"/>
              <a:gd name="connsiteX22" fmla="*/ 997106 w 4112840"/>
              <a:gd name="connsiteY22" fmla="*/ 3106889 h 3784222"/>
              <a:gd name="connsiteX23" fmla="*/ 1019684 w 4112840"/>
              <a:gd name="connsiteY23" fmla="*/ 3264934 h 3784222"/>
              <a:gd name="connsiteX24" fmla="*/ 1042262 w 4112840"/>
              <a:gd name="connsiteY24" fmla="*/ 3332667 h 3784222"/>
              <a:gd name="connsiteX25" fmla="*/ 1143862 w 4112840"/>
              <a:gd name="connsiteY25" fmla="*/ 3422978 h 3784222"/>
              <a:gd name="connsiteX26" fmla="*/ 1177728 w 4112840"/>
              <a:gd name="connsiteY26" fmla="*/ 3434267 h 3784222"/>
              <a:gd name="connsiteX27" fmla="*/ 1245462 w 4112840"/>
              <a:gd name="connsiteY27" fmla="*/ 3366534 h 3784222"/>
              <a:gd name="connsiteX28" fmla="*/ 1313195 w 4112840"/>
              <a:gd name="connsiteY28" fmla="*/ 3298800 h 3784222"/>
              <a:gd name="connsiteX29" fmla="*/ 1347062 w 4112840"/>
              <a:gd name="connsiteY29" fmla="*/ 3332667 h 3784222"/>
              <a:gd name="connsiteX30" fmla="*/ 1358351 w 4112840"/>
              <a:gd name="connsiteY30" fmla="*/ 3366534 h 3784222"/>
              <a:gd name="connsiteX31" fmla="*/ 1380928 w 4112840"/>
              <a:gd name="connsiteY31" fmla="*/ 3411689 h 3784222"/>
              <a:gd name="connsiteX32" fmla="*/ 1414795 w 4112840"/>
              <a:gd name="connsiteY32" fmla="*/ 3513289 h 3784222"/>
              <a:gd name="connsiteX33" fmla="*/ 1459951 w 4112840"/>
              <a:gd name="connsiteY33" fmla="*/ 3581022 h 3784222"/>
              <a:gd name="connsiteX34" fmla="*/ 1482528 w 4112840"/>
              <a:gd name="connsiteY34" fmla="*/ 3682622 h 3784222"/>
              <a:gd name="connsiteX35" fmla="*/ 1516395 w 4112840"/>
              <a:gd name="connsiteY35" fmla="*/ 3761645 h 3784222"/>
              <a:gd name="connsiteX36" fmla="*/ 1550262 w 4112840"/>
              <a:gd name="connsiteY36" fmla="*/ 3784222 h 3784222"/>
              <a:gd name="connsiteX37" fmla="*/ 1584128 w 4112840"/>
              <a:gd name="connsiteY37" fmla="*/ 3761645 h 3784222"/>
              <a:gd name="connsiteX38" fmla="*/ 1617995 w 4112840"/>
              <a:gd name="connsiteY38" fmla="*/ 3716489 h 3784222"/>
              <a:gd name="connsiteX39" fmla="*/ 1663151 w 4112840"/>
              <a:gd name="connsiteY39" fmla="*/ 3648756 h 3784222"/>
              <a:gd name="connsiteX40" fmla="*/ 1697017 w 4112840"/>
              <a:gd name="connsiteY40" fmla="*/ 3614889 h 3784222"/>
              <a:gd name="connsiteX41" fmla="*/ 1730884 w 4112840"/>
              <a:gd name="connsiteY41" fmla="*/ 3513289 h 3784222"/>
              <a:gd name="connsiteX42" fmla="*/ 1742173 w 4112840"/>
              <a:gd name="connsiteY42" fmla="*/ 3479422 h 3784222"/>
              <a:gd name="connsiteX43" fmla="*/ 1776040 w 4112840"/>
              <a:gd name="connsiteY43" fmla="*/ 3468134 h 3784222"/>
              <a:gd name="connsiteX44" fmla="*/ 1877640 w 4112840"/>
              <a:gd name="connsiteY44" fmla="*/ 3535867 h 3784222"/>
              <a:gd name="connsiteX45" fmla="*/ 1945373 w 4112840"/>
              <a:gd name="connsiteY45" fmla="*/ 3569734 h 3784222"/>
              <a:gd name="connsiteX46" fmla="*/ 2013106 w 4112840"/>
              <a:gd name="connsiteY46" fmla="*/ 3614889 h 3784222"/>
              <a:gd name="connsiteX47" fmla="*/ 2046973 w 4112840"/>
              <a:gd name="connsiteY47" fmla="*/ 3626178 h 3784222"/>
              <a:gd name="connsiteX48" fmla="*/ 2227595 w 4112840"/>
              <a:gd name="connsiteY48" fmla="*/ 3648756 h 3784222"/>
              <a:gd name="connsiteX49" fmla="*/ 2295328 w 4112840"/>
              <a:gd name="connsiteY49" fmla="*/ 3660045 h 3784222"/>
              <a:gd name="connsiteX50" fmla="*/ 2396928 w 4112840"/>
              <a:gd name="connsiteY50" fmla="*/ 3648756 h 3784222"/>
              <a:gd name="connsiteX51" fmla="*/ 2408217 w 4112840"/>
              <a:gd name="connsiteY51" fmla="*/ 3614889 h 3784222"/>
              <a:gd name="connsiteX52" fmla="*/ 2442084 w 4112840"/>
              <a:gd name="connsiteY52" fmla="*/ 3603600 h 3784222"/>
              <a:gd name="connsiteX53" fmla="*/ 2453373 w 4112840"/>
              <a:gd name="connsiteY53" fmla="*/ 3569734 h 3784222"/>
              <a:gd name="connsiteX54" fmla="*/ 2532395 w 4112840"/>
              <a:gd name="connsiteY54" fmla="*/ 3513289 h 3784222"/>
              <a:gd name="connsiteX55" fmla="*/ 2566262 w 4112840"/>
              <a:gd name="connsiteY55" fmla="*/ 3456845 h 3784222"/>
              <a:gd name="connsiteX56" fmla="*/ 2600128 w 4112840"/>
              <a:gd name="connsiteY56" fmla="*/ 3422978 h 3784222"/>
              <a:gd name="connsiteX57" fmla="*/ 2645284 w 4112840"/>
              <a:gd name="connsiteY57" fmla="*/ 3343956 h 3784222"/>
              <a:gd name="connsiteX58" fmla="*/ 2679151 w 4112840"/>
              <a:gd name="connsiteY58" fmla="*/ 3050445 h 3784222"/>
              <a:gd name="connsiteX59" fmla="*/ 2701728 w 4112840"/>
              <a:gd name="connsiteY59" fmla="*/ 2824667 h 3784222"/>
              <a:gd name="connsiteX60" fmla="*/ 2724306 w 4112840"/>
              <a:gd name="connsiteY60" fmla="*/ 2700489 h 3784222"/>
              <a:gd name="connsiteX61" fmla="*/ 2735595 w 4112840"/>
              <a:gd name="connsiteY61" fmla="*/ 2666622 h 3784222"/>
              <a:gd name="connsiteX62" fmla="*/ 2769462 w 4112840"/>
              <a:gd name="connsiteY62" fmla="*/ 2644045 h 3784222"/>
              <a:gd name="connsiteX63" fmla="*/ 2803328 w 4112840"/>
              <a:gd name="connsiteY63" fmla="*/ 2576311 h 3784222"/>
              <a:gd name="connsiteX64" fmla="*/ 2825906 w 4112840"/>
              <a:gd name="connsiteY64" fmla="*/ 2542445 h 3784222"/>
              <a:gd name="connsiteX65" fmla="*/ 2848484 w 4112840"/>
              <a:gd name="connsiteY65" fmla="*/ 2497289 h 3784222"/>
              <a:gd name="connsiteX66" fmla="*/ 2871062 w 4112840"/>
              <a:gd name="connsiteY66" fmla="*/ 2463422 h 3784222"/>
              <a:gd name="connsiteX67" fmla="*/ 2916217 w 4112840"/>
              <a:gd name="connsiteY67" fmla="*/ 2406978 h 3784222"/>
              <a:gd name="connsiteX68" fmla="*/ 2950084 w 4112840"/>
              <a:gd name="connsiteY68" fmla="*/ 2327956 h 3784222"/>
              <a:gd name="connsiteX69" fmla="*/ 3040395 w 4112840"/>
              <a:gd name="connsiteY69" fmla="*/ 2294089 h 3784222"/>
              <a:gd name="connsiteX70" fmla="*/ 3074262 w 4112840"/>
              <a:gd name="connsiteY70" fmla="*/ 2271511 h 3784222"/>
              <a:gd name="connsiteX71" fmla="*/ 3108128 w 4112840"/>
              <a:gd name="connsiteY71" fmla="*/ 2260222 h 3784222"/>
              <a:gd name="connsiteX72" fmla="*/ 3401640 w 4112840"/>
              <a:gd name="connsiteY72" fmla="*/ 2248934 h 3784222"/>
              <a:gd name="connsiteX73" fmla="*/ 3424217 w 4112840"/>
              <a:gd name="connsiteY73" fmla="*/ 2203778 h 3784222"/>
              <a:gd name="connsiteX74" fmla="*/ 3458084 w 4112840"/>
              <a:gd name="connsiteY74" fmla="*/ 2237645 h 3784222"/>
              <a:gd name="connsiteX75" fmla="*/ 3480662 w 4112840"/>
              <a:gd name="connsiteY75" fmla="*/ 2327956 h 3784222"/>
              <a:gd name="connsiteX76" fmla="*/ 3525817 w 4112840"/>
              <a:gd name="connsiteY76" fmla="*/ 2361822 h 3784222"/>
              <a:gd name="connsiteX77" fmla="*/ 3570973 w 4112840"/>
              <a:gd name="connsiteY77" fmla="*/ 2429556 h 3784222"/>
              <a:gd name="connsiteX78" fmla="*/ 3683862 w 4112840"/>
              <a:gd name="connsiteY78" fmla="*/ 2508578 h 3784222"/>
              <a:gd name="connsiteX79" fmla="*/ 3717728 w 4112840"/>
              <a:gd name="connsiteY79" fmla="*/ 2531156 h 3784222"/>
              <a:gd name="connsiteX80" fmla="*/ 3796751 w 4112840"/>
              <a:gd name="connsiteY80" fmla="*/ 2576311 h 3784222"/>
              <a:gd name="connsiteX81" fmla="*/ 3841906 w 4112840"/>
              <a:gd name="connsiteY81" fmla="*/ 2587600 h 3784222"/>
              <a:gd name="connsiteX82" fmla="*/ 3909640 w 4112840"/>
              <a:gd name="connsiteY82" fmla="*/ 2632756 h 3784222"/>
              <a:gd name="connsiteX83" fmla="*/ 4033817 w 4112840"/>
              <a:gd name="connsiteY83" fmla="*/ 2666622 h 3784222"/>
              <a:gd name="connsiteX84" fmla="*/ 4090262 w 4112840"/>
              <a:gd name="connsiteY84" fmla="*/ 2655334 h 3784222"/>
              <a:gd name="connsiteX85" fmla="*/ 4101551 w 4112840"/>
              <a:gd name="connsiteY85" fmla="*/ 2621467 h 3784222"/>
              <a:gd name="connsiteX86" fmla="*/ 4112840 w 4112840"/>
              <a:gd name="connsiteY86" fmla="*/ 2576311 h 3784222"/>
              <a:gd name="connsiteX87" fmla="*/ 4090262 w 4112840"/>
              <a:gd name="connsiteY87" fmla="*/ 2373111 h 3784222"/>
              <a:gd name="connsiteX88" fmla="*/ 4056395 w 4112840"/>
              <a:gd name="connsiteY88" fmla="*/ 2305378 h 3784222"/>
              <a:gd name="connsiteX89" fmla="*/ 4022528 w 4112840"/>
              <a:gd name="connsiteY89" fmla="*/ 2282800 h 3784222"/>
              <a:gd name="connsiteX90" fmla="*/ 3966084 w 4112840"/>
              <a:gd name="connsiteY90" fmla="*/ 2215067 h 3784222"/>
              <a:gd name="connsiteX91" fmla="*/ 3875773 w 4112840"/>
              <a:gd name="connsiteY91" fmla="*/ 2124756 h 3784222"/>
              <a:gd name="connsiteX92" fmla="*/ 3830617 w 4112840"/>
              <a:gd name="connsiteY92" fmla="*/ 2057022 h 3784222"/>
              <a:gd name="connsiteX93" fmla="*/ 3729017 w 4112840"/>
              <a:gd name="connsiteY93" fmla="*/ 1966711 h 3784222"/>
              <a:gd name="connsiteX94" fmla="*/ 3695151 w 4112840"/>
              <a:gd name="connsiteY94" fmla="*/ 1921556 h 3784222"/>
              <a:gd name="connsiteX95" fmla="*/ 3661284 w 4112840"/>
              <a:gd name="connsiteY95" fmla="*/ 1898978 h 3784222"/>
              <a:gd name="connsiteX96" fmla="*/ 3604840 w 4112840"/>
              <a:gd name="connsiteY96" fmla="*/ 1842534 h 3784222"/>
              <a:gd name="connsiteX97" fmla="*/ 3582262 w 4112840"/>
              <a:gd name="connsiteY97" fmla="*/ 1808667 h 3784222"/>
              <a:gd name="connsiteX98" fmla="*/ 3537106 w 4112840"/>
              <a:gd name="connsiteY98" fmla="*/ 1774800 h 3784222"/>
              <a:gd name="connsiteX99" fmla="*/ 3514528 w 4112840"/>
              <a:gd name="connsiteY99" fmla="*/ 1740934 h 3784222"/>
              <a:gd name="connsiteX100" fmla="*/ 3435506 w 4112840"/>
              <a:gd name="connsiteY100" fmla="*/ 1673200 h 3784222"/>
              <a:gd name="connsiteX101" fmla="*/ 3367773 w 4112840"/>
              <a:gd name="connsiteY101" fmla="*/ 1594178 h 3784222"/>
              <a:gd name="connsiteX102" fmla="*/ 3333906 w 4112840"/>
              <a:gd name="connsiteY102" fmla="*/ 1560311 h 3784222"/>
              <a:gd name="connsiteX103" fmla="*/ 3277462 w 4112840"/>
              <a:gd name="connsiteY103" fmla="*/ 1481289 h 3784222"/>
              <a:gd name="connsiteX104" fmla="*/ 3187151 w 4112840"/>
              <a:gd name="connsiteY104" fmla="*/ 1379689 h 3784222"/>
              <a:gd name="connsiteX105" fmla="*/ 3153284 w 4112840"/>
              <a:gd name="connsiteY105" fmla="*/ 1323245 h 3784222"/>
              <a:gd name="connsiteX106" fmla="*/ 3108128 w 4112840"/>
              <a:gd name="connsiteY106" fmla="*/ 1266800 h 3784222"/>
              <a:gd name="connsiteX107" fmla="*/ 3085551 w 4112840"/>
              <a:gd name="connsiteY107" fmla="*/ 1232934 h 3784222"/>
              <a:gd name="connsiteX108" fmla="*/ 3051684 w 4112840"/>
              <a:gd name="connsiteY108" fmla="*/ 1210356 h 3784222"/>
              <a:gd name="connsiteX109" fmla="*/ 2927506 w 4112840"/>
              <a:gd name="connsiteY109" fmla="*/ 1074889 h 3784222"/>
              <a:gd name="connsiteX110" fmla="*/ 2871062 w 4112840"/>
              <a:gd name="connsiteY110" fmla="*/ 1018445 h 3784222"/>
              <a:gd name="connsiteX111" fmla="*/ 2803328 w 4112840"/>
              <a:gd name="connsiteY111" fmla="*/ 939422 h 3784222"/>
              <a:gd name="connsiteX112" fmla="*/ 2713017 w 4112840"/>
              <a:gd name="connsiteY112" fmla="*/ 860400 h 3784222"/>
              <a:gd name="connsiteX113" fmla="*/ 2566262 w 4112840"/>
              <a:gd name="connsiteY113" fmla="*/ 724934 h 3784222"/>
              <a:gd name="connsiteX114" fmla="*/ 2237892 w 4112840"/>
              <a:gd name="connsiteY114" fmla="*/ 535018 h 3784222"/>
              <a:gd name="connsiteX115" fmla="*/ 1949860 w 4112840"/>
              <a:gd name="connsiteY115" fmla="*/ 174978 h 3784222"/>
              <a:gd name="connsiteX116" fmla="*/ 1157772 w 4112840"/>
              <a:gd name="connsiteY116" fmla="*/ 174978 h 3784222"/>
              <a:gd name="connsiteX117" fmla="*/ 1629284 w 4112840"/>
              <a:gd name="connsiteY117" fmla="*/ 1176489 h 3784222"/>
              <a:gd name="connsiteX0" fmla="*/ 1629284 w 4112840"/>
              <a:gd name="connsiteY0" fmla="*/ 1176489 h 3784222"/>
              <a:gd name="connsiteX1" fmla="*/ 1301788 w 4112840"/>
              <a:gd name="connsiteY1" fmla="*/ 1399114 h 3784222"/>
              <a:gd name="connsiteX2" fmla="*/ 816484 w 4112840"/>
              <a:gd name="connsiteY2" fmla="*/ 995867 h 3784222"/>
              <a:gd name="connsiteX3" fmla="*/ 681017 w 4112840"/>
              <a:gd name="connsiteY3" fmla="*/ 939422 h 3784222"/>
              <a:gd name="connsiteX4" fmla="*/ 489106 w 4112840"/>
              <a:gd name="connsiteY4" fmla="*/ 950711 h 3784222"/>
              <a:gd name="connsiteX5" fmla="*/ 285906 w 4112840"/>
              <a:gd name="connsiteY5" fmla="*/ 1041022 h 3784222"/>
              <a:gd name="connsiteX6" fmla="*/ 184306 w 4112840"/>
              <a:gd name="connsiteY6" fmla="*/ 1244222 h 3784222"/>
              <a:gd name="connsiteX7" fmla="*/ 5644 w 4112840"/>
              <a:gd name="connsiteY7" fmla="*/ 1687146 h 3784222"/>
              <a:gd name="connsiteX8" fmla="*/ 5644 w 4112840"/>
              <a:gd name="connsiteY8" fmla="*/ 1903170 h 3784222"/>
              <a:gd name="connsiteX9" fmla="*/ 161728 w 4112840"/>
              <a:gd name="connsiteY9" fmla="*/ 2237645 h 3784222"/>
              <a:gd name="connsiteX10" fmla="*/ 206884 w 4112840"/>
              <a:gd name="connsiteY10" fmla="*/ 2339245 h 3784222"/>
              <a:gd name="connsiteX11" fmla="*/ 240751 w 4112840"/>
              <a:gd name="connsiteY11" fmla="*/ 2350534 h 3784222"/>
              <a:gd name="connsiteX12" fmla="*/ 319773 w 4112840"/>
              <a:gd name="connsiteY12" fmla="*/ 2406978 h 3784222"/>
              <a:gd name="connsiteX13" fmla="*/ 353640 w 4112840"/>
              <a:gd name="connsiteY13" fmla="*/ 2418267 h 3784222"/>
              <a:gd name="connsiteX14" fmla="*/ 489106 w 4112840"/>
              <a:gd name="connsiteY14" fmla="*/ 2440845 h 3784222"/>
              <a:gd name="connsiteX15" fmla="*/ 658440 w 4112840"/>
              <a:gd name="connsiteY15" fmla="*/ 2474711 h 3784222"/>
              <a:gd name="connsiteX16" fmla="*/ 692306 w 4112840"/>
              <a:gd name="connsiteY16" fmla="*/ 2497289 h 3784222"/>
              <a:gd name="connsiteX17" fmla="*/ 737462 w 4112840"/>
              <a:gd name="connsiteY17" fmla="*/ 2508578 h 3784222"/>
              <a:gd name="connsiteX18" fmla="*/ 782617 w 4112840"/>
              <a:gd name="connsiteY18" fmla="*/ 2553734 h 3784222"/>
              <a:gd name="connsiteX19" fmla="*/ 895506 w 4112840"/>
              <a:gd name="connsiteY19" fmla="*/ 2655334 h 3784222"/>
              <a:gd name="connsiteX20" fmla="*/ 929373 w 4112840"/>
              <a:gd name="connsiteY20" fmla="*/ 2711778 h 3784222"/>
              <a:gd name="connsiteX21" fmla="*/ 974528 w 4112840"/>
              <a:gd name="connsiteY21" fmla="*/ 2813378 h 3784222"/>
              <a:gd name="connsiteX22" fmla="*/ 997106 w 4112840"/>
              <a:gd name="connsiteY22" fmla="*/ 3106889 h 3784222"/>
              <a:gd name="connsiteX23" fmla="*/ 1019684 w 4112840"/>
              <a:gd name="connsiteY23" fmla="*/ 3264934 h 3784222"/>
              <a:gd name="connsiteX24" fmla="*/ 1042262 w 4112840"/>
              <a:gd name="connsiteY24" fmla="*/ 3332667 h 3784222"/>
              <a:gd name="connsiteX25" fmla="*/ 1143862 w 4112840"/>
              <a:gd name="connsiteY25" fmla="*/ 3422978 h 3784222"/>
              <a:gd name="connsiteX26" fmla="*/ 1177728 w 4112840"/>
              <a:gd name="connsiteY26" fmla="*/ 3434267 h 3784222"/>
              <a:gd name="connsiteX27" fmla="*/ 1245462 w 4112840"/>
              <a:gd name="connsiteY27" fmla="*/ 3366534 h 3784222"/>
              <a:gd name="connsiteX28" fmla="*/ 1313195 w 4112840"/>
              <a:gd name="connsiteY28" fmla="*/ 3298800 h 3784222"/>
              <a:gd name="connsiteX29" fmla="*/ 1347062 w 4112840"/>
              <a:gd name="connsiteY29" fmla="*/ 3332667 h 3784222"/>
              <a:gd name="connsiteX30" fmla="*/ 1358351 w 4112840"/>
              <a:gd name="connsiteY30" fmla="*/ 3366534 h 3784222"/>
              <a:gd name="connsiteX31" fmla="*/ 1380928 w 4112840"/>
              <a:gd name="connsiteY31" fmla="*/ 3411689 h 3784222"/>
              <a:gd name="connsiteX32" fmla="*/ 1414795 w 4112840"/>
              <a:gd name="connsiteY32" fmla="*/ 3513289 h 3784222"/>
              <a:gd name="connsiteX33" fmla="*/ 1459951 w 4112840"/>
              <a:gd name="connsiteY33" fmla="*/ 3581022 h 3784222"/>
              <a:gd name="connsiteX34" fmla="*/ 1482528 w 4112840"/>
              <a:gd name="connsiteY34" fmla="*/ 3682622 h 3784222"/>
              <a:gd name="connsiteX35" fmla="*/ 1516395 w 4112840"/>
              <a:gd name="connsiteY35" fmla="*/ 3761645 h 3784222"/>
              <a:gd name="connsiteX36" fmla="*/ 1550262 w 4112840"/>
              <a:gd name="connsiteY36" fmla="*/ 3784222 h 3784222"/>
              <a:gd name="connsiteX37" fmla="*/ 1584128 w 4112840"/>
              <a:gd name="connsiteY37" fmla="*/ 3761645 h 3784222"/>
              <a:gd name="connsiteX38" fmla="*/ 1617995 w 4112840"/>
              <a:gd name="connsiteY38" fmla="*/ 3716489 h 3784222"/>
              <a:gd name="connsiteX39" fmla="*/ 1663151 w 4112840"/>
              <a:gd name="connsiteY39" fmla="*/ 3648756 h 3784222"/>
              <a:gd name="connsiteX40" fmla="*/ 1697017 w 4112840"/>
              <a:gd name="connsiteY40" fmla="*/ 3614889 h 3784222"/>
              <a:gd name="connsiteX41" fmla="*/ 1730884 w 4112840"/>
              <a:gd name="connsiteY41" fmla="*/ 3513289 h 3784222"/>
              <a:gd name="connsiteX42" fmla="*/ 1742173 w 4112840"/>
              <a:gd name="connsiteY42" fmla="*/ 3479422 h 3784222"/>
              <a:gd name="connsiteX43" fmla="*/ 1776040 w 4112840"/>
              <a:gd name="connsiteY43" fmla="*/ 3468134 h 3784222"/>
              <a:gd name="connsiteX44" fmla="*/ 1877640 w 4112840"/>
              <a:gd name="connsiteY44" fmla="*/ 3535867 h 3784222"/>
              <a:gd name="connsiteX45" fmla="*/ 1945373 w 4112840"/>
              <a:gd name="connsiteY45" fmla="*/ 3569734 h 3784222"/>
              <a:gd name="connsiteX46" fmla="*/ 2013106 w 4112840"/>
              <a:gd name="connsiteY46" fmla="*/ 3614889 h 3784222"/>
              <a:gd name="connsiteX47" fmla="*/ 2046973 w 4112840"/>
              <a:gd name="connsiteY47" fmla="*/ 3626178 h 3784222"/>
              <a:gd name="connsiteX48" fmla="*/ 2227595 w 4112840"/>
              <a:gd name="connsiteY48" fmla="*/ 3648756 h 3784222"/>
              <a:gd name="connsiteX49" fmla="*/ 2295328 w 4112840"/>
              <a:gd name="connsiteY49" fmla="*/ 3660045 h 3784222"/>
              <a:gd name="connsiteX50" fmla="*/ 2396928 w 4112840"/>
              <a:gd name="connsiteY50" fmla="*/ 3648756 h 3784222"/>
              <a:gd name="connsiteX51" fmla="*/ 2408217 w 4112840"/>
              <a:gd name="connsiteY51" fmla="*/ 3614889 h 3784222"/>
              <a:gd name="connsiteX52" fmla="*/ 2442084 w 4112840"/>
              <a:gd name="connsiteY52" fmla="*/ 3603600 h 3784222"/>
              <a:gd name="connsiteX53" fmla="*/ 2453373 w 4112840"/>
              <a:gd name="connsiteY53" fmla="*/ 3569734 h 3784222"/>
              <a:gd name="connsiteX54" fmla="*/ 2532395 w 4112840"/>
              <a:gd name="connsiteY54" fmla="*/ 3513289 h 3784222"/>
              <a:gd name="connsiteX55" fmla="*/ 2566262 w 4112840"/>
              <a:gd name="connsiteY55" fmla="*/ 3456845 h 3784222"/>
              <a:gd name="connsiteX56" fmla="*/ 2600128 w 4112840"/>
              <a:gd name="connsiteY56" fmla="*/ 3422978 h 3784222"/>
              <a:gd name="connsiteX57" fmla="*/ 2645284 w 4112840"/>
              <a:gd name="connsiteY57" fmla="*/ 3343956 h 3784222"/>
              <a:gd name="connsiteX58" fmla="*/ 2679151 w 4112840"/>
              <a:gd name="connsiteY58" fmla="*/ 3050445 h 3784222"/>
              <a:gd name="connsiteX59" fmla="*/ 2701728 w 4112840"/>
              <a:gd name="connsiteY59" fmla="*/ 2824667 h 3784222"/>
              <a:gd name="connsiteX60" fmla="*/ 2724306 w 4112840"/>
              <a:gd name="connsiteY60" fmla="*/ 2700489 h 3784222"/>
              <a:gd name="connsiteX61" fmla="*/ 2735595 w 4112840"/>
              <a:gd name="connsiteY61" fmla="*/ 2666622 h 3784222"/>
              <a:gd name="connsiteX62" fmla="*/ 2769462 w 4112840"/>
              <a:gd name="connsiteY62" fmla="*/ 2644045 h 3784222"/>
              <a:gd name="connsiteX63" fmla="*/ 2803328 w 4112840"/>
              <a:gd name="connsiteY63" fmla="*/ 2576311 h 3784222"/>
              <a:gd name="connsiteX64" fmla="*/ 2825906 w 4112840"/>
              <a:gd name="connsiteY64" fmla="*/ 2542445 h 3784222"/>
              <a:gd name="connsiteX65" fmla="*/ 2848484 w 4112840"/>
              <a:gd name="connsiteY65" fmla="*/ 2497289 h 3784222"/>
              <a:gd name="connsiteX66" fmla="*/ 2871062 w 4112840"/>
              <a:gd name="connsiteY66" fmla="*/ 2463422 h 3784222"/>
              <a:gd name="connsiteX67" fmla="*/ 2916217 w 4112840"/>
              <a:gd name="connsiteY67" fmla="*/ 2406978 h 3784222"/>
              <a:gd name="connsiteX68" fmla="*/ 2950084 w 4112840"/>
              <a:gd name="connsiteY68" fmla="*/ 2327956 h 3784222"/>
              <a:gd name="connsiteX69" fmla="*/ 3040395 w 4112840"/>
              <a:gd name="connsiteY69" fmla="*/ 2294089 h 3784222"/>
              <a:gd name="connsiteX70" fmla="*/ 3074262 w 4112840"/>
              <a:gd name="connsiteY70" fmla="*/ 2271511 h 3784222"/>
              <a:gd name="connsiteX71" fmla="*/ 3108128 w 4112840"/>
              <a:gd name="connsiteY71" fmla="*/ 2260222 h 3784222"/>
              <a:gd name="connsiteX72" fmla="*/ 3401640 w 4112840"/>
              <a:gd name="connsiteY72" fmla="*/ 2248934 h 3784222"/>
              <a:gd name="connsiteX73" fmla="*/ 3424217 w 4112840"/>
              <a:gd name="connsiteY73" fmla="*/ 2203778 h 3784222"/>
              <a:gd name="connsiteX74" fmla="*/ 3458084 w 4112840"/>
              <a:gd name="connsiteY74" fmla="*/ 2237645 h 3784222"/>
              <a:gd name="connsiteX75" fmla="*/ 3480662 w 4112840"/>
              <a:gd name="connsiteY75" fmla="*/ 2327956 h 3784222"/>
              <a:gd name="connsiteX76" fmla="*/ 3525817 w 4112840"/>
              <a:gd name="connsiteY76" fmla="*/ 2361822 h 3784222"/>
              <a:gd name="connsiteX77" fmla="*/ 3570973 w 4112840"/>
              <a:gd name="connsiteY77" fmla="*/ 2429556 h 3784222"/>
              <a:gd name="connsiteX78" fmla="*/ 3683862 w 4112840"/>
              <a:gd name="connsiteY78" fmla="*/ 2508578 h 3784222"/>
              <a:gd name="connsiteX79" fmla="*/ 3717728 w 4112840"/>
              <a:gd name="connsiteY79" fmla="*/ 2531156 h 3784222"/>
              <a:gd name="connsiteX80" fmla="*/ 3796751 w 4112840"/>
              <a:gd name="connsiteY80" fmla="*/ 2576311 h 3784222"/>
              <a:gd name="connsiteX81" fmla="*/ 3841906 w 4112840"/>
              <a:gd name="connsiteY81" fmla="*/ 2587600 h 3784222"/>
              <a:gd name="connsiteX82" fmla="*/ 3909640 w 4112840"/>
              <a:gd name="connsiteY82" fmla="*/ 2632756 h 3784222"/>
              <a:gd name="connsiteX83" fmla="*/ 4033817 w 4112840"/>
              <a:gd name="connsiteY83" fmla="*/ 2666622 h 3784222"/>
              <a:gd name="connsiteX84" fmla="*/ 4090262 w 4112840"/>
              <a:gd name="connsiteY84" fmla="*/ 2655334 h 3784222"/>
              <a:gd name="connsiteX85" fmla="*/ 4101551 w 4112840"/>
              <a:gd name="connsiteY85" fmla="*/ 2621467 h 3784222"/>
              <a:gd name="connsiteX86" fmla="*/ 4112840 w 4112840"/>
              <a:gd name="connsiteY86" fmla="*/ 2576311 h 3784222"/>
              <a:gd name="connsiteX87" fmla="*/ 4090262 w 4112840"/>
              <a:gd name="connsiteY87" fmla="*/ 2373111 h 3784222"/>
              <a:gd name="connsiteX88" fmla="*/ 4056395 w 4112840"/>
              <a:gd name="connsiteY88" fmla="*/ 2305378 h 3784222"/>
              <a:gd name="connsiteX89" fmla="*/ 4022528 w 4112840"/>
              <a:gd name="connsiteY89" fmla="*/ 2282800 h 3784222"/>
              <a:gd name="connsiteX90" fmla="*/ 3966084 w 4112840"/>
              <a:gd name="connsiteY90" fmla="*/ 2215067 h 3784222"/>
              <a:gd name="connsiteX91" fmla="*/ 3875773 w 4112840"/>
              <a:gd name="connsiteY91" fmla="*/ 2124756 h 3784222"/>
              <a:gd name="connsiteX92" fmla="*/ 3830617 w 4112840"/>
              <a:gd name="connsiteY92" fmla="*/ 2057022 h 3784222"/>
              <a:gd name="connsiteX93" fmla="*/ 3729017 w 4112840"/>
              <a:gd name="connsiteY93" fmla="*/ 1966711 h 3784222"/>
              <a:gd name="connsiteX94" fmla="*/ 3695151 w 4112840"/>
              <a:gd name="connsiteY94" fmla="*/ 1921556 h 3784222"/>
              <a:gd name="connsiteX95" fmla="*/ 3661284 w 4112840"/>
              <a:gd name="connsiteY95" fmla="*/ 1898978 h 3784222"/>
              <a:gd name="connsiteX96" fmla="*/ 3604840 w 4112840"/>
              <a:gd name="connsiteY96" fmla="*/ 1842534 h 3784222"/>
              <a:gd name="connsiteX97" fmla="*/ 3582262 w 4112840"/>
              <a:gd name="connsiteY97" fmla="*/ 1808667 h 3784222"/>
              <a:gd name="connsiteX98" fmla="*/ 3537106 w 4112840"/>
              <a:gd name="connsiteY98" fmla="*/ 1774800 h 3784222"/>
              <a:gd name="connsiteX99" fmla="*/ 3514528 w 4112840"/>
              <a:gd name="connsiteY99" fmla="*/ 1740934 h 3784222"/>
              <a:gd name="connsiteX100" fmla="*/ 3435506 w 4112840"/>
              <a:gd name="connsiteY100" fmla="*/ 1673200 h 3784222"/>
              <a:gd name="connsiteX101" fmla="*/ 3367773 w 4112840"/>
              <a:gd name="connsiteY101" fmla="*/ 1594178 h 3784222"/>
              <a:gd name="connsiteX102" fmla="*/ 3333906 w 4112840"/>
              <a:gd name="connsiteY102" fmla="*/ 1560311 h 3784222"/>
              <a:gd name="connsiteX103" fmla="*/ 3277462 w 4112840"/>
              <a:gd name="connsiteY103" fmla="*/ 1481289 h 3784222"/>
              <a:gd name="connsiteX104" fmla="*/ 3187151 w 4112840"/>
              <a:gd name="connsiteY104" fmla="*/ 1379689 h 3784222"/>
              <a:gd name="connsiteX105" fmla="*/ 3153284 w 4112840"/>
              <a:gd name="connsiteY105" fmla="*/ 1323245 h 3784222"/>
              <a:gd name="connsiteX106" fmla="*/ 3108128 w 4112840"/>
              <a:gd name="connsiteY106" fmla="*/ 1266800 h 3784222"/>
              <a:gd name="connsiteX107" fmla="*/ 3085551 w 4112840"/>
              <a:gd name="connsiteY107" fmla="*/ 1232934 h 3784222"/>
              <a:gd name="connsiteX108" fmla="*/ 3051684 w 4112840"/>
              <a:gd name="connsiteY108" fmla="*/ 1210356 h 3784222"/>
              <a:gd name="connsiteX109" fmla="*/ 2927506 w 4112840"/>
              <a:gd name="connsiteY109" fmla="*/ 1074889 h 3784222"/>
              <a:gd name="connsiteX110" fmla="*/ 2871062 w 4112840"/>
              <a:gd name="connsiteY110" fmla="*/ 1018445 h 3784222"/>
              <a:gd name="connsiteX111" fmla="*/ 2803328 w 4112840"/>
              <a:gd name="connsiteY111" fmla="*/ 939422 h 3784222"/>
              <a:gd name="connsiteX112" fmla="*/ 2713017 w 4112840"/>
              <a:gd name="connsiteY112" fmla="*/ 860400 h 3784222"/>
              <a:gd name="connsiteX113" fmla="*/ 2566262 w 4112840"/>
              <a:gd name="connsiteY113" fmla="*/ 724934 h 3784222"/>
              <a:gd name="connsiteX114" fmla="*/ 2237892 w 4112840"/>
              <a:gd name="connsiteY114" fmla="*/ 535018 h 3784222"/>
              <a:gd name="connsiteX115" fmla="*/ 1949860 w 4112840"/>
              <a:gd name="connsiteY115" fmla="*/ 174978 h 3784222"/>
              <a:gd name="connsiteX116" fmla="*/ 1157772 w 4112840"/>
              <a:gd name="connsiteY116" fmla="*/ 174978 h 3784222"/>
              <a:gd name="connsiteX117" fmla="*/ 1629284 w 4112840"/>
              <a:gd name="connsiteY117" fmla="*/ 1176489 h 3784222"/>
              <a:gd name="connsiteX0" fmla="*/ 1627403 w 4110959"/>
              <a:gd name="connsiteY0" fmla="*/ 1176489 h 3784222"/>
              <a:gd name="connsiteX1" fmla="*/ 1299907 w 4110959"/>
              <a:gd name="connsiteY1" fmla="*/ 1399114 h 3784222"/>
              <a:gd name="connsiteX2" fmla="*/ 814603 w 4110959"/>
              <a:gd name="connsiteY2" fmla="*/ 995867 h 3784222"/>
              <a:gd name="connsiteX3" fmla="*/ 679136 w 4110959"/>
              <a:gd name="connsiteY3" fmla="*/ 939422 h 3784222"/>
              <a:gd name="connsiteX4" fmla="*/ 487225 w 4110959"/>
              <a:gd name="connsiteY4" fmla="*/ 950711 h 3784222"/>
              <a:gd name="connsiteX5" fmla="*/ 284025 w 4110959"/>
              <a:gd name="connsiteY5" fmla="*/ 1041022 h 3784222"/>
              <a:gd name="connsiteX6" fmla="*/ 182425 w 4110959"/>
              <a:gd name="connsiteY6" fmla="*/ 1244222 h 3784222"/>
              <a:gd name="connsiteX7" fmla="*/ 3763 w 4110959"/>
              <a:gd name="connsiteY7" fmla="*/ 1687146 h 3784222"/>
              <a:gd name="connsiteX8" fmla="*/ 159847 w 4110959"/>
              <a:gd name="connsiteY8" fmla="*/ 2237645 h 3784222"/>
              <a:gd name="connsiteX9" fmla="*/ 205003 w 4110959"/>
              <a:gd name="connsiteY9" fmla="*/ 2339245 h 3784222"/>
              <a:gd name="connsiteX10" fmla="*/ 238870 w 4110959"/>
              <a:gd name="connsiteY10" fmla="*/ 2350534 h 3784222"/>
              <a:gd name="connsiteX11" fmla="*/ 317892 w 4110959"/>
              <a:gd name="connsiteY11" fmla="*/ 2406978 h 3784222"/>
              <a:gd name="connsiteX12" fmla="*/ 351759 w 4110959"/>
              <a:gd name="connsiteY12" fmla="*/ 2418267 h 3784222"/>
              <a:gd name="connsiteX13" fmla="*/ 487225 w 4110959"/>
              <a:gd name="connsiteY13" fmla="*/ 2440845 h 3784222"/>
              <a:gd name="connsiteX14" fmla="*/ 656559 w 4110959"/>
              <a:gd name="connsiteY14" fmla="*/ 2474711 h 3784222"/>
              <a:gd name="connsiteX15" fmla="*/ 690425 w 4110959"/>
              <a:gd name="connsiteY15" fmla="*/ 2497289 h 3784222"/>
              <a:gd name="connsiteX16" fmla="*/ 735581 w 4110959"/>
              <a:gd name="connsiteY16" fmla="*/ 2508578 h 3784222"/>
              <a:gd name="connsiteX17" fmla="*/ 780736 w 4110959"/>
              <a:gd name="connsiteY17" fmla="*/ 2553734 h 3784222"/>
              <a:gd name="connsiteX18" fmla="*/ 893625 w 4110959"/>
              <a:gd name="connsiteY18" fmla="*/ 2655334 h 3784222"/>
              <a:gd name="connsiteX19" fmla="*/ 927492 w 4110959"/>
              <a:gd name="connsiteY19" fmla="*/ 2711778 h 3784222"/>
              <a:gd name="connsiteX20" fmla="*/ 972647 w 4110959"/>
              <a:gd name="connsiteY20" fmla="*/ 2813378 h 3784222"/>
              <a:gd name="connsiteX21" fmla="*/ 995225 w 4110959"/>
              <a:gd name="connsiteY21" fmla="*/ 3106889 h 3784222"/>
              <a:gd name="connsiteX22" fmla="*/ 1017803 w 4110959"/>
              <a:gd name="connsiteY22" fmla="*/ 3264934 h 3784222"/>
              <a:gd name="connsiteX23" fmla="*/ 1040381 w 4110959"/>
              <a:gd name="connsiteY23" fmla="*/ 3332667 h 3784222"/>
              <a:gd name="connsiteX24" fmla="*/ 1141981 w 4110959"/>
              <a:gd name="connsiteY24" fmla="*/ 3422978 h 3784222"/>
              <a:gd name="connsiteX25" fmla="*/ 1175847 w 4110959"/>
              <a:gd name="connsiteY25" fmla="*/ 3434267 h 3784222"/>
              <a:gd name="connsiteX26" fmla="*/ 1243581 w 4110959"/>
              <a:gd name="connsiteY26" fmla="*/ 3366534 h 3784222"/>
              <a:gd name="connsiteX27" fmla="*/ 1311314 w 4110959"/>
              <a:gd name="connsiteY27" fmla="*/ 3298800 h 3784222"/>
              <a:gd name="connsiteX28" fmla="*/ 1345181 w 4110959"/>
              <a:gd name="connsiteY28" fmla="*/ 3332667 h 3784222"/>
              <a:gd name="connsiteX29" fmla="*/ 1356470 w 4110959"/>
              <a:gd name="connsiteY29" fmla="*/ 3366534 h 3784222"/>
              <a:gd name="connsiteX30" fmla="*/ 1379047 w 4110959"/>
              <a:gd name="connsiteY30" fmla="*/ 3411689 h 3784222"/>
              <a:gd name="connsiteX31" fmla="*/ 1412914 w 4110959"/>
              <a:gd name="connsiteY31" fmla="*/ 3513289 h 3784222"/>
              <a:gd name="connsiteX32" fmla="*/ 1458070 w 4110959"/>
              <a:gd name="connsiteY32" fmla="*/ 3581022 h 3784222"/>
              <a:gd name="connsiteX33" fmla="*/ 1480647 w 4110959"/>
              <a:gd name="connsiteY33" fmla="*/ 3682622 h 3784222"/>
              <a:gd name="connsiteX34" fmla="*/ 1514514 w 4110959"/>
              <a:gd name="connsiteY34" fmla="*/ 3761645 h 3784222"/>
              <a:gd name="connsiteX35" fmla="*/ 1548381 w 4110959"/>
              <a:gd name="connsiteY35" fmla="*/ 3784222 h 3784222"/>
              <a:gd name="connsiteX36" fmla="*/ 1582247 w 4110959"/>
              <a:gd name="connsiteY36" fmla="*/ 3761645 h 3784222"/>
              <a:gd name="connsiteX37" fmla="*/ 1616114 w 4110959"/>
              <a:gd name="connsiteY37" fmla="*/ 3716489 h 3784222"/>
              <a:gd name="connsiteX38" fmla="*/ 1661270 w 4110959"/>
              <a:gd name="connsiteY38" fmla="*/ 3648756 h 3784222"/>
              <a:gd name="connsiteX39" fmla="*/ 1695136 w 4110959"/>
              <a:gd name="connsiteY39" fmla="*/ 3614889 h 3784222"/>
              <a:gd name="connsiteX40" fmla="*/ 1729003 w 4110959"/>
              <a:gd name="connsiteY40" fmla="*/ 3513289 h 3784222"/>
              <a:gd name="connsiteX41" fmla="*/ 1740292 w 4110959"/>
              <a:gd name="connsiteY41" fmla="*/ 3479422 h 3784222"/>
              <a:gd name="connsiteX42" fmla="*/ 1774159 w 4110959"/>
              <a:gd name="connsiteY42" fmla="*/ 3468134 h 3784222"/>
              <a:gd name="connsiteX43" fmla="*/ 1875759 w 4110959"/>
              <a:gd name="connsiteY43" fmla="*/ 3535867 h 3784222"/>
              <a:gd name="connsiteX44" fmla="*/ 1943492 w 4110959"/>
              <a:gd name="connsiteY44" fmla="*/ 3569734 h 3784222"/>
              <a:gd name="connsiteX45" fmla="*/ 2011225 w 4110959"/>
              <a:gd name="connsiteY45" fmla="*/ 3614889 h 3784222"/>
              <a:gd name="connsiteX46" fmla="*/ 2045092 w 4110959"/>
              <a:gd name="connsiteY46" fmla="*/ 3626178 h 3784222"/>
              <a:gd name="connsiteX47" fmla="*/ 2225714 w 4110959"/>
              <a:gd name="connsiteY47" fmla="*/ 3648756 h 3784222"/>
              <a:gd name="connsiteX48" fmla="*/ 2293447 w 4110959"/>
              <a:gd name="connsiteY48" fmla="*/ 3660045 h 3784222"/>
              <a:gd name="connsiteX49" fmla="*/ 2395047 w 4110959"/>
              <a:gd name="connsiteY49" fmla="*/ 3648756 h 3784222"/>
              <a:gd name="connsiteX50" fmla="*/ 2406336 w 4110959"/>
              <a:gd name="connsiteY50" fmla="*/ 3614889 h 3784222"/>
              <a:gd name="connsiteX51" fmla="*/ 2440203 w 4110959"/>
              <a:gd name="connsiteY51" fmla="*/ 3603600 h 3784222"/>
              <a:gd name="connsiteX52" fmla="*/ 2451492 w 4110959"/>
              <a:gd name="connsiteY52" fmla="*/ 3569734 h 3784222"/>
              <a:gd name="connsiteX53" fmla="*/ 2530514 w 4110959"/>
              <a:gd name="connsiteY53" fmla="*/ 3513289 h 3784222"/>
              <a:gd name="connsiteX54" fmla="*/ 2564381 w 4110959"/>
              <a:gd name="connsiteY54" fmla="*/ 3456845 h 3784222"/>
              <a:gd name="connsiteX55" fmla="*/ 2598247 w 4110959"/>
              <a:gd name="connsiteY55" fmla="*/ 3422978 h 3784222"/>
              <a:gd name="connsiteX56" fmla="*/ 2643403 w 4110959"/>
              <a:gd name="connsiteY56" fmla="*/ 3343956 h 3784222"/>
              <a:gd name="connsiteX57" fmla="*/ 2677270 w 4110959"/>
              <a:gd name="connsiteY57" fmla="*/ 3050445 h 3784222"/>
              <a:gd name="connsiteX58" fmla="*/ 2699847 w 4110959"/>
              <a:gd name="connsiteY58" fmla="*/ 2824667 h 3784222"/>
              <a:gd name="connsiteX59" fmla="*/ 2722425 w 4110959"/>
              <a:gd name="connsiteY59" fmla="*/ 2700489 h 3784222"/>
              <a:gd name="connsiteX60" fmla="*/ 2733714 w 4110959"/>
              <a:gd name="connsiteY60" fmla="*/ 2666622 h 3784222"/>
              <a:gd name="connsiteX61" fmla="*/ 2767581 w 4110959"/>
              <a:gd name="connsiteY61" fmla="*/ 2644045 h 3784222"/>
              <a:gd name="connsiteX62" fmla="*/ 2801447 w 4110959"/>
              <a:gd name="connsiteY62" fmla="*/ 2576311 h 3784222"/>
              <a:gd name="connsiteX63" fmla="*/ 2824025 w 4110959"/>
              <a:gd name="connsiteY63" fmla="*/ 2542445 h 3784222"/>
              <a:gd name="connsiteX64" fmla="*/ 2846603 w 4110959"/>
              <a:gd name="connsiteY64" fmla="*/ 2497289 h 3784222"/>
              <a:gd name="connsiteX65" fmla="*/ 2869181 w 4110959"/>
              <a:gd name="connsiteY65" fmla="*/ 2463422 h 3784222"/>
              <a:gd name="connsiteX66" fmla="*/ 2914336 w 4110959"/>
              <a:gd name="connsiteY66" fmla="*/ 2406978 h 3784222"/>
              <a:gd name="connsiteX67" fmla="*/ 2948203 w 4110959"/>
              <a:gd name="connsiteY67" fmla="*/ 2327956 h 3784222"/>
              <a:gd name="connsiteX68" fmla="*/ 3038514 w 4110959"/>
              <a:gd name="connsiteY68" fmla="*/ 2294089 h 3784222"/>
              <a:gd name="connsiteX69" fmla="*/ 3072381 w 4110959"/>
              <a:gd name="connsiteY69" fmla="*/ 2271511 h 3784222"/>
              <a:gd name="connsiteX70" fmla="*/ 3106247 w 4110959"/>
              <a:gd name="connsiteY70" fmla="*/ 2260222 h 3784222"/>
              <a:gd name="connsiteX71" fmla="*/ 3399759 w 4110959"/>
              <a:gd name="connsiteY71" fmla="*/ 2248934 h 3784222"/>
              <a:gd name="connsiteX72" fmla="*/ 3422336 w 4110959"/>
              <a:gd name="connsiteY72" fmla="*/ 2203778 h 3784222"/>
              <a:gd name="connsiteX73" fmla="*/ 3456203 w 4110959"/>
              <a:gd name="connsiteY73" fmla="*/ 2237645 h 3784222"/>
              <a:gd name="connsiteX74" fmla="*/ 3478781 w 4110959"/>
              <a:gd name="connsiteY74" fmla="*/ 2327956 h 3784222"/>
              <a:gd name="connsiteX75" fmla="*/ 3523936 w 4110959"/>
              <a:gd name="connsiteY75" fmla="*/ 2361822 h 3784222"/>
              <a:gd name="connsiteX76" fmla="*/ 3569092 w 4110959"/>
              <a:gd name="connsiteY76" fmla="*/ 2429556 h 3784222"/>
              <a:gd name="connsiteX77" fmla="*/ 3681981 w 4110959"/>
              <a:gd name="connsiteY77" fmla="*/ 2508578 h 3784222"/>
              <a:gd name="connsiteX78" fmla="*/ 3715847 w 4110959"/>
              <a:gd name="connsiteY78" fmla="*/ 2531156 h 3784222"/>
              <a:gd name="connsiteX79" fmla="*/ 3794870 w 4110959"/>
              <a:gd name="connsiteY79" fmla="*/ 2576311 h 3784222"/>
              <a:gd name="connsiteX80" fmla="*/ 3840025 w 4110959"/>
              <a:gd name="connsiteY80" fmla="*/ 2587600 h 3784222"/>
              <a:gd name="connsiteX81" fmla="*/ 3907759 w 4110959"/>
              <a:gd name="connsiteY81" fmla="*/ 2632756 h 3784222"/>
              <a:gd name="connsiteX82" fmla="*/ 4031936 w 4110959"/>
              <a:gd name="connsiteY82" fmla="*/ 2666622 h 3784222"/>
              <a:gd name="connsiteX83" fmla="*/ 4088381 w 4110959"/>
              <a:gd name="connsiteY83" fmla="*/ 2655334 h 3784222"/>
              <a:gd name="connsiteX84" fmla="*/ 4099670 w 4110959"/>
              <a:gd name="connsiteY84" fmla="*/ 2621467 h 3784222"/>
              <a:gd name="connsiteX85" fmla="*/ 4110959 w 4110959"/>
              <a:gd name="connsiteY85" fmla="*/ 2576311 h 3784222"/>
              <a:gd name="connsiteX86" fmla="*/ 4088381 w 4110959"/>
              <a:gd name="connsiteY86" fmla="*/ 2373111 h 3784222"/>
              <a:gd name="connsiteX87" fmla="*/ 4054514 w 4110959"/>
              <a:gd name="connsiteY87" fmla="*/ 2305378 h 3784222"/>
              <a:gd name="connsiteX88" fmla="*/ 4020647 w 4110959"/>
              <a:gd name="connsiteY88" fmla="*/ 2282800 h 3784222"/>
              <a:gd name="connsiteX89" fmla="*/ 3964203 w 4110959"/>
              <a:gd name="connsiteY89" fmla="*/ 2215067 h 3784222"/>
              <a:gd name="connsiteX90" fmla="*/ 3873892 w 4110959"/>
              <a:gd name="connsiteY90" fmla="*/ 2124756 h 3784222"/>
              <a:gd name="connsiteX91" fmla="*/ 3828736 w 4110959"/>
              <a:gd name="connsiteY91" fmla="*/ 2057022 h 3784222"/>
              <a:gd name="connsiteX92" fmla="*/ 3727136 w 4110959"/>
              <a:gd name="connsiteY92" fmla="*/ 1966711 h 3784222"/>
              <a:gd name="connsiteX93" fmla="*/ 3693270 w 4110959"/>
              <a:gd name="connsiteY93" fmla="*/ 1921556 h 3784222"/>
              <a:gd name="connsiteX94" fmla="*/ 3659403 w 4110959"/>
              <a:gd name="connsiteY94" fmla="*/ 1898978 h 3784222"/>
              <a:gd name="connsiteX95" fmla="*/ 3602959 w 4110959"/>
              <a:gd name="connsiteY95" fmla="*/ 1842534 h 3784222"/>
              <a:gd name="connsiteX96" fmla="*/ 3580381 w 4110959"/>
              <a:gd name="connsiteY96" fmla="*/ 1808667 h 3784222"/>
              <a:gd name="connsiteX97" fmla="*/ 3535225 w 4110959"/>
              <a:gd name="connsiteY97" fmla="*/ 1774800 h 3784222"/>
              <a:gd name="connsiteX98" fmla="*/ 3512647 w 4110959"/>
              <a:gd name="connsiteY98" fmla="*/ 1740934 h 3784222"/>
              <a:gd name="connsiteX99" fmla="*/ 3433625 w 4110959"/>
              <a:gd name="connsiteY99" fmla="*/ 1673200 h 3784222"/>
              <a:gd name="connsiteX100" fmla="*/ 3365892 w 4110959"/>
              <a:gd name="connsiteY100" fmla="*/ 1594178 h 3784222"/>
              <a:gd name="connsiteX101" fmla="*/ 3332025 w 4110959"/>
              <a:gd name="connsiteY101" fmla="*/ 1560311 h 3784222"/>
              <a:gd name="connsiteX102" fmla="*/ 3275581 w 4110959"/>
              <a:gd name="connsiteY102" fmla="*/ 1481289 h 3784222"/>
              <a:gd name="connsiteX103" fmla="*/ 3185270 w 4110959"/>
              <a:gd name="connsiteY103" fmla="*/ 1379689 h 3784222"/>
              <a:gd name="connsiteX104" fmla="*/ 3151403 w 4110959"/>
              <a:gd name="connsiteY104" fmla="*/ 1323245 h 3784222"/>
              <a:gd name="connsiteX105" fmla="*/ 3106247 w 4110959"/>
              <a:gd name="connsiteY105" fmla="*/ 1266800 h 3784222"/>
              <a:gd name="connsiteX106" fmla="*/ 3083670 w 4110959"/>
              <a:gd name="connsiteY106" fmla="*/ 1232934 h 3784222"/>
              <a:gd name="connsiteX107" fmla="*/ 3049803 w 4110959"/>
              <a:gd name="connsiteY107" fmla="*/ 1210356 h 3784222"/>
              <a:gd name="connsiteX108" fmla="*/ 2925625 w 4110959"/>
              <a:gd name="connsiteY108" fmla="*/ 1074889 h 3784222"/>
              <a:gd name="connsiteX109" fmla="*/ 2869181 w 4110959"/>
              <a:gd name="connsiteY109" fmla="*/ 1018445 h 3784222"/>
              <a:gd name="connsiteX110" fmla="*/ 2801447 w 4110959"/>
              <a:gd name="connsiteY110" fmla="*/ 939422 h 3784222"/>
              <a:gd name="connsiteX111" fmla="*/ 2711136 w 4110959"/>
              <a:gd name="connsiteY111" fmla="*/ 860400 h 3784222"/>
              <a:gd name="connsiteX112" fmla="*/ 2564381 w 4110959"/>
              <a:gd name="connsiteY112" fmla="*/ 724934 h 3784222"/>
              <a:gd name="connsiteX113" fmla="*/ 2236011 w 4110959"/>
              <a:gd name="connsiteY113" fmla="*/ 535018 h 3784222"/>
              <a:gd name="connsiteX114" fmla="*/ 1947979 w 4110959"/>
              <a:gd name="connsiteY114" fmla="*/ 174978 h 3784222"/>
              <a:gd name="connsiteX115" fmla="*/ 1155891 w 4110959"/>
              <a:gd name="connsiteY115" fmla="*/ 174978 h 3784222"/>
              <a:gd name="connsiteX116" fmla="*/ 1627403 w 4110959"/>
              <a:gd name="connsiteY116" fmla="*/ 1176489 h 3784222"/>
              <a:gd name="connsiteX0" fmla="*/ 1627403 w 4110959"/>
              <a:gd name="connsiteY0" fmla="*/ 1176489 h 3784222"/>
              <a:gd name="connsiteX1" fmla="*/ 1299907 w 4110959"/>
              <a:gd name="connsiteY1" fmla="*/ 1399114 h 3784222"/>
              <a:gd name="connsiteX2" fmla="*/ 814603 w 4110959"/>
              <a:gd name="connsiteY2" fmla="*/ 995867 h 3784222"/>
              <a:gd name="connsiteX3" fmla="*/ 679136 w 4110959"/>
              <a:gd name="connsiteY3" fmla="*/ 939422 h 3784222"/>
              <a:gd name="connsiteX4" fmla="*/ 487225 w 4110959"/>
              <a:gd name="connsiteY4" fmla="*/ 950711 h 3784222"/>
              <a:gd name="connsiteX5" fmla="*/ 284025 w 4110959"/>
              <a:gd name="connsiteY5" fmla="*/ 1041022 h 3784222"/>
              <a:gd name="connsiteX6" fmla="*/ 182425 w 4110959"/>
              <a:gd name="connsiteY6" fmla="*/ 1244222 h 3784222"/>
              <a:gd name="connsiteX7" fmla="*/ 3763 w 4110959"/>
              <a:gd name="connsiteY7" fmla="*/ 1687146 h 3784222"/>
              <a:gd name="connsiteX8" fmla="*/ 159847 w 4110959"/>
              <a:gd name="connsiteY8" fmla="*/ 2237645 h 3784222"/>
              <a:gd name="connsiteX9" fmla="*/ 205003 w 4110959"/>
              <a:gd name="connsiteY9" fmla="*/ 2339245 h 3784222"/>
              <a:gd name="connsiteX10" fmla="*/ 317892 w 4110959"/>
              <a:gd name="connsiteY10" fmla="*/ 2406978 h 3784222"/>
              <a:gd name="connsiteX11" fmla="*/ 351759 w 4110959"/>
              <a:gd name="connsiteY11" fmla="*/ 2418267 h 3784222"/>
              <a:gd name="connsiteX12" fmla="*/ 487225 w 4110959"/>
              <a:gd name="connsiteY12" fmla="*/ 2440845 h 3784222"/>
              <a:gd name="connsiteX13" fmla="*/ 656559 w 4110959"/>
              <a:gd name="connsiteY13" fmla="*/ 2474711 h 3784222"/>
              <a:gd name="connsiteX14" fmla="*/ 690425 w 4110959"/>
              <a:gd name="connsiteY14" fmla="*/ 2497289 h 3784222"/>
              <a:gd name="connsiteX15" fmla="*/ 735581 w 4110959"/>
              <a:gd name="connsiteY15" fmla="*/ 2508578 h 3784222"/>
              <a:gd name="connsiteX16" fmla="*/ 780736 w 4110959"/>
              <a:gd name="connsiteY16" fmla="*/ 2553734 h 3784222"/>
              <a:gd name="connsiteX17" fmla="*/ 893625 w 4110959"/>
              <a:gd name="connsiteY17" fmla="*/ 2655334 h 3784222"/>
              <a:gd name="connsiteX18" fmla="*/ 927492 w 4110959"/>
              <a:gd name="connsiteY18" fmla="*/ 2711778 h 3784222"/>
              <a:gd name="connsiteX19" fmla="*/ 972647 w 4110959"/>
              <a:gd name="connsiteY19" fmla="*/ 2813378 h 3784222"/>
              <a:gd name="connsiteX20" fmla="*/ 995225 w 4110959"/>
              <a:gd name="connsiteY20" fmla="*/ 3106889 h 3784222"/>
              <a:gd name="connsiteX21" fmla="*/ 1017803 w 4110959"/>
              <a:gd name="connsiteY21" fmla="*/ 3264934 h 3784222"/>
              <a:gd name="connsiteX22" fmla="*/ 1040381 w 4110959"/>
              <a:gd name="connsiteY22" fmla="*/ 3332667 h 3784222"/>
              <a:gd name="connsiteX23" fmla="*/ 1141981 w 4110959"/>
              <a:gd name="connsiteY23" fmla="*/ 3422978 h 3784222"/>
              <a:gd name="connsiteX24" fmla="*/ 1175847 w 4110959"/>
              <a:gd name="connsiteY24" fmla="*/ 3434267 h 3784222"/>
              <a:gd name="connsiteX25" fmla="*/ 1243581 w 4110959"/>
              <a:gd name="connsiteY25" fmla="*/ 3366534 h 3784222"/>
              <a:gd name="connsiteX26" fmla="*/ 1311314 w 4110959"/>
              <a:gd name="connsiteY26" fmla="*/ 3298800 h 3784222"/>
              <a:gd name="connsiteX27" fmla="*/ 1345181 w 4110959"/>
              <a:gd name="connsiteY27" fmla="*/ 3332667 h 3784222"/>
              <a:gd name="connsiteX28" fmla="*/ 1356470 w 4110959"/>
              <a:gd name="connsiteY28" fmla="*/ 3366534 h 3784222"/>
              <a:gd name="connsiteX29" fmla="*/ 1379047 w 4110959"/>
              <a:gd name="connsiteY29" fmla="*/ 3411689 h 3784222"/>
              <a:gd name="connsiteX30" fmla="*/ 1412914 w 4110959"/>
              <a:gd name="connsiteY30" fmla="*/ 3513289 h 3784222"/>
              <a:gd name="connsiteX31" fmla="*/ 1458070 w 4110959"/>
              <a:gd name="connsiteY31" fmla="*/ 3581022 h 3784222"/>
              <a:gd name="connsiteX32" fmla="*/ 1480647 w 4110959"/>
              <a:gd name="connsiteY32" fmla="*/ 3682622 h 3784222"/>
              <a:gd name="connsiteX33" fmla="*/ 1514514 w 4110959"/>
              <a:gd name="connsiteY33" fmla="*/ 3761645 h 3784222"/>
              <a:gd name="connsiteX34" fmla="*/ 1548381 w 4110959"/>
              <a:gd name="connsiteY34" fmla="*/ 3784222 h 3784222"/>
              <a:gd name="connsiteX35" fmla="*/ 1582247 w 4110959"/>
              <a:gd name="connsiteY35" fmla="*/ 3761645 h 3784222"/>
              <a:gd name="connsiteX36" fmla="*/ 1616114 w 4110959"/>
              <a:gd name="connsiteY36" fmla="*/ 3716489 h 3784222"/>
              <a:gd name="connsiteX37" fmla="*/ 1661270 w 4110959"/>
              <a:gd name="connsiteY37" fmla="*/ 3648756 h 3784222"/>
              <a:gd name="connsiteX38" fmla="*/ 1695136 w 4110959"/>
              <a:gd name="connsiteY38" fmla="*/ 3614889 h 3784222"/>
              <a:gd name="connsiteX39" fmla="*/ 1729003 w 4110959"/>
              <a:gd name="connsiteY39" fmla="*/ 3513289 h 3784222"/>
              <a:gd name="connsiteX40" fmla="*/ 1740292 w 4110959"/>
              <a:gd name="connsiteY40" fmla="*/ 3479422 h 3784222"/>
              <a:gd name="connsiteX41" fmla="*/ 1774159 w 4110959"/>
              <a:gd name="connsiteY41" fmla="*/ 3468134 h 3784222"/>
              <a:gd name="connsiteX42" fmla="*/ 1875759 w 4110959"/>
              <a:gd name="connsiteY42" fmla="*/ 3535867 h 3784222"/>
              <a:gd name="connsiteX43" fmla="*/ 1943492 w 4110959"/>
              <a:gd name="connsiteY43" fmla="*/ 3569734 h 3784222"/>
              <a:gd name="connsiteX44" fmla="*/ 2011225 w 4110959"/>
              <a:gd name="connsiteY44" fmla="*/ 3614889 h 3784222"/>
              <a:gd name="connsiteX45" fmla="*/ 2045092 w 4110959"/>
              <a:gd name="connsiteY45" fmla="*/ 3626178 h 3784222"/>
              <a:gd name="connsiteX46" fmla="*/ 2225714 w 4110959"/>
              <a:gd name="connsiteY46" fmla="*/ 3648756 h 3784222"/>
              <a:gd name="connsiteX47" fmla="*/ 2293447 w 4110959"/>
              <a:gd name="connsiteY47" fmla="*/ 3660045 h 3784222"/>
              <a:gd name="connsiteX48" fmla="*/ 2395047 w 4110959"/>
              <a:gd name="connsiteY48" fmla="*/ 3648756 h 3784222"/>
              <a:gd name="connsiteX49" fmla="*/ 2406336 w 4110959"/>
              <a:gd name="connsiteY49" fmla="*/ 3614889 h 3784222"/>
              <a:gd name="connsiteX50" fmla="*/ 2440203 w 4110959"/>
              <a:gd name="connsiteY50" fmla="*/ 3603600 h 3784222"/>
              <a:gd name="connsiteX51" fmla="*/ 2451492 w 4110959"/>
              <a:gd name="connsiteY51" fmla="*/ 3569734 h 3784222"/>
              <a:gd name="connsiteX52" fmla="*/ 2530514 w 4110959"/>
              <a:gd name="connsiteY52" fmla="*/ 3513289 h 3784222"/>
              <a:gd name="connsiteX53" fmla="*/ 2564381 w 4110959"/>
              <a:gd name="connsiteY53" fmla="*/ 3456845 h 3784222"/>
              <a:gd name="connsiteX54" fmla="*/ 2598247 w 4110959"/>
              <a:gd name="connsiteY54" fmla="*/ 3422978 h 3784222"/>
              <a:gd name="connsiteX55" fmla="*/ 2643403 w 4110959"/>
              <a:gd name="connsiteY55" fmla="*/ 3343956 h 3784222"/>
              <a:gd name="connsiteX56" fmla="*/ 2677270 w 4110959"/>
              <a:gd name="connsiteY56" fmla="*/ 3050445 h 3784222"/>
              <a:gd name="connsiteX57" fmla="*/ 2699847 w 4110959"/>
              <a:gd name="connsiteY57" fmla="*/ 2824667 h 3784222"/>
              <a:gd name="connsiteX58" fmla="*/ 2722425 w 4110959"/>
              <a:gd name="connsiteY58" fmla="*/ 2700489 h 3784222"/>
              <a:gd name="connsiteX59" fmla="*/ 2733714 w 4110959"/>
              <a:gd name="connsiteY59" fmla="*/ 2666622 h 3784222"/>
              <a:gd name="connsiteX60" fmla="*/ 2767581 w 4110959"/>
              <a:gd name="connsiteY60" fmla="*/ 2644045 h 3784222"/>
              <a:gd name="connsiteX61" fmla="*/ 2801447 w 4110959"/>
              <a:gd name="connsiteY61" fmla="*/ 2576311 h 3784222"/>
              <a:gd name="connsiteX62" fmla="*/ 2824025 w 4110959"/>
              <a:gd name="connsiteY62" fmla="*/ 2542445 h 3784222"/>
              <a:gd name="connsiteX63" fmla="*/ 2846603 w 4110959"/>
              <a:gd name="connsiteY63" fmla="*/ 2497289 h 3784222"/>
              <a:gd name="connsiteX64" fmla="*/ 2869181 w 4110959"/>
              <a:gd name="connsiteY64" fmla="*/ 2463422 h 3784222"/>
              <a:gd name="connsiteX65" fmla="*/ 2914336 w 4110959"/>
              <a:gd name="connsiteY65" fmla="*/ 2406978 h 3784222"/>
              <a:gd name="connsiteX66" fmla="*/ 2948203 w 4110959"/>
              <a:gd name="connsiteY66" fmla="*/ 2327956 h 3784222"/>
              <a:gd name="connsiteX67" fmla="*/ 3038514 w 4110959"/>
              <a:gd name="connsiteY67" fmla="*/ 2294089 h 3784222"/>
              <a:gd name="connsiteX68" fmla="*/ 3072381 w 4110959"/>
              <a:gd name="connsiteY68" fmla="*/ 2271511 h 3784222"/>
              <a:gd name="connsiteX69" fmla="*/ 3106247 w 4110959"/>
              <a:gd name="connsiteY69" fmla="*/ 2260222 h 3784222"/>
              <a:gd name="connsiteX70" fmla="*/ 3399759 w 4110959"/>
              <a:gd name="connsiteY70" fmla="*/ 2248934 h 3784222"/>
              <a:gd name="connsiteX71" fmla="*/ 3422336 w 4110959"/>
              <a:gd name="connsiteY71" fmla="*/ 2203778 h 3784222"/>
              <a:gd name="connsiteX72" fmla="*/ 3456203 w 4110959"/>
              <a:gd name="connsiteY72" fmla="*/ 2237645 h 3784222"/>
              <a:gd name="connsiteX73" fmla="*/ 3478781 w 4110959"/>
              <a:gd name="connsiteY73" fmla="*/ 2327956 h 3784222"/>
              <a:gd name="connsiteX74" fmla="*/ 3523936 w 4110959"/>
              <a:gd name="connsiteY74" fmla="*/ 2361822 h 3784222"/>
              <a:gd name="connsiteX75" fmla="*/ 3569092 w 4110959"/>
              <a:gd name="connsiteY75" fmla="*/ 2429556 h 3784222"/>
              <a:gd name="connsiteX76" fmla="*/ 3681981 w 4110959"/>
              <a:gd name="connsiteY76" fmla="*/ 2508578 h 3784222"/>
              <a:gd name="connsiteX77" fmla="*/ 3715847 w 4110959"/>
              <a:gd name="connsiteY77" fmla="*/ 2531156 h 3784222"/>
              <a:gd name="connsiteX78" fmla="*/ 3794870 w 4110959"/>
              <a:gd name="connsiteY78" fmla="*/ 2576311 h 3784222"/>
              <a:gd name="connsiteX79" fmla="*/ 3840025 w 4110959"/>
              <a:gd name="connsiteY79" fmla="*/ 2587600 h 3784222"/>
              <a:gd name="connsiteX80" fmla="*/ 3907759 w 4110959"/>
              <a:gd name="connsiteY80" fmla="*/ 2632756 h 3784222"/>
              <a:gd name="connsiteX81" fmla="*/ 4031936 w 4110959"/>
              <a:gd name="connsiteY81" fmla="*/ 2666622 h 3784222"/>
              <a:gd name="connsiteX82" fmla="*/ 4088381 w 4110959"/>
              <a:gd name="connsiteY82" fmla="*/ 2655334 h 3784222"/>
              <a:gd name="connsiteX83" fmla="*/ 4099670 w 4110959"/>
              <a:gd name="connsiteY83" fmla="*/ 2621467 h 3784222"/>
              <a:gd name="connsiteX84" fmla="*/ 4110959 w 4110959"/>
              <a:gd name="connsiteY84" fmla="*/ 2576311 h 3784222"/>
              <a:gd name="connsiteX85" fmla="*/ 4088381 w 4110959"/>
              <a:gd name="connsiteY85" fmla="*/ 2373111 h 3784222"/>
              <a:gd name="connsiteX86" fmla="*/ 4054514 w 4110959"/>
              <a:gd name="connsiteY86" fmla="*/ 2305378 h 3784222"/>
              <a:gd name="connsiteX87" fmla="*/ 4020647 w 4110959"/>
              <a:gd name="connsiteY87" fmla="*/ 2282800 h 3784222"/>
              <a:gd name="connsiteX88" fmla="*/ 3964203 w 4110959"/>
              <a:gd name="connsiteY88" fmla="*/ 2215067 h 3784222"/>
              <a:gd name="connsiteX89" fmla="*/ 3873892 w 4110959"/>
              <a:gd name="connsiteY89" fmla="*/ 2124756 h 3784222"/>
              <a:gd name="connsiteX90" fmla="*/ 3828736 w 4110959"/>
              <a:gd name="connsiteY90" fmla="*/ 2057022 h 3784222"/>
              <a:gd name="connsiteX91" fmla="*/ 3727136 w 4110959"/>
              <a:gd name="connsiteY91" fmla="*/ 1966711 h 3784222"/>
              <a:gd name="connsiteX92" fmla="*/ 3693270 w 4110959"/>
              <a:gd name="connsiteY92" fmla="*/ 1921556 h 3784222"/>
              <a:gd name="connsiteX93" fmla="*/ 3659403 w 4110959"/>
              <a:gd name="connsiteY93" fmla="*/ 1898978 h 3784222"/>
              <a:gd name="connsiteX94" fmla="*/ 3602959 w 4110959"/>
              <a:gd name="connsiteY94" fmla="*/ 1842534 h 3784222"/>
              <a:gd name="connsiteX95" fmla="*/ 3580381 w 4110959"/>
              <a:gd name="connsiteY95" fmla="*/ 1808667 h 3784222"/>
              <a:gd name="connsiteX96" fmla="*/ 3535225 w 4110959"/>
              <a:gd name="connsiteY96" fmla="*/ 1774800 h 3784222"/>
              <a:gd name="connsiteX97" fmla="*/ 3512647 w 4110959"/>
              <a:gd name="connsiteY97" fmla="*/ 1740934 h 3784222"/>
              <a:gd name="connsiteX98" fmla="*/ 3433625 w 4110959"/>
              <a:gd name="connsiteY98" fmla="*/ 1673200 h 3784222"/>
              <a:gd name="connsiteX99" fmla="*/ 3365892 w 4110959"/>
              <a:gd name="connsiteY99" fmla="*/ 1594178 h 3784222"/>
              <a:gd name="connsiteX100" fmla="*/ 3332025 w 4110959"/>
              <a:gd name="connsiteY100" fmla="*/ 1560311 h 3784222"/>
              <a:gd name="connsiteX101" fmla="*/ 3275581 w 4110959"/>
              <a:gd name="connsiteY101" fmla="*/ 1481289 h 3784222"/>
              <a:gd name="connsiteX102" fmla="*/ 3185270 w 4110959"/>
              <a:gd name="connsiteY102" fmla="*/ 1379689 h 3784222"/>
              <a:gd name="connsiteX103" fmla="*/ 3151403 w 4110959"/>
              <a:gd name="connsiteY103" fmla="*/ 1323245 h 3784222"/>
              <a:gd name="connsiteX104" fmla="*/ 3106247 w 4110959"/>
              <a:gd name="connsiteY104" fmla="*/ 1266800 h 3784222"/>
              <a:gd name="connsiteX105" fmla="*/ 3083670 w 4110959"/>
              <a:gd name="connsiteY105" fmla="*/ 1232934 h 3784222"/>
              <a:gd name="connsiteX106" fmla="*/ 3049803 w 4110959"/>
              <a:gd name="connsiteY106" fmla="*/ 1210356 h 3784222"/>
              <a:gd name="connsiteX107" fmla="*/ 2925625 w 4110959"/>
              <a:gd name="connsiteY107" fmla="*/ 1074889 h 3784222"/>
              <a:gd name="connsiteX108" fmla="*/ 2869181 w 4110959"/>
              <a:gd name="connsiteY108" fmla="*/ 1018445 h 3784222"/>
              <a:gd name="connsiteX109" fmla="*/ 2801447 w 4110959"/>
              <a:gd name="connsiteY109" fmla="*/ 939422 h 3784222"/>
              <a:gd name="connsiteX110" fmla="*/ 2711136 w 4110959"/>
              <a:gd name="connsiteY110" fmla="*/ 860400 h 3784222"/>
              <a:gd name="connsiteX111" fmla="*/ 2564381 w 4110959"/>
              <a:gd name="connsiteY111" fmla="*/ 724934 h 3784222"/>
              <a:gd name="connsiteX112" fmla="*/ 2236011 w 4110959"/>
              <a:gd name="connsiteY112" fmla="*/ 535018 h 3784222"/>
              <a:gd name="connsiteX113" fmla="*/ 1947979 w 4110959"/>
              <a:gd name="connsiteY113" fmla="*/ 174978 h 3784222"/>
              <a:gd name="connsiteX114" fmla="*/ 1155891 w 4110959"/>
              <a:gd name="connsiteY114" fmla="*/ 174978 h 3784222"/>
              <a:gd name="connsiteX115" fmla="*/ 1627403 w 4110959"/>
              <a:gd name="connsiteY115" fmla="*/ 1176489 h 3784222"/>
              <a:gd name="connsiteX0" fmla="*/ 1627403 w 4110959"/>
              <a:gd name="connsiteY0" fmla="*/ 1176489 h 3784222"/>
              <a:gd name="connsiteX1" fmla="*/ 1299907 w 4110959"/>
              <a:gd name="connsiteY1" fmla="*/ 1399114 h 3784222"/>
              <a:gd name="connsiteX2" fmla="*/ 814603 w 4110959"/>
              <a:gd name="connsiteY2" fmla="*/ 995867 h 3784222"/>
              <a:gd name="connsiteX3" fmla="*/ 679136 w 4110959"/>
              <a:gd name="connsiteY3" fmla="*/ 939422 h 3784222"/>
              <a:gd name="connsiteX4" fmla="*/ 487225 w 4110959"/>
              <a:gd name="connsiteY4" fmla="*/ 950711 h 3784222"/>
              <a:gd name="connsiteX5" fmla="*/ 284025 w 4110959"/>
              <a:gd name="connsiteY5" fmla="*/ 1041022 h 3784222"/>
              <a:gd name="connsiteX6" fmla="*/ 182425 w 4110959"/>
              <a:gd name="connsiteY6" fmla="*/ 1244222 h 3784222"/>
              <a:gd name="connsiteX7" fmla="*/ 3763 w 4110959"/>
              <a:gd name="connsiteY7" fmla="*/ 1687146 h 3784222"/>
              <a:gd name="connsiteX8" fmla="*/ 159847 w 4110959"/>
              <a:gd name="connsiteY8" fmla="*/ 2237645 h 3784222"/>
              <a:gd name="connsiteX9" fmla="*/ 317892 w 4110959"/>
              <a:gd name="connsiteY9" fmla="*/ 2406978 h 3784222"/>
              <a:gd name="connsiteX10" fmla="*/ 351759 w 4110959"/>
              <a:gd name="connsiteY10" fmla="*/ 2418267 h 3784222"/>
              <a:gd name="connsiteX11" fmla="*/ 487225 w 4110959"/>
              <a:gd name="connsiteY11" fmla="*/ 2440845 h 3784222"/>
              <a:gd name="connsiteX12" fmla="*/ 656559 w 4110959"/>
              <a:gd name="connsiteY12" fmla="*/ 2474711 h 3784222"/>
              <a:gd name="connsiteX13" fmla="*/ 690425 w 4110959"/>
              <a:gd name="connsiteY13" fmla="*/ 2497289 h 3784222"/>
              <a:gd name="connsiteX14" fmla="*/ 735581 w 4110959"/>
              <a:gd name="connsiteY14" fmla="*/ 2508578 h 3784222"/>
              <a:gd name="connsiteX15" fmla="*/ 780736 w 4110959"/>
              <a:gd name="connsiteY15" fmla="*/ 2553734 h 3784222"/>
              <a:gd name="connsiteX16" fmla="*/ 893625 w 4110959"/>
              <a:gd name="connsiteY16" fmla="*/ 2655334 h 3784222"/>
              <a:gd name="connsiteX17" fmla="*/ 927492 w 4110959"/>
              <a:gd name="connsiteY17" fmla="*/ 2711778 h 3784222"/>
              <a:gd name="connsiteX18" fmla="*/ 972647 w 4110959"/>
              <a:gd name="connsiteY18" fmla="*/ 2813378 h 3784222"/>
              <a:gd name="connsiteX19" fmla="*/ 995225 w 4110959"/>
              <a:gd name="connsiteY19" fmla="*/ 3106889 h 3784222"/>
              <a:gd name="connsiteX20" fmla="*/ 1017803 w 4110959"/>
              <a:gd name="connsiteY20" fmla="*/ 3264934 h 3784222"/>
              <a:gd name="connsiteX21" fmla="*/ 1040381 w 4110959"/>
              <a:gd name="connsiteY21" fmla="*/ 3332667 h 3784222"/>
              <a:gd name="connsiteX22" fmla="*/ 1141981 w 4110959"/>
              <a:gd name="connsiteY22" fmla="*/ 3422978 h 3784222"/>
              <a:gd name="connsiteX23" fmla="*/ 1175847 w 4110959"/>
              <a:gd name="connsiteY23" fmla="*/ 3434267 h 3784222"/>
              <a:gd name="connsiteX24" fmla="*/ 1243581 w 4110959"/>
              <a:gd name="connsiteY24" fmla="*/ 3366534 h 3784222"/>
              <a:gd name="connsiteX25" fmla="*/ 1311314 w 4110959"/>
              <a:gd name="connsiteY25" fmla="*/ 3298800 h 3784222"/>
              <a:gd name="connsiteX26" fmla="*/ 1345181 w 4110959"/>
              <a:gd name="connsiteY26" fmla="*/ 3332667 h 3784222"/>
              <a:gd name="connsiteX27" fmla="*/ 1356470 w 4110959"/>
              <a:gd name="connsiteY27" fmla="*/ 3366534 h 3784222"/>
              <a:gd name="connsiteX28" fmla="*/ 1379047 w 4110959"/>
              <a:gd name="connsiteY28" fmla="*/ 3411689 h 3784222"/>
              <a:gd name="connsiteX29" fmla="*/ 1412914 w 4110959"/>
              <a:gd name="connsiteY29" fmla="*/ 3513289 h 3784222"/>
              <a:gd name="connsiteX30" fmla="*/ 1458070 w 4110959"/>
              <a:gd name="connsiteY30" fmla="*/ 3581022 h 3784222"/>
              <a:gd name="connsiteX31" fmla="*/ 1480647 w 4110959"/>
              <a:gd name="connsiteY31" fmla="*/ 3682622 h 3784222"/>
              <a:gd name="connsiteX32" fmla="*/ 1514514 w 4110959"/>
              <a:gd name="connsiteY32" fmla="*/ 3761645 h 3784222"/>
              <a:gd name="connsiteX33" fmla="*/ 1548381 w 4110959"/>
              <a:gd name="connsiteY33" fmla="*/ 3784222 h 3784222"/>
              <a:gd name="connsiteX34" fmla="*/ 1582247 w 4110959"/>
              <a:gd name="connsiteY34" fmla="*/ 3761645 h 3784222"/>
              <a:gd name="connsiteX35" fmla="*/ 1616114 w 4110959"/>
              <a:gd name="connsiteY35" fmla="*/ 3716489 h 3784222"/>
              <a:gd name="connsiteX36" fmla="*/ 1661270 w 4110959"/>
              <a:gd name="connsiteY36" fmla="*/ 3648756 h 3784222"/>
              <a:gd name="connsiteX37" fmla="*/ 1695136 w 4110959"/>
              <a:gd name="connsiteY37" fmla="*/ 3614889 h 3784222"/>
              <a:gd name="connsiteX38" fmla="*/ 1729003 w 4110959"/>
              <a:gd name="connsiteY38" fmla="*/ 3513289 h 3784222"/>
              <a:gd name="connsiteX39" fmla="*/ 1740292 w 4110959"/>
              <a:gd name="connsiteY39" fmla="*/ 3479422 h 3784222"/>
              <a:gd name="connsiteX40" fmla="*/ 1774159 w 4110959"/>
              <a:gd name="connsiteY40" fmla="*/ 3468134 h 3784222"/>
              <a:gd name="connsiteX41" fmla="*/ 1875759 w 4110959"/>
              <a:gd name="connsiteY41" fmla="*/ 3535867 h 3784222"/>
              <a:gd name="connsiteX42" fmla="*/ 1943492 w 4110959"/>
              <a:gd name="connsiteY42" fmla="*/ 3569734 h 3784222"/>
              <a:gd name="connsiteX43" fmla="*/ 2011225 w 4110959"/>
              <a:gd name="connsiteY43" fmla="*/ 3614889 h 3784222"/>
              <a:gd name="connsiteX44" fmla="*/ 2045092 w 4110959"/>
              <a:gd name="connsiteY44" fmla="*/ 3626178 h 3784222"/>
              <a:gd name="connsiteX45" fmla="*/ 2225714 w 4110959"/>
              <a:gd name="connsiteY45" fmla="*/ 3648756 h 3784222"/>
              <a:gd name="connsiteX46" fmla="*/ 2293447 w 4110959"/>
              <a:gd name="connsiteY46" fmla="*/ 3660045 h 3784222"/>
              <a:gd name="connsiteX47" fmla="*/ 2395047 w 4110959"/>
              <a:gd name="connsiteY47" fmla="*/ 3648756 h 3784222"/>
              <a:gd name="connsiteX48" fmla="*/ 2406336 w 4110959"/>
              <a:gd name="connsiteY48" fmla="*/ 3614889 h 3784222"/>
              <a:gd name="connsiteX49" fmla="*/ 2440203 w 4110959"/>
              <a:gd name="connsiteY49" fmla="*/ 3603600 h 3784222"/>
              <a:gd name="connsiteX50" fmla="*/ 2451492 w 4110959"/>
              <a:gd name="connsiteY50" fmla="*/ 3569734 h 3784222"/>
              <a:gd name="connsiteX51" fmla="*/ 2530514 w 4110959"/>
              <a:gd name="connsiteY51" fmla="*/ 3513289 h 3784222"/>
              <a:gd name="connsiteX52" fmla="*/ 2564381 w 4110959"/>
              <a:gd name="connsiteY52" fmla="*/ 3456845 h 3784222"/>
              <a:gd name="connsiteX53" fmla="*/ 2598247 w 4110959"/>
              <a:gd name="connsiteY53" fmla="*/ 3422978 h 3784222"/>
              <a:gd name="connsiteX54" fmla="*/ 2643403 w 4110959"/>
              <a:gd name="connsiteY54" fmla="*/ 3343956 h 3784222"/>
              <a:gd name="connsiteX55" fmla="*/ 2677270 w 4110959"/>
              <a:gd name="connsiteY55" fmla="*/ 3050445 h 3784222"/>
              <a:gd name="connsiteX56" fmla="*/ 2699847 w 4110959"/>
              <a:gd name="connsiteY56" fmla="*/ 2824667 h 3784222"/>
              <a:gd name="connsiteX57" fmla="*/ 2722425 w 4110959"/>
              <a:gd name="connsiteY57" fmla="*/ 2700489 h 3784222"/>
              <a:gd name="connsiteX58" fmla="*/ 2733714 w 4110959"/>
              <a:gd name="connsiteY58" fmla="*/ 2666622 h 3784222"/>
              <a:gd name="connsiteX59" fmla="*/ 2767581 w 4110959"/>
              <a:gd name="connsiteY59" fmla="*/ 2644045 h 3784222"/>
              <a:gd name="connsiteX60" fmla="*/ 2801447 w 4110959"/>
              <a:gd name="connsiteY60" fmla="*/ 2576311 h 3784222"/>
              <a:gd name="connsiteX61" fmla="*/ 2824025 w 4110959"/>
              <a:gd name="connsiteY61" fmla="*/ 2542445 h 3784222"/>
              <a:gd name="connsiteX62" fmla="*/ 2846603 w 4110959"/>
              <a:gd name="connsiteY62" fmla="*/ 2497289 h 3784222"/>
              <a:gd name="connsiteX63" fmla="*/ 2869181 w 4110959"/>
              <a:gd name="connsiteY63" fmla="*/ 2463422 h 3784222"/>
              <a:gd name="connsiteX64" fmla="*/ 2914336 w 4110959"/>
              <a:gd name="connsiteY64" fmla="*/ 2406978 h 3784222"/>
              <a:gd name="connsiteX65" fmla="*/ 2948203 w 4110959"/>
              <a:gd name="connsiteY65" fmla="*/ 2327956 h 3784222"/>
              <a:gd name="connsiteX66" fmla="*/ 3038514 w 4110959"/>
              <a:gd name="connsiteY66" fmla="*/ 2294089 h 3784222"/>
              <a:gd name="connsiteX67" fmla="*/ 3072381 w 4110959"/>
              <a:gd name="connsiteY67" fmla="*/ 2271511 h 3784222"/>
              <a:gd name="connsiteX68" fmla="*/ 3106247 w 4110959"/>
              <a:gd name="connsiteY68" fmla="*/ 2260222 h 3784222"/>
              <a:gd name="connsiteX69" fmla="*/ 3399759 w 4110959"/>
              <a:gd name="connsiteY69" fmla="*/ 2248934 h 3784222"/>
              <a:gd name="connsiteX70" fmla="*/ 3422336 w 4110959"/>
              <a:gd name="connsiteY70" fmla="*/ 2203778 h 3784222"/>
              <a:gd name="connsiteX71" fmla="*/ 3456203 w 4110959"/>
              <a:gd name="connsiteY71" fmla="*/ 2237645 h 3784222"/>
              <a:gd name="connsiteX72" fmla="*/ 3478781 w 4110959"/>
              <a:gd name="connsiteY72" fmla="*/ 2327956 h 3784222"/>
              <a:gd name="connsiteX73" fmla="*/ 3523936 w 4110959"/>
              <a:gd name="connsiteY73" fmla="*/ 2361822 h 3784222"/>
              <a:gd name="connsiteX74" fmla="*/ 3569092 w 4110959"/>
              <a:gd name="connsiteY74" fmla="*/ 2429556 h 3784222"/>
              <a:gd name="connsiteX75" fmla="*/ 3681981 w 4110959"/>
              <a:gd name="connsiteY75" fmla="*/ 2508578 h 3784222"/>
              <a:gd name="connsiteX76" fmla="*/ 3715847 w 4110959"/>
              <a:gd name="connsiteY76" fmla="*/ 2531156 h 3784222"/>
              <a:gd name="connsiteX77" fmla="*/ 3794870 w 4110959"/>
              <a:gd name="connsiteY77" fmla="*/ 2576311 h 3784222"/>
              <a:gd name="connsiteX78" fmla="*/ 3840025 w 4110959"/>
              <a:gd name="connsiteY78" fmla="*/ 2587600 h 3784222"/>
              <a:gd name="connsiteX79" fmla="*/ 3907759 w 4110959"/>
              <a:gd name="connsiteY79" fmla="*/ 2632756 h 3784222"/>
              <a:gd name="connsiteX80" fmla="*/ 4031936 w 4110959"/>
              <a:gd name="connsiteY80" fmla="*/ 2666622 h 3784222"/>
              <a:gd name="connsiteX81" fmla="*/ 4088381 w 4110959"/>
              <a:gd name="connsiteY81" fmla="*/ 2655334 h 3784222"/>
              <a:gd name="connsiteX82" fmla="*/ 4099670 w 4110959"/>
              <a:gd name="connsiteY82" fmla="*/ 2621467 h 3784222"/>
              <a:gd name="connsiteX83" fmla="*/ 4110959 w 4110959"/>
              <a:gd name="connsiteY83" fmla="*/ 2576311 h 3784222"/>
              <a:gd name="connsiteX84" fmla="*/ 4088381 w 4110959"/>
              <a:gd name="connsiteY84" fmla="*/ 2373111 h 3784222"/>
              <a:gd name="connsiteX85" fmla="*/ 4054514 w 4110959"/>
              <a:gd name="connsiteY85" fmla="*/ 2305378 h 3784222"/>
              <a:gd name="connsiteX86" fmla="*/ 4020647 w 4110959"/>
              <a:gd name="connsiteY86" fmla="*/ 2282800 h 3784222"/>
              <a:gd name="connsiteX87" fmla="*/ 3964203 w 4110959"/>
              <a:gd name="connsiteY87" fmla="*/ 2215067 h 3784222"/>
              <a:gd name="connsiteX88" fmla="*/ 3873892 w 4110959"/>
              <a:gd name="connsiteY88" fmla="*/ 2124756 h 3784222"/>
              <a:gd name="connsiteX89" fmla="*/ 3828736 w 4110959"/>
              <a:gd name="connsiteY89" fmla="*/ 2057022 h 3784222"/>
              <a:gd name="connsiteX90" fmla="*/ 3727136 w 4110959"/>
              <a:gd name="connsiteY90" fmla="*/ 1966711 h 3784222"/>
              <a:gd name="connsiteX91" fmla="*/ 3693270 w 4110959"/>
              <a:gd name="connsiteY91" fmla="*/ 1921556 h 3784222"/>
              <a:gd name="connsiteX92" fmla="*/ 3659403 w 4110959"/>
              <a:gd name="connsiteY92" fmla="*/ 1898978 h 3784222"/>
              <a:gd name="connsiteX93" fmla="*/ 3602959 w 4110959"/>
              <a:gd name="connsiteY93" fmla="*/ 1842534 h 3784222"/>
              <a:gd name="connsiteX94" fmla="*/ 3580381 w 4110959"/>
              <a:gd name="connsiteY94" fmla="*/ 1808667 h 3784222"/>
              <a:gd name="connsiteX95" fmla="*/ 3535225 w 4110959"/>
              <a:gd name="connsiteY95" fmla="*/ 1774800 h 3784222"/>
              <a:gd name="connsiteX96" fmla="*/ 3512647 w 4110959"/>
              <a:gd name="connsiteY96" fmla="*/ 1740934 h 3784222"/>
              <a:gd name="connsiteX97" fmla="*/ 3433625 w 4110959"/>
              <a:gd name="connsiteY97" fmla="*/ 1673200 h 3784222"/>
              <a:gd name="connsiteX98" fmla="*/ 3365892 w 4110959"/>
              <a:gd name="connsiteY98" fmla="*/ 1594178 h 3784222"/>
              <a:gd name="connsiteX99" fmla="*/ 3332025 w 4110959"/>
              <a:gd name="connsiteY99" fmla="*/ 1560311 h 3784222"/>
              <a:gd name="connsiteX100" fmla="*/ 3275581 w 4110959"/>
              <a:gd name="connsiteY100" fmla="*/ 1481289 h 3784222"/>
              <a:gd name="connsiteX101" fmla="*/ 3185270 w 4110959"/>
              <a:gd name="connsiteY101" fmla="*/ 1379689 h 3784222"/>
              <a:gd name="connsiteX102" fmla="*/ 3151403 w 4110959"/>
              <a:gd name="connsiteY102" fmla="*/ 1323245 h 3784222"/>
              <a:gd name="connsiteX103" fmla="*/ 3106247 w 4110959"/>
              <a:gd name="connsiteY103" fmla="*/ 1266800 h 3784222"/>
              <a:gd name="connsiteX104" fmla="*/ 3083670 w 4110959"/>
              <a:gd name="connsiteY104" fmla="*/ 1232934 h 3784222"/>
              <a:gd name="connsiteX105" fmla="*/ 3049803 w 4110959"/>
              <a:gd name="connsiteY105" fmla="*/ 1210356 h 3784222"/>
              <a:gd name="connsiteX106" fmla="*/ 2925625 w 4110959"/>
              <a:gd name="connsiteY106" fmla="*/ 1074889 h 3784222"/>
              <a:gd name="connsiteX107" fmla="*/ 2869181 w 4110959"/>
              <a:gd name="connsiteY107" fmla="*/ 1018445 h 3784222"/>
              <a:gd name="connsiteX108" fmla="*/ 2801447 w 4110959"/>
              <a:gd name="connsiteY108" fmla="*/ 939422 h 3784222"/>
              <a:gd name="connsiteX109" fmla="*/ 2711136 w 4110959"/>
              <a:gd name="connsiteY109" fmla="*/ 860400 h 3784222"/>
              <a:gd name="connsiteX110" fmla="*/ 2564381 w 4110959"/>
              <a:gd name="connsiteY110" fmla="*/ 724934 h 3784222"/>
              <a:gd name="connsiteX111" fmla="*/ 2236011 w 4110959"/>
              <a:gd name="connsiteY111" fmla="*/ 535018 h 3784222"/>
              <a:gd name="connsiteX112" fmla="*/ 1947979 w 4110959"/>
              <a:gd name="connsiteY112" fmla="*/ 174978 h 3784222"/>
              <a:gd name="connsiteX113" fmla="*/ 1155891 w 4110959"/>
              <a:gd name="connsiteY113" fmla="*/ 174978 h 3784222"/>
              <a:gd name="connsiteX114" fmla="*/ 1627403 w 4110959"/>
              <a:gd name="connsiteY11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371428 w 4164495"/>
              <a:gd name="connsiteY9" fmla="*/ 2406978 h 3784222"/>
              <a:gd name="connsiteX10" fmla="*/ 405295 w 4164495"/>
              <a:gd name="connsiteY10" fmla="*/ 2418267 h 3784222"/>
              <a:gd name="connsiteX11" fmla="*/ 540761 w 4164495"/>
              <a:gd name="connsiteY11" fmla="*/ 2440845 h 3784222"/>
              <a:gd name="connsiteX12" fmla="*/ 710095 w 4164495"/>
              <a:gd name="connsiteY12" fmla="*/ 2474711 h 3784222"/>
              <a:gd name="connsiteX13" fmla="*/ 743961 w 4164495"/>
              <a:gd name="connsiteY13" fmla="*/ 2497289 h 3784222"/>
              <a:gd name="connsiteX14" fmla="*/ 789117 w 4164495"/>
              <a:gd name="connsiteY14" fmla="*/ 2508578 h 3784222"/>
              <a:gd name="connsiteX15" fmla="*/ 834272 w 4164495"/>
              <a:gd name="connsiteY15" fmla="*/ 2553734 h 3784222"/>
              <a:gd name="connsiteX16" fmla="*/ 947161 w 4164495"/>
              <a:gd name="connsiteY16" fmla="*/ 2655334 h 3784222"/>
              <a:gd name="connsiteX17" fmla="*/ 981028 w 4164495"/>
              <a:gd name="connsiteY17" fmla="*/ 2711778 h 3784222"/>
              <a:gd name="connsiteX18" fmla="*/ 1026183 w 4164495"/>
              <a:gd name="connsiteY18" fmla="*/ 2813378 h 3784222"/>
              <a:gd name="connsiteX19" fmla="*/ 1048761 w 4164495"/>
              <a:gd name="connsiteY19" fmla="*/ 3106889 h 3784222"/>
              <a:gd name="connsiteX20" fmla="*/ 1071339 w 4164495"/>
              <a:gd name="connsiteY20" fmla="*/ 3264934 h 3784222"/>
              <a:gd name="connsiteX21" fmla="*/ 1093917 w 4164495"/>
              <a:gd name="connsiteY21" fmla="*/ 3332667 h 3784222"/>
              <a:gd name="connsiteX22" fmla="*/ 1195517 w 4164495"/>
              <a:gd name="connsiteY22" fmla="*/ 3422978 h 3784222"/>
              <a:gd name="connsiteX23" fmla="*/ 1229383 w 4164495"/>
              <a:gd name="connsiteY23" fmla="*/ 3434267 h 3784222"/>
              <a:gd name="connsiteX24" fmla="*/ 1297117 w 4164495"/>
              <a:gd name="connsiteY24" fmla="*/ 3366534 h 3784222"/>
              <a:gd name="connsiteX25" fmla="*/ 1364850 w 4164495"/>
              <a:gd name="connsiteY25" fmla="*/ 3298800 h 3784222"/>
              <a:gd name="connsiteX26" fmla="*/ 1398717 w 4164495"/>
              <a:gd name="connsiteY26" fmla="*/ 3332667 h 3784222"/>
              <a:gd name="connsiteX27" fmla="*/ 1410006 w 4164495"/>
              <a:gd name="connsiteY27" fmla="*/ 3366534 h 3784222"/>
              <a:gd name="connsiteX28" fmla="*/ 1432583 w 4164495"/>
              <a:gd name="connsiteY28" fmla="*/ 3411689 h 3784222"/>
              <a:gd name="connsiteX29" fmla="*/ 1466450 w 4164495"/>
              <a:gd name="connsiteY29" fmla="*/ 3513289 h 3784222"/>
              <a:gd name="connsiteX30" fmla="*/ 1511606 w 4164495"/>
              <a:gd name="connsiteY30" fmla="*/ 3581022 h 3784222"/>
              <a:gd name="connsiteX31" fmla="*/ 1534183 w 4164495"/>
              <a:gd name="connsiteY31" fmla="*/ 3682622 h 3784222"/>
              <a:gd name="connsiteX32" fmla="*/ 1568050 w 4164495"/>
              <a:gd name="connsiteY32" fmla="*/ 3761645 h 3784222"/>
              <a:gd name="connsiteX33" fmla="*/ 1601917 w 4164495"/>
              <a:gd name="connsiteY33" fmla="*/ 3784222 h 3784222"/>
              <a:gd name="connsiteX34" fmla="*/ 1635783 w 4164495"/>
              <a:gd name="connsiteY34" fmla="*/ 3761645 h 3784222"/>
              <a:gd name="connsiteX35" fmla="*/ 1669650 w 4164495"/>
              <a:gd name="connsiteY35" fmla="*/ 3716489 h 3784222"/>
              <a:gd name="connsiteX36" fmla="*/ 1714806 w 4164495"/>
              <a:gd name="connsiteY36" fmla="*/ 3648756 h 3784222"/>
              <a:gd name="connsiteX37" fmla="*/ 1748672 w 4164495"/>
              <a:gd name="connsiteY37" fmla="*/ 3614889 h 3784222"/>
              <a:gd name="connsiteX38" fmla="*/ 1782539 w 4164495"/>
              <a:gd name="connsiteY38" fmla="*/ 3513289 h 3784222"/>
              <a:gd name="connsiteX39" fmla="*/ 1793828 w 4164495"/>
              <a:gd name="connsiteY39" fmla="*/ 3479422 h 3784222"/>
              <a:gd name="connsiteX40" fmla="*/ 1827695 w 4164495"/>
              <a:gd name="connsiteY40" fmla="*/ 3468134 h 3784222"/>
              <a:gd name="connsiteX41" fmla="*/ 1929295 w 4164495"/>
              <a:gd name="connsiteY41" fmla="*/ 3535867 h 3784222"/>
              <a:gd name="connsiteX42" fmla="*/ 1997028 w 4164495"/>
              <a:gd name="connsiteY42" fmla="*/ 3569734 h 3784222"/>
              <a:gd name="connsiteX43" fmla="*/ 2064761 w 4164495"/>
              <a:gd name="connsiteY43" fmla="*/ 3614889 h 3784222"/>
              <a:gd name="connsiteX44" fmla="*/ 2098628 w 4164495"/>
              <a:gd name="connsiteY44" fmla="*/ 3626178 h 3784222"/>
              <a:gd name="connsiteX45" fmla="*/ 2279250 w 4164495"/>
              <a:gd name="connsiteY45" fmla="*/ 3648756 h 3784222"/>
              <a:gd name="connsiteX46" fmla="*/ 2346983 w 4164495"/>
              <a:gd name="connsiteY46" fmla="*/ 3660045 h 3784222"/>
              <a:gd name="connsiteX47" fmla="*/ 2448583 w 4164495"/>
              <a:gd name="connsiteY47" fmla="*/ 3648756 h 3784222"/>
              <a:gd name="connsiteX48" fmla="*/ 2459872 w 4164495"/>
              <a:gd name="connsiteY48" fmla="*/ 3614889 h 3784222"/>
              <a:gd name="connsiteX49" fmla="*/ 2493739 w 4164495"/>
              <a:gd name="connsiteY49" fmla="*/ 3603600 h 3784222"/>
              <a:gd name="connsiteX50" fmla="*/ 2505028 w 4164495"/>
              <a:gd name="connsiteY50" fmla="*/ 3569734 h 3784222"/>
              <a:gd name="connsiteX51" fmla="*/ 2584050 w 4164495"/>
              <a:gd name="connsiteY51" fmla="*/ 3513289 h 3784222"/>
              <a:gd name="connsiteX52" fmla="*/ 2617917 w 4164495"/>
              <a:gd name="connsiteY52" fmla="*/ 3456845 h 3784222"/>
              <a:gd name="connsiteX53" fmla="*/ 2651783 w 4164495"/>
              <a:gd name="connsiteY53" fmla="*/ 3422978 h 3784222"/>
              <a:gd name="connsiteX54" fmla="*/ 2696939 w 4164495"/>
              <a:gd name="connsiteY54" fmla="*/ 3343956 h 3784222"/>
              <a:gd name="connsiteX55" fmla="*/ 2730806 w 4164495"/>
              <a:gd name="connsiteY55" fmla="*/ 3050445 h 3784222"/>
              <a:gd name="connsiteX56" fmla="*/ 2753383 w 4164495"/>
              <a:gd name="connsiteY56" fmla="*/ 2824667 h 3784222"/>
              <a:gd name="connsiteX57" fmla="*/ 2775961 w 4164495"/>
              <a:gd name="connsiteY57" fmla="*/ 2700489 h 3784222"/>
              <a:gd name="connsiteX58" fmla="*/ 2787250 w 4164495"/>
              <a:gd name="connsiteY58" fmla="*/ 2666622 h 3784222"/>
              <a:gd name="connsiteX59" fmla="*/ 2821117 w 4164495"/>
              <a:gd name="connsiteY59" fmla="*/ 2644045 h 3784222"/>
              <a:gd name="connsiteX60" fmla="*/ 2854983 w 4164495"/>
              <a:gd name="connsiteY60" fmla="*/ 2576311 h 3784222"/>
              <a:gd name="connsiteX61" fmla="*/ 2877561 w 4164495"/>
              <a:gd name="connsiteY61" fmla="*/ 2542445 h 3784222"/>
              <a:gd name="connsiteX62" fmla="*/ 2900139 w 4164495"/>
              <a:gd name="connsiteY62" fmla="*/ 2497289 h 3784222"/>
              <a:gd name="connsiteX63" fmla="*/ 2922717 w 4164495"/>
              <a:gd name="connsiteY63" fmla="*/ 2463422 h 3784222"/>
              <a:gd name="connsiteX64" fmla="*/ 2967872 w 4164495"/>
              <a:gd name="connsiteY64" fmla="*/ 2406978 h 3784222"/>
              <a:gd name="connsiteX65" fmla="*/ 3001739 w 4164495"/>
              <a:gd name="connsiteY65" fmla="*/ 2327956 h 3784222"/>
              <a:gd name="connsiteX66" fmla="*/ 3092050 w 4164495"/>
              <a:gd name="connsiteY66" fmla="*/ 2294089 h 3784222"/>
              <a:gd name="connsiteX67" fmla="*/ 3125917 w 4164495"/>
              <a:gd name="connsiteY67" fmla="*/ 2271511 h 3784222"/>
              <a:gd name="connsiteX68" fmla="*/ 3159783 w 4164495"/>
              <a:gd name="connsiteY68" fmla="*/ 2260222 h 3784222"/>
              <a:gd name="connsiteX69" fmla="*/ 3453295 w 4164495"/>
              <a:gd name="connsiteY69" fmla="*/ 2248934 h 3784222"/>
              <a:gd name="connsiteX70" fmla="*/ 3475872 w 4164495"/>
              <a:gd name="connsiteY70" fmla="*/ 2203778 h 3784222"/>
              <a:gd name="connsiteX71" fmla="*/ 3509739 w 4164495"/>
              <a:gd name="connsiteY71" fmla="*/ 2237645 h 3784222"/>
              <a:gd name="connsiteX72" fmla="*/ 3532317 w 4164495"/>
              <a:gd name="connsiteY72" fmla="*/ 2327956 h 3784222"/>
              <a:gd name="connsiteX73" fmla="*/ 3577472 w 4164495"/>
              <a:gd name="connsiteY73" fmla="*/ 2361822 h 3784222"/>
              <a:gd name="connsiteX74" fmla="*/ 3622628 w 4164495"/>
              <a:gd name="connsiteY74" fmla="*/ 2429556 h 3784222"/>
              <a:gd name="connsiteX75" fmla="*/ 3735517 w 4164495"/>
              <a:gd name="connsiteY75" fmla="*/ 2508578 h 3784222"/>
              <a:gd name="connsiteX76" fmla="*/ 3769383 w 4164495"/>
              <a:gd name="connsiteY76" fmla="*/ 2531156 h 3784222"/>
              <a:gd name="connsiteX77" fmla="*/ 3848406 w 4164495"/>
              <a:gd name="connsiteY77" fmla="*/ 2576311 h 3784222"/>
              <a:gd name="connsiteX78" fmla="*/ 3893561 w 4164495"/>
              <a:gd name="connsiteY78" fmla="*/ 2587600 h 3784222"/>
              <a:gd name="connsiteX79" fmla="*/ 3961295 w 4164495"/>
              <a:gd name="connsiteY79" fmla="*/ 2632756 h 3784222"/>
              <a:gd name="connsiteX80" fmla="*/ 4085472 w 4164495"/>
              <a:gd name="connsiteY80" fmla="*/ 2666622 h 3784222"/>
              <a:gd name="connsiteX81" fmla="*/ 4141917 w 4164495"/>
              <a:gd name="connsiteY81" fmla="*/ 2655334 h 3784222"/>
              <a:gd name="connsiteX82" fmla="*/ 4153206 w 4164495"/>
              <a:gd name="connsiteY82" fmla="*/ 2621467 h 3784222"/>
              <a:gd name="connsiteX83" fmla="*/ 4164495 w 4164495"/>
              <a:gd name="connsiteY83" fmla="*/ 2576311 h 3784222"/>
              <a:gd name="connsiteX84" fmla="*/ 4141917 w 4164495"/>
              <a:gd name="connsiteY84" fmla="*/ 2373111 h 3784222"/>
              <a:gd name="connsiteX85" fmla="*/ 4108050 w 4164495"/>
              <a:gd name="connsiteY85" fmla="*/ 2305378 h 3784222"/>
              <a:gd name="connsiteX86" fmla="*/ 4074183 w 4164495"/>
              <a:gd name="connsiteY86" fmla="*/ 2282800 h 3784222"/>
              <a:gd name="connsiteX87" fmla="*/ 4017739 w 4164495"/>
              <a:gd name="connsiteY87" fmla="*/ 2215067 h 3784222"/>
              <a:gd name="connsiteX88" fmla="*/ 3927428 w 4164495"/>
              <a:gd name="connsiteY88" fmla="*/ 2124756 h 3784222"/>
              <a:gd name="connsiteX89" fmla="*/ 3882272 w 4164495"/>
              <a:gd name="connsiteY89" fmla="*/ 2057022 h 3784222"/>
              <a:gd name="connsiteX90" fmla="*/ 3780672 w 4164495"/>
              <a:gd name="connsiteY90" fmla="*/ 1966711 h 3784222"/>
              <a:gd name="connsiteX91" fmla="*/ 3746806 w 4164495"/>
              <a:gd name="connsiteY91" fmla="*/ 1921556 h 3784222"/>
              <a:gd name="connsiteX92" fmla="*/ 3712939 w 4164495"/>
              <a:gd name="connsiteY92" fmla="*/ 1898978 h 3784222"/>
              <a:gd name="connsiteX93" fmla="*/ 3656495 w 4164495"/>
              <a:gd name="connsiteY93" fmla="*/ 1842534 h 3784222"/>
              <a:gd name="connsiteX94" fmla="*/ 3633917 w 4164495"/>
              <a:gd name="connsiteY94" fmla="*/ 1808667 h 3784222"/>
              <a:gd name="connsiteX95" fmla="*/ 3588761 w 4164495"/>
              <a:gd name="connsiteY95" fmla="*/ 1774800 h 3784222"/>
              <a:gd name="connsiteX96" fmla="*/ 3566183 w 4164495"/>
              <a:gd name="connsiteY96" fmla="*/ 1740934 h 3784222"/>
              <a:gd name="connsiteX97" fmla="*/ 3487161 w 4164495"/>
              <a:gd name="connsiteY97" fmla="*/ 1673200 h 3784222"/>
              <a:gd name="connsiteX98" fmla="*/ 3419428 w 4164495"/>
              <a:gd name="connsiteY98" fmla="*/ 1594178 h 3784222"/>
              <a:gd name="connsiteX99" fmla="*/ 3385561 w 4164495"/>
              <a:gd name="connsiteY99" fmla="*/ 1560311 h 3784222"/>
              <a:gd name="connsiteX100" fmla="*/ 3329117 w 4164495"/>
              <a:gd name="connsiteY100" fmla="*/ 1481289 h 3784222"/>
              <a:gd name="connsiteX101" fmla="*/ 3238806 w 4164495"/>
              <a:gd name="connsiteY101" fmla="*/ 1379689 h 3784222"/>
              <a:gd name="connsiteX102" fmla="*/ 3204939 w 4164495"/>
              <a:gd name="connsiteY102" fmla="*/ 1323245 h 3784222"/>
              <a:gd name="connsiteX103" fmla="*/ 3159783 w 4164495"/>
              <a:gd name="connsiteY103" fmla="*/ 1266800 h 3784222"/>
              <a:gd name="connsiteX104" fmla="*/ 3137206 w 4164495"/>
              <a:gd name="connsiteY104" fmla="*/ 1232934 h 3784222"/>
              <a:gd name="connsiteX105" fmla="*/ 3103339 w 4164495"/>
              <a:gd name="connsiteY105" fmla="*/ 1210356 h 3784222"/>
              <a:gd name="connsiteX106" fmla="*/ 2979161 w 4164495"/>
              <a:gd name="connsiteY106" fmla="*/ 1074889 h 3784222"/>
              <a:gd name="connsiteX107" fmla="*/ 2922717 w 4164495"/>
              <a:gd name="connsiteY107" fmla="*/ 1018445 h 3784222"/>
              <a:gd name="connsiteX108" fmla="*/ 2854983 w 4164495"/>
              <a:gd name="connsiteY108" fmla="*/ 939422 h 3784222"/>
              <a:gd name="connsiteX109" fmla="*/ 2764672 w 4164495"/>
              <a:gd name="connsiteY109" fmla="*/ 860400 h 3784222"/>
              <a:gd name="connsiteX110" fmla="*/ 2617917 w 4164495"/>
              <a:gd name="connsiteY110" fmla="*/ 724934 h 3784222"/>
              <a:gd name="connsiteX111" fmla="*/ 2289547 w 4164495"/>
              <a:gd name="connsiteY111" fmla="*/ 535018 h 3784222"/>
              <a:gd name="connsiteX112" fmla="*/ 2001515 w 4164495"/>
              <a:gd name="connsiteY112" fmla="*/ 174978 h 3784222"/>
              <a:gd name="connsiteX113" fmla="*/ 1209427 w 4164495"/>
              <a:gd name="connsiteY113" fmla="*/ 174978 h 3784222"/>
              <a:gd name="connsiteX114" fmla="*/ 1680939 w 4164495"/>
              <a:gd name="connsiteY11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371428 w 4164495"/>
              <a:gd name="connsiteY9" fmla="*/ 2406978 h 3784222"/>
              <a:gd name="connsiteX10" fmla="*/ 540761 w 4164495"/>
              <a:gd name="connsiteY10" fmla="*/ 2440845 h 3784222"/>
              <a:gd name="connsiteX11" fmla="*/ 710095 w 4164495"/>
              <a:gd name="connsiteY11" fmla="*/ 2474711 h 3784222"/>
              <a:gd name="connsiteX12" fmla="*/ 743961 w 4164495"/>
              <a:gd name="connsiteY12" fmla="*/ 2497289 h 3784222"/>
              <a:gd name="connsiteX13" fmla="*/ 789117 w 4164495"/>
              <a:gd name="connsiteY13" fmla="*/ 2508578 h 3784222"/>
              <a:gd name="connsiteX14" fmla="*/ 834272 w 4164495"/>
              <a:gd name="connsiteY14" fmla="*/ 2553734 h 3784222"/>
              <a:gd name="connsiteX15" fmla="*/ 947161 w 4164495"/>
              <a:gd name="connsiteY15" fmla="*/ 2655334 h 3784222"/>
              <a:gd name="connsiteX16" fmla="*/ 981028 w 4164495"/>
              <a:gd name="connsiteY16" fmla="*/ 2711778 h 3784222"/>
              <a:gd name="connsiteX17" fmla="*/ 1026183 w 4164495"/>
              <a:gd name="connsiteY17" fmla="*/ 2813378 h 3784222"/>
              <a:gd name="connsiteX18" fmla="*/ 1048761 w 4164495"/>
              <a:gd name="connsiteY18" fmla="*/ 3106889 h 3784222"/>
              <a:gd name="connsiteX19" fmla="*/ 1071339 w 4164495"/>
              <a:gd name="connsiteY19" fmla="*/ 3264934 h 3784222"/>
              <a:gd name="connsiteX20" fmla="*/ 1093917 w 4164495"/>
              <a:gd name="connsiteY20" fmla="*/ 3332667 h 3784222"/>
              <a:gd name="connsiteX21" fmla="*/ 1195517 w 4164495"/>
              <a:gd name="connsiteY21" fmla="*/ 3422978 h 3784222"/>
              <a:gd name="connsiteX22" fmla="*/ 1229383 w 4164495"/>
              <a:gd name="connsiteY22" fmla="*/ 3434267 h 3784222"/>
              <a:gd name="connsiteX23" fmla="*/ 1297117 w 4164495"/>
              <a:gd name="connsiteY23" fmla="*/ 3366534 h 3784222"/>
              <a:gd name="connsiteX24" fmla="*/ 1364850 w 4164495"/>
              <a:gd name="connsiteY24" fmla="*/ 3298800 h 3784222"/>
              <a:gd name="connsiteX25" fmla="*/ 1398717 w 4164495"/>
              <a:gd name="connsiteY25" fmla="*/ 3332667 h 3784222"/>
              <a:gd name="connsiteX26" fmla="*/ 1410006 w 4164495"/>
              <a:gd name="connsiteY26" fmla="*/ 3366534 h 3784222"/>
              <a:gd name="connsiteX27" fmla="*/ 1432583 w 4164495"/>
              <a:gd name="connsiteY27" fmla="*/ 3411689 h 3784222"/>
              <a:gd name="connsiteX28" fmla="*/ 1466450 w 4164495"/>
              <a:gd name="connsiteY28" fmla="*/ 3513289 h 3784222"/>
              <a:gd name="connsiteX29" fmla="*/ 1511606 w 4164495"/>
              <a:gd name="connsiteY29" fmla="*/ 3581022 h 3784222"/>
              <a:gd name="connsiteX30" fmla="*/ 1534183 w 4164495"/>
              <a:gd name="connsiteY30" fmla="*/ 3682622 h 3784222"/>
              <a:gd name="connsiteX31" fmla="*/ 1568050 w 4164495"/>
              <a:gd name="connsiteY31" fmla="*/ 3761645 h 3784222"/>
              <a:gd name="connsiteX32" fmla="*/ 1601917 w 4164495"/>
              <a:gd name="connsiteY32" fmla="*/ 3784222 h 3784222"/>
              <a:gd name="connsiteX33" fmla="*/ 1635783 w 4164495"/>
              <a:gd name="connsiteY33" fmla="*/ 3761645 h 3784222"/>
              <a:gd name="connsiteX34" fmla="*/ 1669650 w 4164495"/>
              <a:gd name="connsiteY34" fmla="*/ 3716489 h 3784222"/>
              <a:gd name="connsiteX35" fmla="*/ 1714806 w 4164495"/>
              <a:gd name="connsiteY35" fmla="*/ 3648756 h 3784222"/>
              <a:gd name="connsiteX36" fmla="*/ 1748672 w 4164495"/>
              <a:gd name="connsiteY36" fmla="*/ 3614889 h 3784222"/>
              <a:gd name="connsiteX37" fmla="*/ 1782539 w 4164495"/>
              <a:gd name="connsiteY37" fmla="*/ 3513289 h 3784222"/>
              <a:gd name="connsiteX38" fmla="*/ 1793828 w 4164495"/>
              <a:gd name="connsiteY38" fmla="*/ 3479422 h 3784222"/>
              <a:gd name="connsiteX39" fmla="*/ 1827695 w 4164495"/>
              <a:gd name="connsiteY39" fmla="*/ 3468134 h 3784222"/>
              <a:gd name="connsiteX40" fmla="*/ 1929295 w 4164495"/>
              <a:gd name="connsiteY40" fmla="*/ 3535867 h 3784222"/>
              <a:gd name="connsiteX41" fmla="*/ 1997028 w 4164495"/>
              <a:gd name="connsiteY41" fmla="*/ 3569734 h 3784222"/>
              <a:gd name="connsiteX42" fmla="*/ 2064761 w 4164495"/>
              <a:gd name="connsiteY42" fmla="*/ 3614889 h 3784222"/>
              <a:gd name="connsiteX43" fmla="*/ 2098628 w 4164495"/>
              <a:gd name="connsiteY43" fmla="*/ 3626178 h 3784222"/>
              <a:gd name="connsiteX44" fmla="*/ 2279250 w 4164495"/>
              <a:gd name="connsiteY44" fmla="*/ 3648756 h 3784222"/>
              <a:gd name="connsiteX45" fmla="*/ 2346983 w 4164495"/>
              <a:gd name="connsiteY45" fmla="*/ 3660045 h 3784222"/>
              <a:gd name="connsiteX46" fmla="*/ 2448583 w 4164495"/>
              <a:gd name="connsiteY46" fmla="*/ 3648756 h 3784222"/>
              <a:gd name="connsiteX47" fmla="*/ 2459872 w 4164495"/>
              <a:gd name="connsiteY47" fmla="*/ 3614889 h 3784222"/>
              <a:gd name="connsiteX48" fmla="*/ 2493739 w 4164495"/>
              <a:gd name="connsiteY48" fmla="*/ 3603600 h 3784222"/>
              <a:gd name="connsiteX49" fmla="*/ 2505028 w 4164495"/>
              <a:gd name="connsiteY49" fmla="*/ 3569734 h 3784222"/>
              <a:gd name="connsiteX50" fmla="*/ 2584050 w 4164495"/>
              <a:gd name="connsiteY50" fmla="*/ 3513289 h 3784222"/>
              <a:gd name="connsiteX51" fmla="*/ 2617917 w 4164495"/>
              <a:gd name="connsiteY51" fmla="*/ 3456845 h 3784222"/>
              <a:gd name="connsiteX52" fmla="*/ 2651783 w 4164495"/>
              <a:gd name="connsiteY52" fmla="*/ 3422978 h 3784222"/>
              <a:gd name="connsiteX53" fmla="*/ 2696939 w 4164495"/>
              <a:gd name="connsiteY53" fmla="*/ 3343956 h 3784222"/>
              <a:gd name="connsiteX54" fmla="*/ 2730806 w 4164495"/>
              <a:gd name="connsiteY54" fmla="*/ 3050445 h 3784222"/>
              <a:gd name="connsiteX55" fmla="*/ 2753383 w 4164495"/>
              <a:gd name="connsiteY55" fmla="*/ 2824667 h 3784222"/>
              <a:gd name="connsiteX56" fmla="*/ 2775961 w 4164495"/>
              <a:gd name="connsiteY56" fmla="*/ 2700489 h 3784222"/>
              <a:gd name="connsiteX57" fmla="*/ 2787250 w 4164495"/>
              <a:gd name="connsiteY57" fmla="*/ 2666622 h 3784222"/>
              <a:gd name="connsiteX58" fmla="*/ 2821117 w 4164495"/>
              <a:gd name="connsiteY58" fmla="*/ 2644045 h 3784222"/>
              <a:gd name="connsiteX59" fmla="*/ 2854983 w 4164495"/>
              <a:gd name="connsiteY59" fmla="*/ 2576311 h 3784222"/>
              <a:gd name="connsiteX60" fmla="*/ 2877561 w 4164495"/>
              <a:gd name="connsiteY60" fmla="*/ 2542445 h 3784222"/>
              <a:gd name="connsiteX61" fmla="*/ 2900139 w 4164495"/>
              <a:gd name="connsiteY61" fmla="*/ 2497289 h 3784222"/>
              <a:gd name="connsiteX62" fmla="*/ 2922717 w 4164495"/>
              <a:gd name="connsiteY62" fmla="*/ 2463422 h 3784222"/>
              <a:gd name="connsiteX63" fmla="*/ 2967872 w 4164495"/>
              <a:gd name="connsiteY63" fmla="*/ 2406978 h 3784222"/>
              <a:gd name="connsiteX64" fmla="*/ 3001739 w 4164495"/>
              <a:gd name="connsiteY64" fmla="*/ 2327956 h 3784222"/>
              <a:gd name="connsiteX65" fmla="*/ 3092050 w 4164495"/>
              <a:gd name="connsiteY65" fmla="*/ 2294089 h 3784222"/>
              <a:gd name="connsiteX66" fmla="*/ 3125917 w 4164495"/>
              <a:gd name="connsiteY66" fmla="*/ 2271511 h 3784222"/>
              <a:gd name="connsiteX67" fmla="*/ 3159783 w 4164495"/>
              <a:gd name="connsiteY67" fmla="*/ 2260222 h 3784222"/>
              <a:gd name="connsiteX68" fmla="*/ 3453295 w 4164495"/>
              <a:gd name="connsiteY68" fmla="*/ 2248934 h 3784222"/>
              <a:gd name="connsiteX69" fmla="*/ 3475872 w 4164495"/>
              <a:gd name="connsiteY69" fmla="*/ 2203778 h 3784222"/>
              <a:gd name="connsiteX70" fmla="*/ 3509739 w 4164495"/>
              <a:gd name="connsiteY70" fmla="*/ 2237645 h 3784222"/>
              <a:gd name="connsiteX71" fmla="*/ 3532317 w 4164495"/>
              <a:gd name="connsiteY71" fmla="*/ 2327956 h 3784222"/>
              <a:gd name="connsiteX72" fmla="*/ 3577472 w 4164495"/>
              <a:gd name="connsiteY72" fmla="*/ 2361822 h 3784222"/>
              <a:gd name="connsiteX73" fmla="*/ 3622628 w 4164495"/>
              <a:gd name="connsiteY73" fmla="*/ 2429556 h 3784222"/>
              <a:gd name="connsiteX74" fmla="*/ 3735517 w 4164495"/>
              <a:gd name="connsiteY74" fmla="*/ 2508578 h 3784222"/>
              <a:gd name="connsiteX75" fmla="*/ 3769383 w 4164495"/>
              <a:gd name="connsiteY75" fmla="*/ 2531156 h 3784222"/>
              <a:gd name="connsiteX76" fmla="*/ 3848406 w 4164495"/>
              <a:gd name="connsiteY76" fmla="*/ 2576311 h 3784222"/>
              <a:gd name="connsiteX77" fmla="*/ 3893561 w 4164495"/>
              <a:gd name="connsiteY77" fmla="*/ 2587600 h 3784222"/>
              <a:gd name="connsiteX78" fmla="*/ 3961295 w 4164495"/>
              <a:gd name="connsiteY78" fmla="*/ 2632756 h 3784222"/>
              <a:gd name="connsiteX79" fmla="*/ 4085472 w 4164495"/>
              <a:gd name="connsiteY79" fmla="*/ 2666622 h 3784222"/>
              <a:gd name="connsiteX80" fmla="*/ 4141917 w 4164495"/>
              <a:gd name="connsiteY80" fmla="*/ 2655334 h 3784222"/>
              <a:gd name="connsiteX81" fmla="*/ 4153206 w 4164495"/>
              <a:gd name="connsiteY81" fmla="*/ 2621467 h 3784222"/>
              <a:gd name="connsiteX82" fmla="*/ 4164495 w 4164495"/>
              <a:gd name="connsiteY82" fmla="*/ 2576311 h 3784222"/>
              <a:gd name="connsiteX83" fmla="*/ 4141917 w 4164495"/>
              <a:gd name="connsiteY83" fmla="*/ 2373111 h 3784222"/>
              <a:gd name="connsiteX84" fmla="*/ 4108050 w 4164495"/>
              <a:gd name="connsiteY84" fmla="*/ 2305378 h 3784222"/>
              <a:gd name="connsiteX85" fmla="*/ 4074183 w 4164495"/>
              <a:gd name="connsiteY85" fmla="*/ 2282800 h 3784222"/>
              <a:gd name="connsiteX86" fmla="*/ 4017739 w 4164495"/>
              <a:gd name="connsiteY86" fmla="*/ 2215067 h 3784222"/>
              <a:gd name="connsiteX87" fmla="*/ 3927428 w 4164495"/>
              <a:gd name="connsiteY87" fmla="*/ 2124756 h 3784222"/>
              <a:gd name="connsiteX88" fmla="*/ 3882272 w 4164495"/>
              <a:gd name="connsiteY88" fmla="*/ 2057022 h 3784222"/>
              <a:gd name="connsiteX89" fmla="*/ 3780672 w 4164495"/>
              <a:gd name="connsiteY89" fmla="*/ 1966711 h 3784222"/>
              <a:gd name="connsiteX90" fmla="*/ 3746806 w 4164495"/>
              <a:gd name="connsiteY90" fmla="*/ 1921556 h 3784222"/>
              <a:gd name="connsiteX91" fmla="*/ 3712939 w 4164495"/>
              <a:gd name="connsiteY91" fmla="*/ 1898978 h 3784222"/>
              <a:gd name="connsiteX92" fmla="*/ 3656495 w 4164495"/>
              <a:gd name="connsiteY92" fmla="*/ 1842534 h 3784222"/>
              <a:gd name="connsiteX93" fmla="*/ 3633917 w 4164495"/>
              <a:gd name="connsiteY93" fmla="*/ 1808667 h 3784222"/>
              <a:gd name="connsiteX94" fmla="*/ 3588761 w 4164495"/>
              <a:gd name="connsiteY94" fmla="*/ 1774800 h 3784222"/>
              <a:gd name="connsiteX95" fmla="*/ 3566183 w 4164495"/>
              <a:gd name="connsiteY95" fmla="*/ 1740934 h 3784222"/>
              <a:gd name="connsiteX96" fmla="*/ 3487161 w 4164495"/>
              <a:gd name="connsiteY96" fmla="*/ 1673200 h 3784222"/>
              <a:gd name="connsiteX97" fmla="*/ 3419428 w 4164495"/>
              <a:gd name="connsiteY97" fmla="*/ 1594178 h 3784222"/>
              <a:gd name="connsiteX98" fmla="*/ 3385561 w 4164495"/>
              <a:gd name="connsiteY98" fmla="*/ 1560311 h 3784222"/>
              <a:gd name="connsiteX99" fmla="*/ 3329117 w 4164495"/>
              <a:gd name="connsiteY99" fmla="*/ 1481289 h 3784222"/>
              <a:gd name="connsiteX100" fmla="*/ 3238806 w 4164495"/>
              <a:gd name="connsiteY100" fmla="*/ 1379689 h 3784222"/>
              <a:gd name="connsiteX101" fmla="*/ 3204939 w 4164495"/>
              <a:gd name="connsiteY101" fmla="*/ 1323245 h 3784222"/>
              <a:gd name="connsiteX102" fmla="*/ 3159783 w 4164495"/>
              <a:gd name="connsiteY102" fmla="*/ 1266800 h 3784222"/>
              <a:gd name="connsiteX103" fmla="*/ 3137206 w 4164495"/>
              <a:gd name="connsiteY103" fmla="*/ 1232934 h 3784222"/>
              <a:gd name="connsiteX104" fmla="*/ 3103339 w 4164495"/>
              <a:gd name="connsiteY104" fmla="*/ 1210356 h 3784222"/>
              <a:gd name="connsiteX105" fmla="*/ 2979161 w 4164495"/>
              <a:gd name="connsiteY105" fmla="*/ 1074889 h 3784222"/>
              <a:gd name="connsiteX106" fmla="*/ 2922717 w 4164495"/>
              <a:gd name="connsiteY106" fmla="*/ 1018445 h 3784222"/>
              <a:gd name="connsiteX107" fmla="*/ 2854983 w 4164495"/>
              <a:gd name="connsiteY107" fmla="*/ 939422 h 3784222"/>
              <a:gd name="connsiteX108" fmla="*/ 2764672 w 4164495"/>
              <a:gd name="connsiteY108" fmla="*/ 860400 h 3784222"/>
              <a:gd name="connsiteX109" fmla="*/ 2617917 w 4164495"/>
              <a:gd name="connsiteY109" fmla="*/ 724934 h 3784222"/>
              <a:gd name="connsiteX110" fmla="*/ 2289547 w 4164495"/>
              <a:gd name="connsiteY110" fmla="*/ 535018 h 3784222"/>
              <a:gd name="connsiteX111" fmla="*/ 2001515 w 4164495"/>
              <a:gd name="connsiteY111" fmla="*/ 174978 h 3784222"/>
              <a:gd name="connsiteX112" fmla="*/ 1209427 w 4164495"/>
              <a:gd name="connsiteY112" fmla="*/ 174978 h 3784222"/>
              <a:gd name="connsiteX113" fmla="*/ 1680939 w 4164495"/>
              <a:gd name="connsiteY113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10095 w 4164495"/>
              <a:gd name="connsiteY10" fmla="*/ 2474711 h 3784222"/>
              <a:gd name="connsiteX11" fmla="*/ 743961 w 4164495"/>
              <a:gd name="connsiteY11" fmla="*/ 2497289 h 3784222"/>
              <a:gd name="connsiteX12" fmla="*/ 789117 w 4164495"/>
              <a:gd name="connsiteY12" fmla="*/ 2508578 h 3784222"/>
              <a:gd name="connsiteX13" fmla="*/ 834272 w 4164495"/>
              <a:gd name="connsiteY13" fmla="*/ 2553734 h 3784222"/>
              <a:gd name="connsiteX14" fmla="*/ 947161 w 4164495"/>
              <a:gd name="connsiteY14" fmla="*/ 2655334 h 3784222"/>
              <a:gd name="connsiteX15" fmla="*/ 981028 w 4164495"/>
              <a:gd name="connsiteY15" fmla="*/ 2711778 h 3784222"/>
              <a:gd name="connsiteX16" fmla="*/ 1026183 w 4164495"/>
              <a:gd name="connsiteY16" fmla="*/ 2813378 h 3784222"/>
              <a:gd name="connsiteX17" fmla="*/ 1048761 w 4164495"/>
              <a:gd name="connsiteY17" fmla="*/ 3106889 h 3784222"/>
              <a:gd name="connsiteX18" fmla="*/ 1071339 w 4164495"/>
              <a:gd name="connsiteY18" fmla="*/ 3264934 h 3784222"/>
              <a:gd name="connsiteX19" fmla="*/ 1093917 w 4164495"/>
              <a:gd name="connsiteY19" fmla="*/ 3332667 h 3784222"/>
              <a:gd name="connsiteX20" fmla="*/ 1195517 w 4164495"/>
              <a:gd name="connsiteY20" fmla="*/ 3422978 h 3784222"/>
              <a:gd name="connsiteX21" fmla="*/ 1229383 w 4164495"/>
              <a:gd name="connsiteY21" fmla="*/ 3434267 h 3784222"/>
              <a:gd name="connsiteX22" fmla="*/ 1297117 w 4164495"/>
              <a:gd name="connsiteY22" fmla="*/ 3366534 h 3784222"/>
              <a:gd name="connsiteX23" fmla="*/ 1364850 w 4164495"/>
              <a:gd name="connsiteY23" fmla="*/ 3298800 h 3784222"/>
              <a:gd name="connsiteX24" fmla="*/ 1398717 w 4164495"/>
              <a:gd name="connsiteY24" fmla="*/ 3332667 h 3784222"/>
              <a:gd name="connsiteX25" fmla="*/ 1410006 w 4164495"/>
              <a:gd name="connsiteY25" fmla="*/ 3366534 h 3784222"/>
              <a:gd name="connsiteX26" fmla="*/ 1432583 w 4164495"/>
              <a:gd name="connsiteY26" fmla="*/ 3411689 h 3784222"/>
              <a:gd name="connsiteX27" fmla="*/ 1466450 w 4164495"/>
              <a:gd name="connsiteY27" fmla="*/ 3513289 h 3784222"/>
              <a:gd name="connsiteX28" fmla="*/ 1511606 w 4164495"/>
              <a:gd name="connsiteY28" fmla="*/ 3581022 h 3784222"/>
              <a:gd name="connsiteX29" fmla="*/ 1534183 w 4164495"/>
              <a:gd name="connsiteY29" fmla="*/ 3682622 h 3784222"/>
              <a:gd name="connsiteX30" fmla="*/ 1568050 w 4164495"/>
              <a:gd name="connsiteY30" fmla="*/ 3761645 h 3784222"/>
              <a:gd name="connsiteX31" fmla="*/ 1601917 w 4164495"/>
              <a:gd name="connsiteY31" fmla="*/ 3784222 h 3784222"/>
              <a:gd name="connsiteX32" fmla="*/ 1635783 w 4164495"/>
              <a:gd name="connsiteY32" fmla="*/ 3761645 h 3784222"/>
              <a:gd name="connsiteX33" fmla="*/ 1669650 w 4164495"/>
              <a:gd name="connsiteY33" fmla="*/ 3716489 h 3784222"/>
              <a:gd name="connsiteX34" fmla="*/ 1714806 w 4164495"/>
              <a:gd name="connsiteY34" fmla="*/ 3648756 h 3784222"/>
              <a:gd name="connsiteX35" fmla="*/ 1748672 w 4164495"/>
              <a:gd name="connsiteY35" fmla="*/ 3614889 h 3784222"/>
              <a:gd name="connsiteX36" fmla="*/ 1782539 w 4164495"/>
              <a:gd name="connsiteY36" fmla="*/ 3513289 h 3784222"/>
              <a:gd name="connsiteX37" fmla="*/ 1793828 w 4164495"/>
              <a:gd name="connsiteY37" fmla="*/ 3479422 h 3784222"/>
              <a:gd name="connsiteX38" fmla="*/ 1827695 w 4164495"/>
              <a:gd name="connsiteY38" fmla="*/ 3468134 h 3784222"/>
              <a:gd name="connsiteX39" fmla="*/ 1929295 w 4164495"/>
              <a:gd name="connsiteY39" fmla="*/ 3535867 h 3784222"/>
              <a:gd name="connsiteX40" fmla="*/ 1997028 w 4164495"/>
              <a:gd name="connsiteY40" fmla="*/ 3569734 h 3784222"/>
              <a:gd name="connsiteX41" fmla="*/ 2064761 w 4164495"/>
              <a:gd name="connsiteY41" fmla="*/ 3614889 h 3784222"/>
              <a:gd name="connsiteX42" fmla="*/ 2098628 w 4164495"/>
              <a:gd name="connsiteY42" fmla="*/ 3626178 h 3784222"/>
              <a:gd name="connsiteX43" fmla="*/ 2279250 w 4164495"/>
              <a:gd name="connsiteY43" fmla="*/ 3648756 h 3784222"/>
              <a:gd name="connsiteX44" fmla="*/ 2346983 w 4164495"/>
              <a:gd name="connsiteY44" fmla="*/ 3660045 h 3784222"/>
              <a:gd name="connsiteX45" fmla="*/ 2448583 w 4164495"/>
              <a:gd name="connsiteY45" fmla="*/ 3648756 h 3784222"/>
              <a:gd name="connsiteX46" fmla="*/ 2459872 w 4164495"/>
              <a:gd name="connsiteY46" fmla="*/ 3614889 h 3784222"/>
              <a:gd name="connsiteX47" fmla="*/ 2493739 w 4164495"/>
              <a:gd name="connsiteY47" fmla="*/ 3603600 h 3784222"/>
              <a:gd name="connsiteX48" fmla="*/ 2505028 w 4164495"/>
              <a:gd name="connsiteY48" fmla="*/ 3569734 h 3784222"/>
              <a:gd name="connsiteX49" fmla="*/ 2584050 w 4164495"/>
              <a:gd name="connsiteY49" fmla="*/ 3513289 h 3784222"/>
              <a:gd name="connsiteX50" fmla="*/ 2617917 w 4164495"/>
              <a:gd name="connsiteY50" fmla="*/ 3456845 h 3784222"/>
              <a:gd name="connsiteX51" fmla="*/ 2651783 w 4164495"/>
              <a:gd name="connsiteY51" fmla="*/ 3422978 h 3784222"/>
              <a:gd name="connsiteX52" fmla="*/ 2696939 w 4164495"/>
              <a:gd name="connsiteY52" fmla="*/ 3343956 h 3784222"/>
              <a:gd name="connsiteX53" fmla="*/ 2730806 w 4164495"/>
              <a:gd name="connsiteY53" fmla="*/ 3050445 h 3784222"/>
              <a:gd name="connsiteX54" fmla="*/ 2753383 w 4164495"/>
              <a:gd name="connsiteY54" fmla="*/ 2824667 h 3784222"/>
              <a:gd name="connsiteX55" fmla="*/ 2775961 w 4164495"/>
              <a:gd name="connsiteY55" fmla="*/ 2700489 h 3784222"/>
              <a:gd name="connsiteX56" fmla="*/ 2787250 w 4164495"/>
              <a:gd name="connsiteY56" fmla="*/ 2666622 h 3784222"/>
              <a:gd name="connsiteX57" fmla="*/ 2821117 w 4164495"/>
              <a:gd name="connsiteY57" fmla="*/ 2644045 h 3784222"/>
              <a:gd name="connsiteX58" fmla="*/ 2854983 w 4164495"/>
              <a:gd name="connsiteY58" fmla="*/ 2576311 h 3784222"/>
              <a:gd name="connsiteX59" fmla="*/ 2877561 w 4164495"/>
              <a:gd name="connsiteY59" fmla="*/ 2542445 h 3784222"/>
              <a:gd name="connsiteX60" fmla="*/ 2900139 w 4164495"/>
              <a:gd name="connsiteY60" fmla="*/ 2497289 h 3784222"/>
              <a:gd name="connsiteX61" fmla="*/ 2922717 w 4164495"/>
              <a:gd name="connsiteY61" fmla="*/ 2463422 h 3784222"/>
              <a:gd name="connsiteX62" fmla="*/ 2967872 w 4164495"/>
              <a:gd name="connsiteY62" fmla="*/ 2406978 h 3784222"/>
              <a:gd name="connsiteX63" fmla="*/ 3001739 w 4164495"/>
              <a:gd name="connsiteY63" fmla="*/ 2327956 h 3784222"/>
              <a:gd name="connsiteX64" fmla="*/ 3092050 w 4164495"/>
              <a:gd name="connsiteY64" fmla="*/ 2294089 h 3784222"/>
              <a:gd name="connsiteX65" fmla="*/ 3125917 w 4164495"/>
              <a:gd name="connsiteY65" fmla="*/ 2271511 h 3784222"/>
              <a:gd name="connsiteX66" fmla="*/ 3159783 w 4164495"/>
              <a:gd name="connsiteY66" fmla="*/ 2260222 h 3784222"/>
              <a:gd name="connsiteX67" fmla="*/ 3453295 w 4164495"/>
              <a:gd name="connsiteY67" fmla="*/ 2248934 h 3784222"/>
              <a:gd name="connsiteX68" fmla="*/ 3475872 w 4164495"/>
              <a:gd name="connsiteY68" fmla="*/ 2203778 h 3784222"/>
              <a:gd name="connsiteX69" fmla="*/ 3509739 w 4164495"/>
              <a:gd name="connsiteY69" fmla="*/ 2237645 h 3784222"/>
              <a:gd name="connsiteX70" fmla="*/ 3532317 w 4164495"/>
              <a:gd name="connsiteY70" fmla="*/ 2327956 h 3784222"/>
              <a:gd name="connsiteX71" fmla="*/ 3577472 w 4164495"/>
              <a:gd name="connsiteY71" fmla="*/ 2361822 h 3784222"/>
              <a:gd name="connsiteX72" fmla="*/ 3622628 w 4164495"/>
              <a:gd name="connsiteY72" fmla="*/ 2429556 h 3784222"/>
              <a:gd name="connsiteX73" fmla="*/ 3735517 w 4164495"/>
              <a:gd name="connsiteY73" fmla="*/ 2508578 h 3784222"/>
              <a:gd name="connsiteX74" fmla="*/ 3769383 w 4164495"/>
              <a:gd name="connsiteY74" fmla="*/ 2531156 h 3784222"/>
              <a:gd name="connsiteX75" fmla="*/ 3848406 w 4164495"/>
              <a:gd name="connsiteY75" fmla="*/ 2576311 h 3784222"/>
              <a:gd name="connsiteX76" fmla="*/ 3893561 w 4164495"/>
              <a:gd name="connsiteY76" fmla="*/ 2587600 h 3784222"/>
              <a:gd name="connsiteX77" fmla="*/ 3961295 w 4164495"/>
              <a:gd name="connsiteY77" fmla="*/ 2632756 h 3784222"/>
              <a:gd name="connsiteX78" fmla="*/ 4085472 w 4164495"/>
              <a:gd name="connsiteY78" fmla="*/ 2666622 h 3784222"/>
              <a:gd name="connsiteX79" fmla="*/ 4141917 w 4164495"/>
              <a:gd name="connsiteY79" fmla="*/ 2655334 h 3784222"/>
              <a:gd name="connsiteX80" fmla="*/ 4153206 w 4164495"/>
              <a:gd name="connsiteY80" fmla="*/ 2621467 h 3784222"/>
              <a:gd name="connsiteX81" fmla="*/ 4164495 w 4164495"/>
              <a:gd name="connsiteY81" fmla="*/ 2576311 h 3784222"/>
              <a:gd name="connsiteX82" fmla="*/ 4141917 w 4164495"/>
              <a:gd name="connsiteY82" fmla="*/ 2373111 h 3784222"/>
              <a:gd name="connsiteX83" fmla="*/ 4108050 w 4164495"/>
              <a:gd name="connsiteY83" fmla="*/ 2305378 h 3784222"/>
              <a:gd name="connsiteX84" fmla="*/ 4074183 w 4164495"/>
              <a:gd name="connsiteY84" fmla="*/ 2282800 h 3784222"/>
              <a:gd name="connsiteX85" fmla="*/ 4017739 w 4164495"/>
              <a:gd name="connsiteY85" fmla="*/ 2215067 h 3784222"/>
              <a:gd name="connsiteX86" fmla="*/ 3927428 w 4164495"/>
              <a:gd name="connsiteY86" fmla="*/ 2124756 h 3784222"/>
              <a:gd name="connsiteX87" fmla="*/ 3882272 w 4164495"/>
              <a:gd name="connsiteY87" fmla="*/ 2057022 h 3784222"/>
              <a:gd name="connsiteX88" fmla="*/ 3780672 w 4164495"/>
              <a:gd name="connsiteY88" fmla="*/ 1966711 h 3784222"/>
              <a:gd name="connsiteX89" fmla="*/ 3746806 w 4164495"/>
              <a:gd name="connsiteY89" fmla="*/ 1921556 h 3784222"/>
              <a:gd name="connsiteX90" fmla="*/ 3712939 w 4164495"/>
              <a:gd name="connsiteY90" fmla="*/ 1898978 h 3784222"/>
              <a:gd name="connsiteX91" fmla="*/ 3656495 w 4164495"/>
              <a:gd name="connsiteY91" fmla="*/ 1842534 h 3784222"/>
              <a:gd name="connsiteX92" fmla="*/ 3633917 w 4164495"/>
              <a:gd name="connsiteY92" fmla="*/ 1808667 h 3784222"/>
              <a:gd name="connsiteX93" fmla="*/ 3588761 w 4164495"/>
              <a:gd name="connsiteY93" fmla="*/ 1774800 h 3784222"/>
              <a:gd name="connsiteX94" fmla="*/ 3566183 w 4164495"/>
              <a:gd name="connsiteY94" fmla="*/ 1740934 h 3784222"/>
              <a:gd name="connsiteX95" fmla="*/ 3487161 w 4164495"/>
              <a:gd name="connsiteY95" fmla="*/ 1673200 h 3784222"/>
              <a:gd name="connsiteX96" fmla="*/ 3419428 w 4164495"/>
              <a:gd name="connsiteY96" fmla="*/ 1594178 h 3784222"/>
              <a:gd name="connsiteX97" fmla="*/ 3385561 w 4164495"/>
              <a:gd name="connsiteY97" fmla="*/ 1560311 h 3784222"/>
              <a:gd name="connsiteX98" fmla="*/ 3329117 w 4164495"/>
              <a:gd name="connsiteY98" fmla="*/ 1481289 h 3784222"/>
              <a:gd name="connsiteX99" fmla="*/ 3238806 w 4164495"/>
              <a:gd name="connsiteY99" fmla="*/ 1379689 h 3784222"/>
              <a:gd name="connsiteX100" fmla="*/ 3204939 w 4164495"/>
              <a:gd name="connsiteY100" fmla="*/ 1323245 h 3784222"/>
              <a:gd name="connsiteX101" fmla="*/ 3159783 w 4164495"/>
              <a:gd name="connsiteY101" fmla="*/ 1266800 h 3784222"/>
              <a:gd name="connsiteX102" fmla="*/ 3137206 w 4164495"/>
              <a:gd name="connsiteY102" fmla="*/ 1232934 h 3784222"/>
              <a:gd name="connsiteX103" fmla="*/ 3103339 w 4164495"/>
              <a:gd name="connsiteY103" fmla="*/ 1210356 h 3784222"/>
              <a:gd name="connsiteX104" fmla="*/ 2979161 w 4164495"/>
              <a:gd name="connsiteY104" fmla="*/ 1074889 h 3784222"/>
              <a:gd name="connsiteX105" fmla="*/ 2922717 w 4164495"/>
              <a:gd name="connsiteY105" fmla="*/ 1018445 h 3784222"/>
              <a:gd name="connsiteX106" fmla="*/ 2854983 w 4164495"/>
              <a:gd name="connsiteY106" fmla="*/ 939422 h 3784222"/>
              <a:gd name="connsiteX107" fmla="*/ 2764672 w 4164495"/>
              <a:gd name="connsiteY107" fmla="*/ 860400 h 3784222"/>
              <a:gd name="connsiteX108" fmla="*/ 2617917 w 4164495"/>
              <a:gd name="connsiteY108" fmla="*/ 724934 h 3784222"/>
              <a:gd name="connsiteX109" fmla="*/ 2289547 w 4164495"/>
              <a:gd name="connsiteY109" fmla="*/ 535018 h 3784222"/>
              <a:gd name="connsiteX110" fmla="*/ 2001515 w 4164495"/>
              <a:gd name="connsiteY110" fmla="*/ 174978 h 3784222"/>
              <a:gd name="connsiteX111" fmla="*/ 1209427 w 4164495"/>
              <a:gd name="connsiteY111" fmla="*/ 174978 h 3784222"/>
              <a:gd name="connsiteX112" fmla="*/ 1680939 w 4164495"/>
              <a:gd name="connsiteY112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10095 w 4164495"/>
              <a:gd name="connsiteY10" fmla="*/ 2474711 h 3784222"/>
              <a:gd name="connsiteX11" fmla="*/ 789117 w 4164495"/>
              <a:gd name="connsiteY11" fmla="*/ 2508578 h 3784222"/>
              <a:gd name="connsiteX12" fmla="*/ 834272 w 4164495"/>
              <a:gd name="connsiteY12" fmla="*/ 2553734 h 3784222"/>
              <a:gd name="connsiteX13" fmla="*/ 947161 w 4164495"/>
              <a:gd name="connsiteY13" fmla="*/ 2655334 h 3784222"/>
              <a:gd name="connsiteX14" fmla="*/ 981028 w 4164495"/>
              <a:gd name="connsiteY14" fmla="*/ 2711778 h 3784222"/>
              <a:gd name="connsiteX15" fmla="*/ 1026183 w 4164495"/>
              <a:gd name="connsiteY15" fmla="*/ 2813378 h 3784222"/>
              <a:gd name="connsiteX16" fmla="*/ 1048761 w 4164495"/>
              <a:gd name="connsiteY16" fmla="*/ 3106889 h 3784222"/>
              <a:gd name="connsiteX17" fmla="*/ 1071339 w 4164495"/>
              <a:gd name="connsiteY17" fmla="*/ 3264934 h 3784222"/>
              <a:gd name="connsiteX18" fmla="*/ 1093917 w 4164495"/>
              <a:gd name="connsiteY18" fmla="*/ 3332667 h 3784222"/>
              <a:gd name="connsiteX19" fmla="*/ 1195517 w 4164495"/>
              <a:gd name="connsiteY19" fmla="*/ 3422978 h 3784222"/>
              <a:gd name="connsiteX20" fmla="*/ 1229383 w 4164495"/>
              <a:gd name="connsiteY20" fmla="*/ 3434267 h 3784222"/>
              <a:gd name="connsiteX21" fmla="*/ 1297117 w 4164495"/>
              <a:gd name="connsiteY21" fmla="*/ 3366534 h 3784222"/>
              <a:gd name="connsiteX22" fmla="*/ 1364850 w 4164495"/>
              <a:gd name="connsiteY22" fmla="*/ 3298800 h 3784222"/>
              <a:gd name="connsiteX23" fmla="*/ 1398717 w 4164495"/>
              <a:gd name="connsiteY23" fmla="*/ 3332667 h 3784222"/>
              <a:gd name="connsiteX24" fmla="*/ 1410006 w 4164495"/>
              <a:gd name="connsiteY24" fmla="*/ 3366534 h 3784222"/>
              <a:gd name="connsiteX25" fmla="*/ 1432583 w 4164495"/>
              <a:gd name="connsiteY25" fmla="*/ 3411689 h 3784222"/>
              <a:gd name="connsiteX26" fmla="*/ 1466450 w 4164495"/>
              <a:gd name="connsiteY26" fmla="*/ 3513289 h 3784222"/>
              <a:gd name="connsiteX27" fmla="*/ 1511606 w 4164495"/>
              <a:gd name="connsiteY27" fmla="*/ 3581022 h 3784222"/>
              <a:gd name="connsiteX28" fmla="*/ 1534183 w 4164495"/>
              <a:gd name="connsiteY28" fmla="*/ 3682622 h 3784222"/>
              <a:gd name="connsiteX29" fmla="*/ 1568050 w 4164495"/>
              <a:gd name="connsiteY29" fmla="*/ 3761645 h 3784222"/>
              <a:gd name="connsiteX30" fmla="*/ 1601917 w 4164495"/>
              <a:gd name="connsiteY30" fmla="*/ 3784222 h 3784222"/>
              <a:gd name="connsiteX31" fmla="*/ 1635783 w 4164495"/>
              <a:gd name="connsiteY31" fmla="*/ 3761645 h 3784222"/>
              <a:gd name="connsiteX32" fmla="*/ 1669650 w 4164495"/>
              <a:gd name="connsiteY32" fmla="*/ 3716489 h 3784222"/>
              <a:gd name="connsiteX33" fmla="*/ 1714806 w 4164495"/>
              <a:gd name="connsiteY33" fmla="*/ 3648756 h 3784222"/>
              <a:gd name="connsiteX34" fmla="*/ 1748672 w 4164495"/>
              <a:gd name="connsiteY34" fmla="*/ 3614889 h 3784222"/>
              <a:gd name="connsiteX35" fmla="*/ 1782539 w 4164495"/>
              <a:gd name="connsiteY35" fmla="*/ 3513289 h 3784222"/>
              <a:gd name="connsiteX36" fmla="*/ 1793828 w 4164495"/>
              <a:gd name="connsiteY36" fmla="*/ 3479422 h 3784222"/>
              <a:gd name="connsiteX37" fmla="*/ 1827695 w 4164495"/>
              <a:gd name="connsiteY37" fmla="*/ 3468134 h 3784222"/>
              <a:gd name="connsiteX38" fmla="*/ 1929295 w 4164495"/>
              <a:gd name="connsiteY38" fmla="*/ 3535867 h 3784222"/>
              <a:gd name="connsiteX39" fmla="*/ 1997028 w 4164495"/>
              <a:gd name="connsiteY39" fmla="*/ 3569734 h 3784222"/>
              <a:gd name="connsiteX40" fmla="*/ 2064761 w 4164495"/>
              <a:gd name="connsiteY40" fmla="*/ 3614889 h 3784222"/>
              <a:gd name="connsiteX41" fmla="*/ 2098628 w 4164495"/>
              <a:gd name="connsiteY41" fmla="*/ 3626178 h 3784222"/>
              <a:gd name="connsiteX42" fmla="*/ 2279250 w 4164495"/>
              <a:gd name="connsiteY42" fmla="*/ 3648756 h 3784222"/>
              <a:gd name="connsiteX43" fmla="*/ 2346983 w 4164495"/>
              <a:gd name="connsiteY43" fmla="*/ 3660045 h 3784222"/>
              <a:gd name="connsiteX44" fmla="*/ 2448583 w 4164495"/>
              <a:gd name="connsiteY44" fmla="*/ 3648756 h 3784222"/>
              <a:gd name="connsiteX45" fmla="*/ 2459872 w 4164495"/>
              <a:gd name="connsiteY45" fmla="*/ 3614889 h 3784222"/>
              <a:gd name="connsiteX46" fmla="*/ 2493739 w 4164495"/>
              <a:gd name="connsiteY46" fmla="*/ 3603600 h 3784222"/>
              <a:gd name="connsiteX47" fmla="*/ 2505028 w 4164495"/>
              <a:gd name="connsiteY47" fmla="*/ 3569734 h 3784222"/>
              <a:gd name="connsiteX48" fmla="*/ 2584050 w 4164495"/>
              <a:gd name="connsiteY48" fmla="*/ 3513289 h 3784222"/>
              <a:gd name="connsiteX49" fmla="*/ 2617917 w 4164495"/>
              <a:gd name="connsiteY49" fmla="*/ 3456845 h 3784222"/>
              <a:gd name="connsiteX50" fmla="*/ 2651783 w 4164495"/>
              <a:gd name="connsiteY50" fmla="*/ 3422978 h 3784222"/>
              <a:gd name="connsiteX51" fmla="*/ 2696939 w 4164495"/>
              <a:gd name="connsiteY51" fmla="*/ 3343956 h 3784222"/>
              <a:gd name="connsiteX52" fmla="*/ 2730806 w 4164495"/>
              <a:gd name="connsiteY52" fmla="*/ 3050445 h 3784222"/>
              <a:gd name="connsiteX53" fmla="*/ 2753383 w 4164495"/>
              <a:gd name="connsiteY53" fmla="*/ 2824667 h 3784222"/>
              <a:gd name="connsiteX54" fmla="*/ 2775961 w 4164495"/>
              <a:gd name="connsiteY54" fmla="*/ 2700489 h 3784222"/>
              <a:gd name="connsiteX55" fmla="*/ 2787250 w 4164495"/>
              <a:gd name="connsiteY55" fmla="*/ 2666622 h 3784222"/>
              <a:gd name="connsiteX56" fmla="*/ 2821117 w 4164495"/>
              <a:gd name="connsiteY56" fmla="*/ 2644045 h 3784222"/>
              <a:gd name="connsiteX57" fmla="*/ 2854983 w 4164495"/>
              <a:gd name="connsiteY57" fmla="*/ 2576311 h 3784222"/>
              <a:gd name="connsiteX58" fmla="*/ 2877561 w 4164495"/>
              <a:gd name="connsiteY58" fmla="*/ 2542445 h 3784222"/>
              <a:gd name="connsiteX59" fmla="*/ 2900139 w 4164495"/>
              <a:gd name="connsiteY59" fmla="*/ 2497289 h 3784222"/>
              <a:gd name="connsiteX60" fmla="*/ 2922717 w 4164495"/>
              <a:gd name="connsiteY60" fmla="*/ 2463422 h 3784222"/>
              <a:gd name="connsiteX61" fmla="*/ 2967872 w 4164495"/>
              <a:gd name="connsiteY61" fmla="*/ 2406978 h 3784222"/>
              <a:gd name="connsiteX62" fmla="*/ 3001739 w 4164495"/>
              <a:gd name="connsiteY62" fmla="*/ 2327956 h 3784222"/>
              <a:gd name="connsiteX63" fmla="*/ 3092050 w 4164495"/>
              <a:gd name="connsiteY63" fmla="*/ 2294089 h 3784222"/>
              <a:gd name="connsiteX64" fmla="*/ 3125917 w 4164495"/>
              <a:gd name="connsiteY64" fmla="*/ 2271511 h 3784222"/>
              <a:gd name="connsiteX65" fmla="*/ 3159783 w 4164495"/>
              <a:gd name="connsiteY65" fmla="*/ 2260222 h 3784222"/>
              <a:gd name="connsiteX66" fmla="*/ 3453295 w 4164495"/>
              <a:gd name="connsiteY66" fmla="*/ 2248934 h 3784222"/>
              <a:gd name="connsiteX67" fmla="*/ 3475872 w 4164495"/>
              <a:gd name="connsiteY67" fmla="*/ 2203778 h 3784222"/>
              <a:gd name="connsiteX68" fmla="*/ 3509739 w 4164495"/>
              <a:gd name="connsiteY68" fmla="*/ 2237645 h 3784222"/>
              <a:gd name="connsiteX69" fmla="*/ 3532317 w 4164495"/>
              <a:gd name="connsiteY69" fmla="*/ 2327956 h 3784222"/>
              <a:gd name="connsiteX70" fmla="*/ 3577472 w 4164495"/>
              <a:gd name="connsiteY70" fmla="*/ 2361822 h 3784222"/>
              <a:gd name="connsiteX71" fmla="*/ 3622628 w 4164495"/>
              <a:gd name="connsiteY71" fmla="*/ 2429556 h 3784222"/>
              <a:gd name="connsiteX72" fmla="*/ 3735517 w 4164495"/>
              <a:gd name="connsiteY72" fmla="*/ 2508578 h 3784222"/>
              <a:gd name="connsiteX73" fmla="*/ 3769383 w 4164495"/>
              <a:gd name="connsiteY73" fmla="*/ 2531156 h 3784222"/>
              <a:gd name="connsiteX74" fmla="*/ 3848406 w 4164495"/>
              <a:gd name="connsiteY74" fmla="*/ 2576311 h 3784222"/>
              <a:gd name="connsiteX75" fmla="*/ 3893561 w 4164495"/>
              <a:gd name="connsiteY75" fmla="*/ 2587600 h 3784222"/>
              <a:gd name="connsiteX76" fmla="*/ 3961295 w 4164495"/>
              <a:gd name="connsiteY76" fmla="*/ 2632756 h 3784222"/>
              <a:gd name="connsiteX77" fmla="*/ 4085472 w 4164495"/>
              <a:gd name="connsiteY77" fmla="*/ 2666622 h 3784222"/>
              <a:gd name="connsiteX78" fmla="*/ 4141917 w 4164495"/>
              <a:gd name="connsiteY78" fmla="*/ 2655334 h 3784222"/>
              <a:gd name="connsiteX79" fmla="*/ 4153206 w 4164495"/>
              <a:gd name="connsiteY79" fmla="*/ 2621467 h 3784222"/>
              <a:gd name="connsiteX80" fmla="*/ 4164495 w 4164495"/>
              <a:gd name="connsiteY80" fmla="*/ 2576311 h 3784222"/>
              <a:gd name="connsiteX81" fmla="*/ 4141917 w 4164495"/>
              <a:gd name="connsiteY81" fmla="*/ 2373111 h 3784222"/>
              <a:gd name="connsiteX82" fmla="*/ 4108050 w 4164495"/>
              <a:gd name="connsiteY82" fmla="*/ 2305378 h 3784222"/>
              <a:gd name="connsiteX83" fmla="*/ 4074183 w 4164495"/>
              <a:gd name="connsiteY83" fmla="*/ 2282800 h 3784222"/>
              <a:gd name="connsiteX84" fmla="*/ 4017739 w 4164495"/>
              <a:gd name="connsiteY84" fmla="*/ 2215067 h 3784222"/>
              <a:gd name="connsiteX85" fmla="*/ 3927428 w 4164495"/>
              <a:gd name="connsiteY85" fmla="*/ 2124756 h 3784222"/>
              <a:gd name="connsiteX86" fmla="*/ 3882272 w 4164495"/>
              <a:gd name="connsiteY86" fmla="*/ 2057022 h 3784222"/>
              <a:gd name="connsiteX87" fmla="*/ 3780672 w 4164495"/>
              <a:gd name="connsiteY87" fmla="*/ 1966711 h 3784222"/>
              <a:gd name="connsiteX88" fmla="*/ 3746806 w 4164495"/>
              <a:gd name="connsiteY88" fmla="*/ 1921556 h 3784222"/>
              <a:gd name="connsiteX89" fmla="*/ 3712939 w 4164495"/>
              <a:gd name="connsiteY89" fmla="*/ 1898978 h 3784222"/>
              <a:gd name="connsiteX90" fmla="*/ 3656495 w 4164495"/>
              <a:gd name="connsiteY90" fmla="*/ 1842534 h 3784222"/>
              <a:gd name="connsiteX91" fmla="*/ 3633917 w 4164495"/>
              <a:gd name="connsiteY91" fmla="*/ 1808667 h 3784222"/>
              <a:gd name="connsiteX92" fmla="*/ 3588761 w 4164495"/>
              <a:gd name="connsiteY92" fmla="*/ 1774800 h 3784222"/>
              <a:gd name="connsiteX93" fmla="*/ 3566183 w 4164495"/>
              <a:gd name="connsiteY93" fmla="*/ 1740934 h 3784222"/>
              <a:gd name="connsiteX94" fmla="*/ 3487161 w 4164495"/>
              <a:gd name="connsiteY94" fmla="*/ 1673200 h 3784222"/>
              <a:gd name="connsiteX95" fmla="*/ 3419428 w 4164495"/>
              <a:gd name="connsiteY95" fmla="*/ 1594178 h 3784222"/>
              <a:gd name="connsiteX96" fmla="*/ 3385561 w 4164495"/>
              <a:gd name="connsiteY96" fmla="*/ 1560311 h 3784222"/>
              <a:gd name="connsiteX97" fmla="*/ 3329117 w 4164495"/>
              <a:gd name="connsiteY97" fmla="*/ 1481289 h 3784222"/>
              <a:gd name="connsiteX98" fmla="*/ 3238806 w 4164495"/>
              <a:gd name="connsiteY98" fmla="*/ 1379689 h 3784222"/>
              <a:gd name="connsiteX99" fmla="*/ 3204939 w 4164495"/>
              <a:gd name="connsiteY99" fmla="*/ 1323245 h 3784222"/>
              <a:gd name="connsiteX100" fmla="*/ 3159783 w 4164495"/>
              <a:gd name="connsiteY100" fmla="*/ 1266800 h 3784222"/>
              <a:gd name="connsiteX101" fmla="*/ 3137206 w 4164495"/>
              <a:gd name="connsiteY101" fmla="*/ 1232934 h 3784222"/>
              <a:gd name="connsiteX102" fmla="*/ 3103339 w 4164495"/>
              <a:gd name="connsiteY102" fmla="*/ 1210356 h 3784222"/>
              <a:gd name="connsiteX103" fmla="*/ 2979161 w 4164495"/>
              <a:gd name="connsiteY103" fmla="*/ 1074889 h 3784222"/>
              <a:gd name="connsiteX104" fmla="*/ 2922717 w 4164495"/>
              <a:gd name="connsiteY104" fmla="*/ 1018445 h 3784222"/>
              <a:gd name="connsiteX105" fmla="*/ 2854983 w 4164495"/>
              <a:gd name="connsiteY105" fmla="*/ 939422 h 3784222"/>
              <a:gd name="connsiteX106" fmla="*/ 2764672 w 4164495"/>
              <a:gd name="connsiteY106" fmla="*/ 860400 h 3784222"/>
              <a:gd name="connsiteX107" fmla="*/ 2617917 w 4164495"/>
              <a:gd name="connsiteY107" fmla="*/ 724934 h 3784222"/>
              <a:gd name="connsiteX108" fmla="*/ 2289547 w 4164495"/>
              <a:gd name="connsiteY108" fmla="*/ 535018 h 3784222"/>
              <a:gd name="connsiteX109" fmla="*/ 2001515 w 4164495"/>
              <a:gd name="connsiteY109" fmla="*/ 174978 h 3784222"/>
              <a:gd name="connsiteX110" fmla="*/ 1209427 w 4164495"/>
              <a:gd name="connsiteY110" fmla="*/ 174978 h 3784222"/>
              <a:gd name="connsiteX111" fmla="*/ 1680939 w 4164495"/>
              <a:gd name="connsiteY111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834272 w 4164495"/>
              <a:gd name="connsiteY11" fmla="*/ 2553734 h 3784222"/>
              <a:gd name="connsiteX12" fmla="*/ 947161 w 4164495"/>
              <a:gd name="connsiteY12" fmla="*/ 2655334 h 3784222"/>
              <a:gd name="connsiteX13" fmla="*/ 981028 w 4164495"/>
              <a:gd name="connsiteY13" fmla="*/ 2711778 h 3784222"/>
              <a:gd name="connsiteX14" fmla="*/ 1026183 w 4164495"/>
              <a:gd name="connsiteY14" fmla="*/ 2813378 h 3784222"/>
              <a:gd name="connsiteX15" fmla="*/ 1048761 w 4164495"/>
              <a:gd name="connsiteY15" fmla="*/ 3106889 h 3784222"/>
              <a:gd name="connsiteX16" fmla="*/ 1071339 w 4164495"/>
              <a:gd name="connsiteY16" fmla="*/ 3264934 h 3784222"/>
              <a:gd name="connsiteX17" fmla="*/ 1093917 w 4164495"/>
              <a:gd name="connsiteY17" fmla="*/ 3332667 h 3784222"/>
              <a:gd name="connsiteX18" fmla="*/ 1195517 w 4164495"/>
              <a:gd name="connsiteY18" fmla="*/ 3422978 h 3784222"/>
              <a:gd name="connsiteX19" fmla="*/ 1229383 w 4164495"/>
              <a:gd name="connsiteY19" fmla="*/ 3434267 h 3784222"/>
              <a:gd name="connsiteX20" fmla="*/ 1297117 w 4164495"/>
              <a:gd name="connsiteY20" fmla="*/ 3366534 h 3784222"/>
              <a:gd name="connsiteX21" fmla="*/ 1364850 w 4164495"/>
              <a:gd name="connsiteY21" fmla="*/ 3298800 h 3784222"/>
              <a:gd name="connsiteX22" fmla="*/ 1398717 w 4164495"/>
              <a:gd name="connsiteY22" fmla="*/ 3332667 h 3784222"/>
              <a:gd name="connsiteX23" fmla="*/ 1410006 w 4164495"/>
              <a:gd name="connsiteY23" fmla="*/ 3366534 h 3784222"/>
              <a:gd name="connsiteX24" fmla="*/ 1432583 w 4164495"/>
              <a:gd name="connsiteY24" fmla="*/ 3411689 h 3784222"/>
              <a:gd name="connsiteX25" fmla="*/ 1466450 w 4164495"/>
              <a:gd name="connsiteY25" fmla="*/ 3513289 h 3784222"/>
              <a:gd name="connsiteX26" fmla="*/ 1511606 w 4164495"/>
              <a:gd name="connsiteY26" fmla="*/ 3581022 h 3784222"/>
              <a:gd name="connsiteX27" fmla="*/ 1534183 w 4164495"/>
              <a:gd name="connsiteY27" fmla="*/ 3682622 h 3784222"/>
              <a:gd name="connsiteX28" fmla="*/ 1568050 w 4164495"/>
              <a:gd name="connsiteY28" fmla="*/ 3761645 h 3784222"/>
              <a:gd name="connsiteX29" fmla="*/ 1601917 w 4164495"/>
              <a:gd name="connsiteY29" fmla="*/ 3784222 h 3784222"/>
              <a:gd name="connsiteX30" fmla="*/ 1635783 w 4164495"/>
              <a:gd name="connsiteY30" fmla="*/ 3761645 h 3784222"/>
              <a:gd name="connsiteX31" fmla="*/ 1669650 w 4164495"/>
              <a:gd name="connsiteY31" fmla="*/ 3716489 h 3784222"/>
              <a:gd name="connsiteX32" fmla="*/ 1714806 w 4164495"/>
              <a:gd name="connsiteY32" fmla="*/ 3648756 h 3784222"/>
              <a:gd name="connsiteX33" fmla="*/ 1748672 w 4164495"/>
              <a:gd name="connsiteY33" fmla="*/ 3614889 h 3784222"/>
              <a:gd name="connsiteX34" fmla="*/ 1782539 w 4164495"/>
              <a:gd name="connsiteY34" fmla="*/ 3513289 h 3784222"/>
              <a:gd name="connsiteX35" fmla="*/ 1793828 w 4164495"/>
              <a:gd name="connsiteY35" fmla="*/ 3479422 h 3784222"/>
              <a:gd name="connsiteX36" fmla="*/ 1827695 w 4164495"/>
              <a:gd name="connsiteY36" fmla="*/ 3468134 h 3784222"/>
              <a:gd name="connsiteX37" fmla="*/ 1929295 w 4164495"/>
              <a:gd name="connsiteY37" fmla="*/ 3535867 h 3784222"/>
              <a:gd name="connsiteX38" fmla="*/ 1997028 w 4164495"/>
              <a:gd name="connsiteY38" fmla="*/ 3569734 h 3784222"/>
              <a:gd name="connsiteX39" fmla="*/ 2064761 w 4164495"/>
              <a:gd name="connsiteY39" fmla="*/ 3614889 h 3784222"/>
              <a:gd name="connsiteX40" fmla="*/ 2098628 w 4164495"/>
              <a:gd name="connsiteY40" fmla="*/ 3626178 h 3784222"/>
              <a:gd name="connsiteX41" fmla="*/ 2279250 w 4164495"/>
              <a:gd name="connsiteY41" fmla="*/ 3648756 h 3784222"/>
              <a:gd name="connsiteX42" fmla="*/ 2346983 w 4164495"/>
              <a:gd name="connsiteY42" fmla="*/ 3660045 h 3784222"/>
              <a:gd name="connsiteX43" fmla="*/ 2448583 w 4164495"/>
              <a:gd name="connsiteY43" fmla="*/ 3648756 h 3784222"/>
              <a:gd name="connsiteX44" fmla="*/ 2459872 w 4164495"/>
              <a:gd name="connsiteY44" fmla="*/ 3614889 h 3784222"/>
              <a:gd name="connsiteX45" fmla="*/ 2493739 w 4164495"/>
              <a:gd name="connsiteY45" fmla="*/ 3603600 h 3784222"/>
              <a:gd name="connsiteX46" fmla="*/ 2505028 w 4164495"/>
              <a:gd name="connsiteY46" fmla="*/ 3569734 h 3784222"/>
              <a:gd name="connsiteX47" fmla="*/ 2584050 w 4164495"/>
              <a:gd name="connsiteY47" fmla="*/ 3513289 h 3784222"/>
              <a:gd name="connsiteX48" fmla="*/ 2617917 w 4164495"/>
              <a:gd name="connsiteY48" fmla="*/ 3456845 h 3784222"/>
              <a:gd name="connsiteX49" fmla="*/ 2651783 w 4164495"/>
              <a:gd name="connsiteY49" fmla="*/ 3422978 h 3784222"/>
              <a:gd name="connsiteX50" fmla="*/ 2696939 w 4164495"/>
              <a:gd name="connsiteY50" fmla="*/ 3343956 h 3784222"/>
              <a:gd name="connsiteX51" fmla="*/ 2730806 w 4164495"/>
              <a:gd name="connsiteY51" fmla="*/ 3050445 h 3784222"/>
              <a:gd name="connsiteX52" fmla="*/ 2753383 w 4164495"/>
              <a:gd name="connsiteY52" fmla="*/ 2824667 h 3784222"/>
              <a:gd name="connsiteX53" fmla="*/ 2775961 w 4164495"/>
              <a:gd name="connsiteY53" fmla="*/ 2700489 h 3784222"/>
              <a:gd name="connsiteX54" fmla="*/ 2787250 w 4164495"/>
              <a:gd name="connsiteY54" fmla="*/ 2666622 h 3784222"/>
              <a:gd name="connsiteX55" fmla="*/ 2821117 w 4164495"/>
              <a:gd name="connsiteY55" fmla="*/ 2644045 h 3784222"/>
              <a:gd name="connsiteX56" fmla="*/ 2854983 w 4164495"/>
              <a:gd name="connsiteY56" fmla="*/ 2576311 h 3784222"/>
              <a:gd name="connsiteX57" fmla="*/ 2877561 w 4164495"/>
              <a:gd name="connsiteY57" fmla="*/ 2542445 h 3784222"/>
              <a:gd name="connsiteX58" fmla="*/ 2900139 w 4164495"/>
              <a:gd name="connsiteY58" fmla="*/ 2497289 h 3784222"/>
              <a:gd name="connsiteX59" fmla="*/ 2922717 w 4164495"/>
              <a:gd name="connsiteY59" fmla="*/ 2463422 h 3784222"/>
              <a:gd name="connsiteX60" fmla="*/ 2967872 w 4164495"/>
              <a:gd name="connsiteY60" fmla="*/ 2406978 h 3784222"/>
              <a:gd name="connsiteX61" fmla="*/ 3001739 w 4164495"/>
              <a:gd name="connsiteY61" fmla="*/ 2327956 h 3784222"/>
              <a:gd name="connsiteX62" fmla="*/ 3092050 w 4164495"/>
              <a:gd name="connsiteY62" fmla="*/ 2294089 h 3784222"/>
              <a:gd name="connsiteX63" fmla="*/ 3125917 w 4164495"/>
              <a:gd name="connsiteY63" fmla="*/ 2271511 h 3784222"/>
              <a:gd name="connsiteX64" fmla="*/ 3159783 w 4164495"/>
              <a:gd name="connsiteY64" fmla="*/ 2260222 h 3784222"/>
              <a:gd name="connsiteX65" fmla="*/ 3453295 w 4164495"/>
              <a:gd name="connsiteY65" fmla="*/ 2248934 h 3784222"/>
              <a:gd name="connsiteX66" fmla="*/ 3475872 w 4164495"/>
              <a:gd name="connsiteY66" fmla="*/ 2203778 h 3784222"/>
              <a:gd name="connsiteX67" fmla="*/ 3509739 w 4164495"/>
              <a:gd name="connsiteY67" fmla="*/ 2237645 h 3784222"/>
              <a:gd name="connsiteX68" fmla="*/ 3532317 w 4164495"/>
              <a:gd name="connsiteY68" fmla="*/ 2327956 h 3784222"/>
              <a:gd name="connsiteX69" fmla="*/ 3577472 w 4164495"/>
              <a:gd name="connsiteY69" fmla="*/ 2361822 h 3784222"/>
              <a:gd name="connsiteX70" fmla="*/ 3622628 w 4164495"/>
              <a:gd name="connsiteY70" fmla="*/ 2429556 h 3784222"/>
              <a:gd name="connsiteX71" fmla="*/ 3735517 w 4164495"/>
              <a:gd name="connsiteY71" fmla="*/ 2508578 h 3784222"/>
              <a:gd name="connsiteX72" fmla="*/ 3769383 w 4164495"/>
              <a:gd name="connsiteY72" fmla="*/ 2531156 h 3784222"/>
              <a:gd name="connsiteX73" fmla="*/ 3848406 w 4164495"/>
              <a:gd name="connsiteY73" fmla="*/ 2576311 h 3784222"/>
              <a:gd name="connsiteX74" fmla="*/ 3893561 w 4164495"/>
              <a:gd name="connsiteY74" fmla="*/ 2587600 h 3784222"/>
              <a:gd name="connsiteX75" fmla="*/ 3961295 w 4164495"/>
              <a:gd name="connsiteY75" fmla="*/ 2632756 h 3784222"/>
              <a:gd name="connsiteX76" fmla="*/ 4085472 w 4164495"/>
              <a:gd name="connsiteY76" fmla="*/ 2666622 h 3784222"/>
              <a:gd name="connsiteX77" fmla="*/ 4141917 w 4164495"/>
              <a:gd name="connsiteY77" fmla="*/ 2655334 h 3784222"/>
              <a:gd name="connsiteX78" fmla="*/ 4153206 w 4164495"/>
              <a:gd name="connsiteY78" fmla="*/ 2621467 h 3784222"/>
              <a:gd name="connsiteX79" fmla="*/ 4164495 w 4164495"/>
              <a:gd name="connsiteY79" fmla="*/ 2576311 h 3784222"/>
              <a:gd name="connsiteX80" fmla="*/ 4141917 w 4164495"/>
              <a:gd name="connsiteY80" fmla="*/ 2373111 h 3784222"/>
              <a:gd name="connsiteX81" fmla="*/ 4108050 w 4164495"/>
              <a:gd name="connsiteY81" fmla="*/ 2305378 h 3784222"/>
              <a:gd name="connsiteX82" fmla="*/ 4074183 w 4164495"/>
              <a:gd name="connsiteY82" fmla="*/ 2282800 h 3784222"/>
              <a:gd name="connsiteX83" fmla="*/ 4017739 w 4164495"/>
              <a:gd name="connsiteY83" fmla="*/ 2215067 h 3784222"/>
              <a:gd name="connsiteX84" fmla="*/ 3927428 w 4164495"/>
              <a:gd name="connsiteY84" fmla="*/ 2124756 h 3784222"/>
              <a:gd name="connsiteX85" fmla="*/ 3882272 w 4164495"/>
              <a:gd name="connsiteY85" fmla="*/ 2057022 h 3784222"/>
              <a:gd name="connsiteX86" fmla="*/ 3780672 w 4164495"/>
              <a:gd name="connsiteY86" fmla="*/ 1966711 h 3784222"/>
              <a:gd name="connsiteX87" fmla="*/ 3746806 w 4164495"/>
              <a:gd name="connsiteY87" fmla="*/ 1921556 h 3784222"/>
              <a:gd name="connsiteX88" fmla="*/ 3712939 w 4164495"/>
              <a:gd name="connsiteY88" fmla="*/ 1898978 h 3784222"/>
              <a:gd name="connsiteX89" fmla="*/ 3656495 w 4164495"/>
              <a:gd name="connsiteY89" fmla="*/ 1842534 h 3784222"/>
              <a:gd name="connsiteX90" fmla="*/ 3633917 w 4164495"/>
              <a:gd name="connsiteY90" fmla="*/ 1808667 h 3784222"/>
              <a:gd name="connsiteX91" fmla="*/ 3588761 w 4164495"/>
              <a:gd name="connsiteY91" fmla="*/ 1774800 h 3784222"/>
              <a:gd name="connsiteX92" fmla="*/ 3566183 w 4164495"/>
              <a:gd name="connsiteY92" fmla="*/ 1740934 h 3784222"/>
              <a:gd name="connsiteX93" fmla="*/ 3487161 w 4164495"/>
              <a:gd name="connsiteY93" fmla="*/ 1673200 h 3784222"/>
              <a:gd name="connsiteX94" fmla="*/ 3419428 w 4164495"/>
              <a:gd name="connsiteY94" fmla="*/ 1594178 h 3784222"/>
              <a:gd name="connsiteX95" fmla="*/ 3385561 w 4164495"/>
              <a:gd name="connsiteY95" fmla="*/ 1560311 h 3784222"/>
              <a:gd name="connsiteX96" fmla="*/ 3329117 w 4164495"/>
              <a:gd name="connsiteY96" fmla="*/ 1481289 h 3784222"/>
              <a:gd name="connsiteX97" fmla="*/ 3238806 w 4164495"/>
              <a:gd name="connsiteY97" fmla="*/ 1379689 h 3784222"/>
              <a:gd name="connsiteX98" fmla="*/ 3204939 w 4164495"/>
              <a:gd name="connsiteY98" fmla="*/ 1323245 h 3784222"/>
              <a:gd name="connsiteX99" fmla="*/ 3159783 w 4164495"/>
              <a:gd name="connsiteY99" fmla="*/ 1266800 h 3784222"/>
              <a:gd name="connsiteX100" fmla="*/ 3137206 w 4164495"/>
              <a:gd name="connsiteY100" fmla="*/ 1232934 h 3784222"/>
              <a:gd name="connsiteX101" fmla="*/ 3103339 w 4164495"/>
              <a:gd name="connsiteY101" fmla="*/ 1210356 h 3784222"/>
              <a:gd name="connsiteX102" fmla="*/ 2979161 w 4164495"/>
              <a:gd name="connsiteY102" fmla="*/ 1074889 h 3784222"/>
              <a:gd name="connsiteX103" fmla="*/ 2922717 w 4164495"/>
              <a:gd name="connsiteY103" fmla="*/ 1018445 h 3784222"/>
              <a:gd name="connsiteX104" fmla="*/ 2854983 w 4164495"/>
              <a:gd name="connsiteY104" fmla="*/ 939422 h 3784222"/>
              <a:gd name="connsiteX105" fmla="*/ 2764672 w 4164495"/>
              <a:gd name="connsiteY105" fmla="*/ 860400 h 3784222"/>
              <a:gd name="connsiteX106" fmla="*/ 2617917 w 4164495"/>
              <a:gd name="connsiteY106" fmla="*/ 724934 h 3784222"/>
              <a:gd name="connsiteX107" fmla="*/ 2289547 w 4164495"/>
              <a:gd name="connsiteY107" fmla="*/ 535018 h 3784222"/>
              <a:gd name="connsiteX108" fmla="*/ 2001515 w 4164495"/>
              <a:gd name="connsiteY108" fmla="*/ 174978 h 3784222"/>
              <a:gd name="connsiteX109" fmla="*/ 1209427 w 4164495"/>
              <a:gd name="connsiteY109" fmla="*/ 174978 h 3784222"/>
              <a:gd name="connsiteX110" fmla="*/ 1680939 w 4164495"/>
              <a:gd name="connsiteY110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947161 w 4164495"/>
              <a:gd name="connsiteY11" fmla="*/ 2655334 h 3784222"/>
              <a:gd name="connsiteX12" fmla="*/ 981028 w 4164495"/>
              <a:gd name="connsiteY12" fmla="*/ 2711778 h 3784222"/>
              <a:gd name="connsiteX13" fmla="*/ 1026183 w 4164495"/>
              <a:gd name="connsiteY13" fmla="*/ 2813378 h 3784222"/>
              <a:gd name="connsiteX14" fmla="*/ 1048761 w 4164495"/>
              <a:gd name="connsiteY14" fmla="*/ 3106889 h 3784222"/>
              <a:gd name="connsiteX15" fmla="*/ 1071339 w 4164495"/>
              <a:gd name="connsiteY15" fmla="*/ 3264934 h 3784222"/>
              <a:gd name="connsiteX16" fmla="*/ 1093917 w 4164495"/>
              <a:gd name="connsiteY16" fmla="*/ 3332667 h 3784222"/>
              <a:gd name="connsiteX17" fmla="*/ 1195517 w 4164495"/>
              <a:gd name="connsiteY17" fmla="*/ 3422978 h 3784222"/>
              <a:gd name="connsiteX18" fmla="*/ 1229383 w 4164495"/>
              <a:gd name="connsiteY18" fmla="*/ 3434267 h 3784222"/>
              <a:gd name="connsiteX19" fmla="*/ 1297117 w 4164495"/>
              <a:gd name="connsiteY19" fmla="*/ 3366534 h 3784222"/>
              <a:gd name="connsiteX20" fmla="*/ 1364850 w 4164495"/>
              <a:gd name="connsiteY20" fmla="*/ 3298800 h 3784222"/>
              <a:gd name="connsiteX21" fmla="*/ 1398717 w 4164495"/>
              <a:gd name="connsiteY21" fmla="*/ 3332667 h 3784222"/>
              <a:gd name="connsiteX22" fmla="*/ 1410006 w 4164495"/>
              <a:gd name="connsiteY22" fmla="*/ 3366534 h 3784222"/>
              <a:gd name="connsiteX23" fmla="*/ 1432583 w 4164495"/>
              <a:gd name="connsiteY23" fmla="*/ 3411689 h 3784222"/>
              <a:gd name="connsiteX24" fmla="*/ 1466450 w 4164495"/>
              <a:gd name="connsiteY24" fmla="*/ 3513289 h 3784222"/>
              <a:gd name="connsiteX25" fmla="*/ 1511606 w 4164495"/>
              <a:gd name="connsiteY25" fmla="*/ 3581022 h 3784222"/>
              <a:gd name="connsiteX26" fmla="*/ 1534183 w 4164495"/>
              <a:gd name="connsiteY26" fmla="*/ 3682622 h 3784222"/>
              <a:gd name="connsiteX27" fmla="*/ 1568050 w 4164495"/>
              <a:gd name="connsiteY27" fmla="*/ 3761645 h 3784222"/>
              <a:gd name="connsiteX28" fmla="*/ 1601917 w 4164495"/>
              <a:gd name="connsiteY28" fmla="*/ 3784222 h 3784222"/>
              <a:gd name="connsiteX29" fmla="*/ 1635783 w 4164495"/>
              <a:gd name="connsiteY29" fmla="*/ 3761645 h 3784222"/>
              <a:gd name="connsiteX30" fmla="*/ 1669650 w 4164495"/>
              <a:gd name="connsiteY30" fmla="*/ 3716489 h 3784222"/>
              <a:gd name="connsiteX31" fmla="*/ 1714806 w 4164495"/>
              <a:gd name="connsiteY31" fmla="*/ 3648756 h 3784222"/>
              <a:gd name="connsiteX32" fmla="*/ 1748672 w 4164495"/>
              <a:gd name="connsiteY32" fmla="*/ 3614889 h 3784222"/>
              <a:gd name="connsiteX33" fmla="*/ 1782539 w 4164495"/>
              <a:gd name="connsiteY33" fmla="*/ 3513289 h 3784222"/>
              <a:gd name="connsiteX34" fmla="*/ 1793828 w 4164495"/>
              <a:gd name="connsiteY34" fmla="*/ 3479422 h 3784222"/>
              <a:gd name="connsiteX35" fmla="*/ 1827695 w 4164495"/>
              <a:gd name="connsiteY35" fmla="*/ 3468134 h 3784222"/>
              <a:gd name="connsiteX36" fmla="*/ 1929295 w 4164495"/>
              <a:gd name="connsiteY36" fmla="*/ 3535867 h 3784222"/>
              <a:gd name="connsiteX37" fmla="*/ 1997028 w 4164495"/>
              <a:gd name="connsiteY37" fmla="*/ 3569734 h 3784222"/>
              <a:gd name="connsiteX38" fmla="*/ 2064761 w 4164495"/>
              <a:gd name="connsiteY38" fmla="*/ 3614889 h 3784222"/>
              <a:gd name="connsiteX39" fmla="*/ 2098628 w 4164495"/>
              <a:gd name="connsiteY39" fmla="*/ 3626178 h 3784222"/>
              <a:gd name="connsiteX40" fmla="*/ 2279250 w 4164495"/>
              <a:gd name="connsiteY40" fmla="*/ 3648756 h 3784222"/>
              <a:gd name="connsiteX41" fmla="*/ 2346983 w 4164495"/>
              <a:gd name="connsiteY41" fmla="*/ 3660045 h 3784222"/>
              <a:gd name="connsiteX42" fmla="*/ 2448583 w 4164495"/>
              <a:gd name="connsiteY42" fmla="*/ 3648756 h 3784222"/>
              <a:gd name="connsiteX43" fmla="*/ 2459872 w 4164495"/>
              <a:gd name="connsiteY43" fmla="*/ 3614889 h 3784222"/>
              <a:gd name="connsiteX44" fmla="*/ 2493739 w 4164495"/>
              <a:gd name="connsiteY44" fmla="*/ 3603600 h 3784222"/>
              <a:gd name="connsiteX45" fmla="*/ 2505028 w 4164495"/>
              <a:gd name="connsiteY45" fmla="*/ 3569734 h 3784222"/>
              <a:gd name="connsiteX46" fmla="*/ 2584050 w 4164495"/>
              <a:gd name="connsiteY46" fmla="*/ 3513289 h 3784222"/>
              <a:gd name="connsiteX47" fmla="*/ 2617917 w 4164495"/>
              <a:gd name="connsiteY47" fmla="*/ 3456845 h 3784222"/>
              <a:gd name="connsiteX48" fmla="*/ 2651783 w 4164495"/>
              <a:gd name="connsiteY48" fmla="*/ 3422978 h 3784222"/>
              <a:gd name="connsiteX49" fmla="*/ 2696939 w 4164495"/>
              <a:gd name="connsiteY49" fmla="*/ 3343956 h 3784222"/>
              <a:gd name="connsiteX50" fmla="*/ 2730806 w 4164495"/>
              <a:gd name="connsiteY50" fmla="*/ 3050445 h 3784222"/>
              <a:gd name="connsiteX51" fmla="*/ 2753383 w 4164495"/>
              <a:gd name="connsiteY51" fmla="*/ 2824667 h 3784222"/>
              <a:gd name="connsiteX52" fmla="*/ 2775961 w 4164495"/>
              <a:gd name="connsiteY52" fmla="*/ 2700489 h 3784222"/>
              <a:gd name="connsiteX53" fmla="*/ 2787250 w 4164495"/>
              <a:gd name="connsiteY53" fmla="*/ 2666622 h 3784222"/>
              <a:gd name="connsiteX54" fmla="*/ 2821117 w 4164495"/>
              <a:gd name="connsiteY54" fmla="*/ 2644045 h 3784222"/>
              <a:gd name="connsiteX55" fmla="*/ 2854983 w 4164495"/>
              <a:gd name="connsiteY55" fmla="*/ 2576311 h 3784222"/>
              <a:gd name="connsiteX56" fmla="*/ 2877561 w 4164495"/>
              <a:gd name="connsiteY56" fmla="*/ 2542445 h 3784222"/>
              <a:gd name="connsiteX57" fmla="*/ 2900139 w 4164495"/>
              <a:gd name="connsiteY57" fmla="*/ 2497289 h 3784222"/>
              <a:gd name="connsiteX58" fmla="*/ 2922717 w 4164495"/>
              <a:gd name="connsiteY58" fmla="*/ 2463422 h 3784222"/>
              <a:gd name="connsiteX59" fmla="*/ 2967872 w 4164495"/>
              <a:gd name="connsiteY59" fmla="*/ 2406978 h 3784222"/>
              <a:gd name="connsiteX60" fmla="*/ 3001739 w 4164495"/>
              <a:gd name="connsiteY60" fmla="*/ 2327956 h 3784222"/>
              <a:gd name="connsiteX61" fmla="*/ 3092050 w 4164495"/>
              <a:gd name="connsiteY61" fmla="*/ 2294089 h 3784222"/>
              <a:gd name="connsiteX62" fmla="*/ 3125917 w 4164495"/>
              <a:gd name="connsiteY62" fmla="*/ 2271511 h 3784222"/>
              <a:gd name="connsiteX63" fmla="*/ 3159783 w 4164495"/>
              <a:gd name="connsiteY63" fmla="*/ 2260222 h 3784222"/>
              <a:gd name="connsiteX64" fmla="*/ 3453295 w 4164495"/>
              <a:gd name="connsiteY64" fmla="*/ 2248934 h 3784222"/>
              <a:gd name="connsiteX65" fmla="*/ 3475872 w 4164495"/>
              <a:gd name="connsiteY65" fmla="*/ 2203778 h 3784222"/>
              <a:gd name="connsiteX66" fmla="*/ 3509739 w 4164495"/>
              <a:gd name="connsiteY66" fmla="*/ 2237645 h 3784222"/>
              <a:gd name="connsiteX67" fmla="*/ 3532317 w 4164495"/>
              <a:gd name="connsiteY67" fmla="*/ 2327956 h 3784222"/>
              <a:gd name="connsiteX68" fmla="*/ 3577472 w 4164495"/>
              <a:gd name="connsiteY68" fmla="*/ 2361822 h 3784222"/>
              <a:gd name="connsiteX69" fmla="*/ 3622628 w 4164495"/>
              <a:gd name="connsiteY69" fmla="*/ 2429556 h 3784222"/>
              <a:gd name="connsiteX70" fmla="*/ 3735517 w 4164495"/>
              <a:gd name="connsiteY70" fmla="*/ 2508578 h 3784222"/>
              <a:gd name="connsiteX71" fmla="*/ 3769383 w 4164495"/>
              <a:gd name="connsiteY71" fmla="*/ 2531156 h 3784222"/>
              <a:gd name="connsiteX72" fmla="*/ 3848406 w 4164495"/>
              <a:gd name="connsiteY72" fmla="*/ 2576311 h 3784222"/>
              <a:gd name="connsiteX73" fmla="*/ 3893561 w 4164495"/>
              <a:gd name="connsiteY73" fmla="*/ 2587600 h 3784222"/>
              <a:gd name="connsiteX74" fmla="*/ 3961295 w 4164495"/>
              <a:gd name="connsiteY74" fmla="*/ 2632756 h 3784222"/>
              <a:gd name="connsiteX75" fmla="*/ 4085472 w 4164495"/>
              <a:gd name="connsiteY75" fmla="*/ 2666622 h 3784222"/>
              <a:gd name="connsiteX76" fmla="*/ 4141917 w 4164495"/>
              <a:gd name="connsiteY76" fmla="*/ 2655334 h 3784222"/>
              <a:gd name="connsiteX77" fmla="*/ 4153206 w 4164495"/>
              <a:gd name="connsiteY77" fmla="*/ 2621467 h 3784222"/>
              <a:gd name="connsiteX78" fmla="*/ 4164495 w 4164495"/>
              <a:gd name="connsiteY78" fmla="*/ 2576311 h 3784222"/>
              <a:gd name="connsiteX79" fmla="*/ 4141917 w 4164495"/>
              <a:gd name="connsiteY79" fmla="*/ 2373111 h 3784222"/>
              <a:gd name="connsiteX80" fmla="*/ 4108050 w 4164495"/>
              <a:gd name="connsiteY80" fmla="*/ 2305378 h 3784222"/>
              <a:gd name="connsiteX81" fmla="*/ 4074183 w 4164495"/>
              <a:gd name="connsiteY81" fmla="*/ 2282800 h 3784222"/>
              <a:gd name="connsiteX82" fmla="*/ 4017739 w 4164495"/>
              <a:gd name="connsiteY82" fmla="*/ 2215067 h 3784222"/>
              <a:gd name="connsiteX83" fmla="*/ 3927428 w 4164495"/>
              <a:gd name="connsiteY83" fmla="*/ 2124756 h 3784222"/>
              <a:gd name="connsiteX84" fmla="*/ 3882272 w 4164495"/>
              <a:gd name="connsiteY84" fmla="*/ 2057022 h 3784222"/>
              <a:gd name="connsiteX85" fmla="*/ 3780672 w 4164495"/>
              <a:gd name="connsiteY85" fmla="*/ 1966711 h 3784222"/>
              <a:gd name="connsiteX86" fmla="*/ 3746806 w 4164495"/>
              <a:gd name="connsiteY86" fmla="*/ 1921556 h 3784222"/>
              <a:gd name="connsiteX87" fmla="*/ 3712939 w 4164495"/>
              <a:gd name="connsiteY87" fmla="*/ 1898978 h 3784222"/>
              <a:gd name="connsiteX88" fmla="*/ 3656495 w 4164495"/>
              <a:gd name="connsiteY88" fmla="*/ 1842534 h 3784222"/>
              <a:gd name="connsiteX89" fmla="*/ 3633917 w 4164495"/>
              <a:gd name="connsiteY89" fmla="*/ 1808667 h 3784222"/>
              <a:gd name="connsiteX90" fmla="*/ 3588761 w 4164495"/>
              <a:gd name="connsiteY90" fmla="*/ 1774800 h 3784222"/>
              <a:gd name="connsiteX91" fmla="*/ 3566183 w 4164495"/>
              <a:gd name="connsiteY91" fmla="*/ 1740934 h 3784222"/>
              <a:gd name="connsiteX92" fmla="*/ 3487161 w 4164495"/>
              <a:gd name="connsiteY92" fmla="*/ 1673200 h 3784222"/>
              <a:gd name="connsiteX93" fmla="*/ 3419428 w 4164495"/>
              <a:gd name="connsiteY93" fmla="*/ 1594178 h 3784222"/>
              <a:gd name="connsiteX94" fmla="*/ 3385561 w 4164495"/>
              <a:gd name="connsiteY94" fmla="*/ 1560311 h 3784222"/>
              <a:gd name="connsiteX95" fmla="*/ 3329117 w 4164495"/>
              <a:gd name="connsiteY95" fmla="*/ 1481289 h 3784222"/>
              <a:gd name="connsiteX96" fmla="*/ 3238806 w 4164495"/>
              <a:gd name="connsiteY96" fmla="*/ 1379689 h 3784222"/>
              <a:gd name="connsiteX97" fmla="*/ 3204939 w 4164495"/>
              <a:gd name="connsiteY97" fmla="*/ 1323245 h 3784222"/>
              <a:gd name="connsiteX98" fmla="*/ 3159783 w 4164495"/>
              <a:gd name="connsiteY98" fmla="*/ 1266800 h 3784222"/>
              <a:gd name="connsiteX99" fmla="*/ 3137206 w 4164495"/>
              <a:gd name="connsiteY99" fmla="*/ 1232934 h 3784222"/>
              <a:gd name="connsiteX100" fmla="*/ 3103339 w 4164495"/>
              <a:gd name="connsiteY100" fmla="*/ 1210356 h 3784222"/>
              <a:gd name="connsiteX101" fmla="*/ 2979161 w 4164495"/>
              <a:gd name="connsiteY101" fmla="*/ 1074889 h 3784222"/>
              <a:gd name="connsiteX102" fmla="*/ 2922717 w 4164495"/>
              <a:gd name="connsiteY102" fmla="*/ 1018445 h 3784222"/>
              <a:gd name="connsiteX103" fmla="*/ 2854983 w 4164495"/>
              <a:gd name="connsiteY103" fmla="*/ 939422 h 3784222"/>
              <a:gd name="connsiteX104" fmla="*/ 2764672 w 4164495"/>
              <a:gd name="connsiteY104" fmla="*/ 860400 h 3784222"/>
              <a:gd name="connsiteX105" fmla="*/ 2617917 w 4164495"/>
              <a:gd name="connsiteY105" fmla="*/ 724934 h 3784222"/>
              <a:gd name="connsiteX106" fmla="*/ 2289547 w 4164495"/>
              <a:gd name="connsiteY106" fmla="*/ 535018 h 3784222"/>
              <a:gd name="connsiteX107" fmla="*/ 2001515 w 4164495"/>
              <a:gd name="connsiteY107" fmla="*/ 174978 h 3784222"/>
              <a:gd name="connsiteX108" fmla="*/ 1209427 w 4164495"/>
              <a:gd name="connsiteY108" fmla="*/ 174978 h 3784222"/>
              <a:gd name="connsiteX109" fmla="*/ 1680939 w 4164495"/>
              <a:gd name="connsiteY109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947161 w 4164495"/>
              <a:gd name="connsiteY11" fmla="*/ 2655334 h 3784222"/>
              <a:gd name="connsiteX12" fmla="*/ 1026183 w 4164495"/>
              <a:gd name="connsiteY12" fmla="*/ 2813378 h 3784222"/>
              <a:gd name="connsiteX13" fmla="*/ 1048761 w 4164495"/>
              <a:gd name="connsiteY13" fmla="*/ 3106889 h 3784222"/>
              <a:gd name="connsiteX14" fmla="*/ 1071339 w 4164495"/>
              <a:gd name="connsiteY14" fmla="*/ 3264934 h 3784222"/>
              <a:gd name="connsiteX15" fmla="*/ 1093917 w 4164495"/>
              <a:gd name="connsiteY15" fmla="*/ 3332667 h 3784222"/>
              <a:gd name="connsiteX16" fmla="*/ 1195517 w 4164495"/>
              <a:gd name="connsiteY16" fmla="*/ 3422978 h 3784222"/>
              <a:gd name="connsiteX17" fmla="*/ 1229383 w 4164495"/>
              <a:gd name="connsiteY17" fmla="*/ 3434267 h 3784222"/>
              <a:gd name="connsiteX18" fmla="*/ 1297117 w 4164495"/>
              <a:gd name="connsiteY18" fmla="*/ 3366534 h 3784222"/>
              <a:gd name="connsiteX19" fmla="*/ 1364850 w 4164495"/>
              <a:gd name="connsiteY19" fmla="*/ 3298800 h 3784222"/>
              <a:gd name="connsiteX20" fmla="*/ 1398717 w 4164495"/>
              <a:gd name="connsiteY20" fmla="*/ 3332667 h 3784222"/>
              <a:gd name="connsiteX21" fmla="*/ 1410006 w 4164495"/>
              <a:gd name="connsiteY21" fmla="*/ 3366534 h 3784222"/>
              <a:gd name="connsiteX22" fmla="*/ 1432583 w 4164495"/>
              <a:gd name="connsiteY22" fmla="*/ 3411689 h 3784222"/>
              <a:gd name="connsiteX23" fmla="*/ 1466450 w 4164495"/>
              <a:gd name="connsiteY23" fmla="*/ 3513289 h 3784222"/>
              <a:gd name="connsiteX24" fmla="*/ 1511606 w 4164495"/>
              <a:gd name="connsiteY24" fmla="*/ 3581022 h 3784222"/>
              <a:gd name="connsiteX25" fmla="*/ 1534183 w 4164495"/>
              <a:gd name="connsiteY25" fmla="*/ 3682622 h 3784222"/>
              <a:gd name="connsiteX26" fmla="*/ 1568050 w 4164495"/>
              <a:gd name="connsiteY26" fmla="*/ 3761645 h 3784222"/>
              <a:gd name="connsiteX27" fmla="*/ 1601917 w 4164495"/>
              <a:gd name="connsiteY27" fmla="*/ 3784222 h 3784222"/>
              <a:gd name="connsiteX28" fmla="*/ 1635783 w 4164495"/>
              <a:gd name="connsiteY28" fmla="*/ 3761645 h 3784222"/>
              <a:gd name="connsiteX29" fmla="*/ 1669650 w 4164495"/>
              <a:gd name="connsiteY29" fmla="*/ 3716489 h 3784222"/>
              <a:gd name="connsiteX30" fmla="*/ 1714806 w 4164495"/>
              <a:gd name="connsiteY30" fmla="*/ 3648756 h 3784222"/>
              <a:gd name="connsiteX31" fmla="*/ 1748672 w 4164495"/>
              <a:gd name="connsiteY31" fmla="*/ 3614889 h 3784222"/>
              <a:gd name="connsiteX32" fmla="*/ 1782539 w 4164495"/>
              <a:gd name="connsiteY32" fmla="*/ 3513289 h 3784222"/>
              <a:gd name="connsiteX33" fmla="*/ 1793828 w 4164495"/>
              <a:gd name="connsiteY33" fmla="*/ 3479422 h 3784222"/>
              <a:gd name="connsiteX34" fmla="*/ 1827695 w 4164495"/>
              <a:gd name="connsiteY34" fmla="*/ 3468134 h 3784222"/>
              <a:gd name="connsiteX35" fmla="*/ 1929295 w 4164495"/>
              <a:gd name="connsiteY35" fmla="*/ 3535867 h 3784222"/>
              <a:gd name="connsiteX36" fmla="*/ 1997028 w 4164495"/>
              <a:gd name="connsiteY36" fmla="*/ 3569734 h 3784222"/>
              <a:gd name="connsiteX37" fmla="*/ 2064761 w 4164495"/>
              <a:gd name="connsiteY37" fmla="*/ 3614889 h 3784222"/>
              <a:gd name="connsiteX38" fmla="*/ 2098628 w 4164495"/>
              <a:gd name="connsiteY38" fmla="*/ 3626178 h 3784222"/>
              <a:gd name="connsiteX39" fmla="*/ 2279250 w 4164495"/>
              <a:gd name="connsiteY39" fmla="*/ 3648756 h 3784222"/>
              <a:gd name="connsiteX40" fmla="*/ 2346983 w 4164495"/>
              <a:gd name="connsiteY40" fmla="*/ 3660045 h 3784222"/>
              <a:gd name="connsiteX41" fmla="*/ 2448583 w 4164495"/>
              <a:gd name="connsiteY41" fmla="*/ 3648756 h 3784222"/>
              <a:gd name="connsiteX42" fmla="*/ 2459872 w 4164495"/>
              <a:gd name="connsiteY42" fmla="*/ 3614889 h 3784222"/>
              <a:gd name="connsiteX43" fmla="*/ 2493739 w 4164495"/>
              <a:gd name="connsiteY43" fmla="*/ 3603600 h 3784222"/>
              <a:gd name="connsiteX44" fmla="*/ 2505028 w 4164495"/>
              <a:gd name="connsiteY44" fmla="*/ 3569734 h 3784222"/>
              <a:gd name="connsiteX45" fmla="*/ 2584050 w 4164495"/>
              <a:gd name="connsiteY45" fmla="*/ 3513289 h 3784222"/>
              <a:gd name="connsiteX46" fmla="*/ 2617917 w 4164495"/>
              <a:gd name="connsiteY46" fmla="*/ 3456845 h 3784222"/>
              <a:gd name="connsiteX47" fmla="*/ 2651783 w 4164495"/>
              <a:gd name="connsiteY47" fmla="*/ 3422978 h 3784222"/>
              <a:gd name="connsiteX48" fmla="*/ 2696939 w 4164495"/>
              <a:gd name="connsiteY48" fmla="*/ 3343956 h 3784222"/>
              <a:gd name="connsiteX49" fmla="*/ 2730806 w 4164495"/>
              <a:gd name="connsiteY49" fmla="*/ 3050445 h 3784222"/>
              <a:gd name="connsiteX50" fmla="*/ 2753383 w 4164495"/>
              <a:gd name="connsiteY50" fmla="*/ 2824667 h 3784222"/>
              <a:gd name="connsiteX51" fmla="*/ 2775961 w 4164495"/>
              <a:gd name="connsiteY51" fmla="*/ 2700489 h 3784222"/>
              <a:gd name="connsiteX52" fmla="*/ 2787250 w 4164495"/>
              <a:gd name="connsiteY52" fmla="*/ 2666622 h 3784222"/>
              <a:gd name="connsiteX53" fmla="*/ 2821117 w 4164495"/>
              <a:gd name="connsiteY53" fmla="*/ 2644045 h 3784222"/>
              <a:gd name="connsiteX54" fmla="*/ 2854983 w 4164495"/>
              <a:gd name="connsiteY54" fmla="*/ 2576311 h 3784222"/>
              <a:gd name="connsiteX55" fmla="*/ 2877561 w 4164495"/>
              <a:gd name="connsiteY55" fmla="*/ 2542445 h 3784222"/>
              <a:gd name="connsiteX56" fmla="*/ 2900139 w 4164495"/>
              <a:gd name="connsiteY56" fmla="*/ 2497289 h 3784222"/>
              <a:gd name="connsiteX57" fmla="*/ 2922717 w 4164495"/>
              <a:gd name="connsiteY57" fmla="*/ 2463422 h 3784222"/>
              <a:gd name="connsiteX58" fmla="*/ 2967872 w 4164495"/>
              <a:gd name="connsiteY58" fmla="*/ 2406978 h 3784222"/>
              <a:gd name="connsiteX59" fmla="*/ 3001739 w 4164495"/>
              <a:gd name="connsiteY59" fmla="*/ 2327956 h 3784222"/>
              <a:gd name="connsiteX60" fmla="*/ 3092050 w 4164495"/>
              <a:gd name="connsiteY60" fmla="*/ 2294089 h 3784222"/>
              <a:gd name="connsiteX61" fmla="*/ 3125917 w 4164495"/>
              <a:gd name="connsiteY61" fmla="*/ 2271511 h 3784222"/>
              <a:gd name="connsiteX62" fmla="*/ 3159783 w 4164495"/>
              <a:gd name="connsiteY62" fmla="*/ 2260222 h 3784222"/>
              <a:gd name="connsiteX63" fmla="*/ 3453295 w 4164495"/>
              <a:gd name="connsiteY63" fmla="*/ 2248934 h 3784222"/>
              <a:gd name="connsiteX64" fmla="*/ 3475872 w 4164495"/>
              <a:gd name="connsiteY64" fmla="*/ 2203778 h 3784222"/>
              <a:gd name="connsiteX65" fmla="*/ 3509739 w 4164495"/>
              <a:gd name="connsiteY65" fmla="*/ 2237645 h 3784222"/>
              <a:gd name="connsiteX66" fmla="*/ 3532317 w 4164495"/>
              <a:gd name="connsiteY66" fmla="*/ 2327956 h 3784222"/>
              <a:gd name="connsiteX67" fmla="*/ 3577472 w 4164495"/>
              <a:gd name="connsiteY67" fmla="*/ 2361822 h 3784222"/>
              <a:gd name="connsiteX68" fmla="*/ 3622628 w 4164495"/>
              <a:gd name="connsiteY68" fmla="*/ 2429556 h 3784222"/>
              <a:gd name="connsiteX69" fmla="*/ 3735517 w 4164495"/>
              <a:gd name="connsiteY69" fmla="*/ 2508578 h 3784222"/>
              <a:gd name="connsiteX70" fmla="*/ 3769383 w 4164495"/>
              <a:gd name="connsiteY70" fmla="*/ 2531156 h 3784222"/>
              <a:gd name="connsiteX71" fmla="*/ 3848406 w 4164495"/>
              <a:gd name="connsiteY71" fmla="*/ 2576311 h 3784222"/>
              <a:gd name="connsiteX72" fmla="*/ 3893561 w 4164495"/>
              <a:gd name="connsiteY72" fmla="*/ 2587600 h 3784222"/>
              <a:gd name="connsiteX73" fmla="*/ 3961295 w 4164495"/>
              <a:gd name="connsiteY73" fmla="*/ 2632756 h 3784222"/>
              <a:gd name="connsiteX74" fmla="*/ 4085472 w 4164495"/>
              <a:gd name="connsiteY74" fmla="*/ 2666622 h 3784222"/>
              <a:gd name="connsiteX75" fmla="*/ 4141917 w 4164495"/>
              <a:gd name="connsiteY75" fmla="*/ 2655334 h 3784222"/>
              <a:gd name="connsiteX76" fmla="*/ 4153206 w 4164495"/>
              <a:gd name="connsiteY76" fmla="*/ 2621467 h 3784222"/>
              <a:gd name="connsiteX77" fmla="*/ 4164495 w 4164495"/>
              <a:gd name="connsiteY77" fmla="*/ 2576311 h 3784222"/>
              <a:gd name="connsiteX78" fmla="*/ 4141917 w 4164495"/>
              <a:gd name="connsiteY78" fmla="*/ 2373111 h 3784222"/>
              <a:gd name="connsiteX79" fmla="*/ 4108050 w 4164495"/>
              <a:gd name="connsiteY79" fmla="*/ 2305378 h 3784222"/>
              <a:gd name="connsiteX80" fmla="*/ 4074183 w 4164495"/>
              <a:gd name="connsiteY80" fmla="*/ 2282800 h 3784222"/>
              <a:gd name="connsiteX81" fmla="*/ 4017739 w 4164495"/>
              <a:gd name="connsiteY81" fmla="*/ 2215067 h 3784222"/>
              <a:gd name="connsiteX82" fmla="*/ 3927428 w 4164495"/>
              <a:gd name="connsiteY82" fmla="*/ 2124756 h 3784222"/>
              <a:gd name="connsiteX83" fmla="*/ 3882272 w 4164495"/>
              <a:gd name="connsiteY83" fmla="*/ 2057022 h 3784222"/>
              <a:gd name="connsiteX84" fmla="*/ 3780672 w 4164495"/>
              <a:gd name="connsiteY84" fmla="*/ 1966711 h 3784222"/>
              <a:gd name="connsiteX85" fmla="*/ 3746806 w 4164495"/>
              <a:gd name="connsiteY85" fmla="*/ 1921556 h 3784222"/>
              <a:gd name="connsiteX86" fmla="*/ 3712939 w 4164495"/>
              <a:gd name="connsiteY86" fmla="*/ 1898978 h 3784222"/>
              <a:gd name="connsiteX87" fmla="*/ 3656495 w 4164495"/>
              <a:gd name="connsiteY87" fmla="*/ 1842534 h 3784222"/>
              <a:gd name="connsiteX88" fmla="*/ 3633917 w 4164495"/>
              <a:gd name="connsiteY88" fmla="*/ 1808667 h 3784222"/>
              <a:gd name="connsiteX89" fmla="*/ 3588761 w 4164495"/>
              <a:gd name="connsiteY89" fmla="*/ 1774800 h 3784222"/>
              <a:gd name="connsiteX90" fmla="*/ 3566183 w 4164495"/>
              <a:gd name="connsiteY90" fmla="*/ 1740934 h 3784222"/>
              <a:gd name="connsiteX91" fmla="*/ 3487161 w 4164495"/>
              <a:gd name="connsiteY91" fmla="*/ 1673200 h 3784222"/>
              <a:gd name="connsiteX92" fmla="*/ 3419428 w 4164495"/>
              <a:gd name="connsiteY92" fmla="*/ 1594178 h 3784222"/>
              <a:gd name="connsiteX93" fmla="*/ 3385561 w 4164495"/>
              <a:gd name="connsiteY93" fmla="*/ 1560311 h 3784222"/>
              <a:gd name="connsiteX94" fmla="*/ 3329117 w 4164495"/>
              <a:gd name="connsiteY94" fmla="*/ 1481289 h 3784222"/>
              <a:gd name="connsiteX95" fmla="*/ 3238806 w 4164495"/>
              <a:gd name="connsiteY95" fmla="*/ 1379689 h 3784222"/>
              <a:gd name="connsiteX96" fmla="*/ 3204939 w 4164495"/>
              <a:gd name="connsiteY96" fmla="*/ 1323245 h 3784222"/>
              <a:gd name="connsiteX97" fmla="*/ 3159783 w 4164495"/>
              <a:gd name="connsiteY97" fmla="*/ 1266800 h 3784222"/>
              <a:gd name="connsiteX98" fmla="*/ 3137206 w 4164495"/>
              <a:gd name="connsiteY98" fmla="*/ 1232934 h 3784222"/>
              <a:gd name="connsiteX99" fmla="*/ 3103339 w 4164495"/>
              <a:gd name="connsiteY99" fmla="*/ 1210356 h 3784222"/>
              <a:gd name="connsiteX100" fmla="*/ 2979161 w 4164495"/>
              <a:gd name="connsiteY100" fmla="*/ 1074889 h 3784222"/>
              <a:gd name="connsiteX101" fmla="*/ 2922717 w 4164495"/>
              <a:gd name="connsiteY101" fmla="*/ 1018445 h 3784222"/>
              <a:gd name="connsiteX102" fmla="*/ 2854983 w 4164495"/>
              <a:gd name="connsiteY102" fmla="*/ 939422 h 3784222"/>
              <a:gd name="connsiteX103" fmla="*/ 2764672 w 4164495"/>
              <a:gd name="connsiteY103" fmla="*/ 860400 h 3784222"/>
              <a:gd name="connsiteX104" fmla="*/ 2617917 w 4164495"/>
              <a:gd name="connsiteY104" fmla="*/ 724934 h 3784222"/>
              <a:gd name="connsiteX105" fmla="*/ 2289547 w 4164495"/>
              <a:gd name="connsiteY105" fmla="*/ 535018 h 3784222"/>
              <a:gd name="connsiteX106" fmla="*/ 2001515 w 4164495"/>
              <a:gd name="connsiteY106" fmla="*/ 174978 h 3784222"/>
              <a:gd name="connsiteX107" fmla="*/ 1209427 w 4164495"/>
              <a:gd name="connsiteY107" fmla="*/ 174978 h 3784222"/>
              <a:gd name="connsiteX108" fmla="*/ 1680939 w 4164495"/>
              <a:gd name="connsiteY108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947161 w 4164495"/>
              <a:gd name="connsiteY11" fmla="*/ 2655334 h 3784222"/>
              <a:gd name="connsiteX12" fmla="*/ 1048761 w 4164495"/>
              <a:gd name="connsiteY12" fmla="*/ 3106889 h 3784222"/>
              <a:gd name="connsiteX13" fmla="*/ 1071339 w 4164495"/>
              <a:gd name="connsiteY13" fmla="*/ 3264934 h 3784222"/>
              <a:gd name="connsiteX14" fmla="*/ 1093917 w 4164495"/>
              <a:gd name="connsiteY14" fmla="*/ 3332667 h 3784222"/>
              <a:gd name="connsiteX15" fmla="*/ 1195517 w 4164495"/>
              <a:gd name="connsiteY15" fmla="*/ 3422978 h 3784222"/>
              <a:gd name="connsiteX16" fmla="*/ 1229383 w 4164495"/>
              <a:gd name="connsiteY16" fmla="*/ 3434267 h 3784222"/>
              <a:gd name="connsiteX17" fmla="*/ 1297117 w 4164495"/>
              <a:gd name="connsiteY17" fmla="*/ 3366534 h 3784222"/>
              <a:gd name="connsiteX18" fmla="*/ 1364850 w 4164495"/>
              <a:gd name="connsiteY18" fmla="*/ 3298800 h 3784222"/>
              <a:gd name="connsiteX19" fmla="*/ 1398717 w 4164495"/>
              <a:gd name="connsiteY19" fmla="*/ 3332667 h 3784222"/>
              <a:gd name="connsiteX20" fmla="*/ 1410006 w 4164495"/>
              <a:gd name="connsiteY20" fmla="*/ 3366534 h 3784222"/>
              <a:gd name="connsiteX21" fmla="*/ 1432583 w 4164495"/>
              <a:gd name="connsiteY21" fmla="*/ 3411689 h 3784222"/>
              <a:gd name="connsiteX22" fmla="*/ 1466450 w 4164495"/>
              <a:gd name="connsiteY22" fmla="*/ 3513289 h 3784222"/>
              <a:gd name="connsiteX23" fmla="*/ 1511606 w 4164495"/>
              <a:gd name="connsiteY23" fmla="*/ 3581022 h 3784222"/>
              <a:gd name="connsiteX24" fmla="*/ 1534183 w 4164495"/>
              <a:gd name="connsiteY24" fmla="*/ 3682622 h 3784222"/>
              <a:gd name="connsiteX25" fmla="*/ 1568050 w 4164495"/>
              <a:gd name="connsiteY25" fmla="*/ 3761645 h 3784222"/>
              <a:gd name="connsiteX26" fmla="*/ 1601917 w 4164495"/>
              <a:gd name="connsiteY26" fmla="*/ 3784222 h 3784222"/>
              <a:gd name="connsiteX27" fmla="*/ 1635783 w 4164495"/>
              <a:gd name="connsiteY27" fmla="*/ 3761645 h 3784222"/>
              <a:gd name="connsiteX28" fmla="*/ 1669650 w 4164495"/>
              <a:gd name="connsiteY28" fmla="*/ 3716489 h 3784222"/>
              <a:gd name="connsiteX29" fmla="*/ 1714806 w 4164495"/>
              <a:gd name="connsiteY29" fmla="*/ 3648756 h 3784222"/>
              <a:gd name="connsiteX30" fmla="*/ 1748672 w 4164495"/>
              <a:gd name="connsiteY30" fmla="*/ 3614889 h 3784222"/>
              <a:gd name="connsiteX31" fmla="*/ 1782539 w 4164495"/>
              <a:gd name="connsiteY31" fmla="*/ 3513289 h 3784222"/>
              <a:gd name="connsiteX32" fmla="*/ 1793828 w 4164495"/>
              <a:gd name="connsiteY32" fmla="*/ 3479422 h 3784222"/>
              <a:gd name="connsiteX33" fmla="*/ 1827695 w 4164495"/>
              <a:gd name="connsiteY33" fmla="*/ 3468134 h 3784222"/>
              <a:gd name="connsiteX34" fmla="*/ 1929295 w 4164495"/>
              <a:gd name="connsiteY34" fmla="*/ 3535867 h 3784222"/>
              <a:gd name="connsiteX35" fmla="*/ 1997028 w 4164495"/>
              <a:gd name="connsiteY35" fmla="*/ 3569734 h 3784222"/>
              <a:gd name="connsiteX36" fmla="*/ 2064761 w 4164495"/>
              <a:gd name="connsiteY36" fmla="*/ 3614889 h 3784222"/>
              <a:gd name="connsiteX37" fmla="*/ 2098628 w 4164495"/>
              <a:gd name="connsiteY37" fmla="*/ 3626178 h 3784222"/>
              <a:gd name="connsiteX38" fmla="*/ 2279250 w 4164495"/>
              <a:gd name="connsiteY38" fmla="*/ 3648756 h 3784222"/>
              <a:gd name="connsiteX39" fmla="*/ 2346983 w 4164495"/>
              <a:gd name="connsiteY39" fmla="*/ 3660045 h 3784222"/>
              <a:gd name="connsiteX40" fmla="*/ 2448583 w 4164495"/>
              <a:gd name="connsiteY40" fmla="*/ 3648756 h 3784222"/>
              <a:gd name="connsiteX41" fmla="*/ 2459872 w 4164495"/>
              <a:gd name="connsiteY41" fmla="*/ 3614889 h 3784222"/>
              <a:gd name="connsiteX42" fmla="*/ 2493739 w 4164495"/>
              <a:gd name="connsiteY42" fmla="*/ 3603600 h 3784222"/>
              <a:gd name="connsiteX43" fmla="*/ 2505028 w 4164495"/>
              <a:gd name="connsiteY43" fmla="*/ 3569734 h 3784222"/>
              <a:gd name="connsiteX44" fmla="*/ 2584050 w 4164495"/>
              <a:gd name="connsiteY44" fmla="*/ 3513289 h 3784222"/>
              <a:gd name="connsiteX45" fmla="*/ 2617917 w 4164495"/>
              <a:gd name="connsiteY45" fmla="*/ 3456845 h 3784222"/>
              <a:gd name="connsiteX46" fmla="*/ 2651783 w 4164495"/>
              <a:gd name="connsiteY46" fmla="*/ 3422978 h 3784222"/>
              <a:gd name="connsiteX47" fmla="*/ 2696939 w 4164495"/>
              <a:gd name="connsiteY47" fmla="*/ 3343956 h 3784222"/>
              <a:gd name="connsiteX48" fmla="*/ 2730806 w 4164495"/>
              <a:gd name="connsiteY48" fmla="*/ 3050445 h 3784222"/>
              <a:gd name="connsiteX49" fmla="*/ 2753383 w 4164495"/>
              <a:gd name="connsiteY49" fmla="*/ 2824667 h 3784222"/>
              <a:gd name="connsiteX50" fmla="*/ 2775961 w 4164495"/>
              <a:gd name="connsiteY50" fmla="*/ 2700489 h 3784222"/>
              <a:gd name="connsiteX51" fmla="*/ 2787250 w 4164495"/>
              <a:gd name="connsiteY51" fmla="*/ 2666622 h 3784222"/>
              <a:gd name="connsiteX52" fmla="*/ 2821117 w 4164495"/>
              <a:gd name="connsiteY52" fmla="*/ 2644045 h 3784222"/>
              <a:gd name="connsiteX53" fmla="*/ 2854983 w 4164495"/>
              <a:gd name="connsiteY53" fmla="*/ 2576311 h 3784222"/>
              <a:gd name="connsiteX54" fmla="*/ 2877561 w 4164495"/>
              <a:gd name="connsiteY54" fmla="*/ 2542445 h 3784222"/>
              <a:gd name="connsiteX55" fmla="*/ 2900139 w 4164495"/>
              <a:gd name="connsiteY55" fmla="*/ 2497289 h 3784222"/>
              <a:gd name="connsiteX56" fmla="*/ 2922717 w 4164495"/>
              <a:gd name="connsiteY56" fmla="*/ 2463422 h 3784222"/>
              <a:gd name="connsiteX57" fmla="*/ 2967872 w 4164495"/>
              <a:gd name="connsiteY57" fmla="*/ 2406978 h 3784222"/>
              <a:gd name="connsiteX58" fmla="*/ 3001739 w 4164495"/>
              <a:gd name="connsiteY58" fmla="*/ 2327956 h 3784222"/>
              <a:gd name="connsiteX59" fmla="*/ 3092050 w 4164495"/>
              <a:gd name="connsiteY59" fmla="*/ 2294089 h 3784222"/>
              <a:gd name="connsiteX60" fmla="*/ 3125917 w 4164495"/>
              <a:gd name="connsiteY60" fmla="*/ 2271511 h 3784222"/>
              <a:gd name="connsiteX61" fmla="*/ 3159783 w 4164495"/>
              <a:gd name="connsiteY61" fmla="*/ 2260222 h 3784222"/>
              <a:gd name="connsiteX62" fmla="*/ 3453295 w 4164495"/>
              <a:gd name="connsiteY62" fmla="*/ 2248934 h 3784222"/>
              <a:gd name="connsiteX63" fmla="*/ 3475872 w 4164495"/>
              <a:gd name="connsiteY63" fmla="*/ 2203778 h 3784222"/>
              <a:gd name="connsiteX64" fmla="*/ 3509739 w 4164495"/>
              <a:gd name="connsiteY64" fmla="*/ 2237645 h 3784222"/>
              <a:gd name="connsiteX65" fmla="*/ 3532317 w 4164495"/>
              <a:gd name="connsiteY65" fmla="*/ 2327956 h 3784222"/>
              <a:gd name="connsiteX66" fmla="*/ 3577472 w 4164495"/>
              <a:gd name="connsiteY66" fmla="*/ 2361822 h 3784222"/>
              <a:gd name="connsiteX67" fmla="*/ 3622628 w 4164495"/>
              <a:gd name="connsiteY67" fmla="*/ 2429556 h 3784222"/>
              <a:gd name="connsiteX68" fmla="*/ 3735517 w 4164495"/>
              <a:gd name="connsiteY68" fmla="*/ 2508578 h 3784222"/>
              <a:gd name="connsiteX69" fmla="*/ 3769383 w 4164495"/>
              <a:gd name="connsiteY69" fmla="*/ 2531156 h 3784222"/>
              <a:gd name="connsiteX70" fmla="*/ 3848406 w 4164495"/>
              <a:gd name="connsiteY70" fmla="*/ 2576311 h 3784222"/>
              <a:gd name="connsiteX71" fmla="*/ 3893561 w 4164495"/>
              <a:gd name="connsiteY71" fmla="*/ 2587600 h 3784222"/>
              <a:gd name="connsiteX72" fmla="*/ 3961295 w 4164495"/>
              <a:gd name="connsiteY72" fmla="*/ 2632756 h 3784222"/>
              <a:gd name="connsiteX73" fmla="*/ 4085472 w 4164495"/>
              <a:gd name="connsiteY73" fmla="*/ 2666622 h 3784222"/>
              <a:gd name="connsiteX74" fmla="*/ 4141917 w 4164495"/>
              <a:gd name="connsiteY74" fmla="*/ 2655334 h 3784222"/>
              <a:gd name="connsiteX75" fmla="*/ 4153206 w 4164495"/>
              <a:gd name="connsiteY75" fmla="*/ 2621467 h 3784222"/>
              <a:gd name="connsiteX76" fmla="*/ 4164495 w 4164495"/>
              <a:gd name="connsiteY76" fmla="*/ 2576311 h 3784222"/>
              <a:gd name="connsiteX77" fmla="*/ 4141917 w 4164495"/>
              <a:gd name="connsiteY77" fmla="*/ 2373111 h 3784222"/>
              <a:gd name="connsiteX78" fmla="*/ 4108050 w 4164495"/>
              <a:gd name="connsiteY78" fmla="*/ 2305378 h 3784222"/>
              <a:gd name="connsiteX79" fmla="*/ 4074183 w 4164495"/>
              <a:gd name="connsiteY79" fmla="*/ 2282800 h 3784222"/>
              <a:gd name="connsiteX80" fmla="*/ 4017739 w 4164495"/>
              <a:gd name="connsiteY80" fmla="*/ 2215067 h 3784222"/>
              <a:gd name="connsiteX81" fmla="*/ 3927428 w 4164495"/>
              <a:gd name="connsiteY81" fmla="*/ 2124756 h 3784222"/>
              <a:gd name="connsiteX82" fmla="*/ 3882272 w 4164495"/>
              <a:gd name="connsiteY82" fmla="*/ 2057022 h 3784222"/>
              <a:gd name="connsiteX83" fmla="*/ 3780672 w 4164495"/>
              <a:gd name="connsiteY83" fmla="*/ 1966711 h 3784222"/>
              <a:gd name="connsiteX84" fmla="*/ 3746806 w 4164495"/>
              <a:gd name="connsiteY84" fmla="*/ 1921556 h 3784222"/>
              <a:gd name="connsiteX85" fmla="*/ 3712939 w 4164495"/>
              <a:gd name="connsiteY85" fmla="*/ 1898978 h 3784222"/>
              <a:gd name="connsiteX86" fmla="*/ 3656495 w 4164495"/>
              <a:gd name="connsiteY86" fmla="*/ 1842534 h 3784222"/>
              <a:gd name="connsiteX87" fmla="*/ 3633917 w 4164495"/>
              <a:gd name="connsiteY87" fmla="*/ 1808667 h 3784222"/>
              <a:gd name="connsiteX88" fmla="*/ 3588761 w 4164495"/>
              <a:gd name="connsiteY88" fmla="*/ 1774800 h 3784222"/>
              <a:gd name="connsiteX89" fmla="*/ 3566183 w 4164495"/>
              <a:gd name="connsiteY89" fmla="*/ 1740934 h 3784222"/>
              <a:gd name="connsiteX90" fmla="*/ 3487161 w 4164495"/>
              <a:gd name="connsiteY90" fmla="*/ 1673200 h 3784222"/>
              <a:gd name="connsiteX91" fmla="*/ 3419428 w 4164495"/>
              <a:gd name="connsiteY91" fmla="*/ 1594178 h 3784222"/>
              <a:gd name="connsiteX92" fmla="*/ 3385561 w 4164495"/>
              <a:gd name="connsiteY92" fmla="*/ 1560311 h 3784222"/>
              <a:gd name="connsiteX93" fmla="*/ 3329117 w 4164495"/>
              <a:gd name="connsiteY93" fmla="*/ 1481289 h 3784222"/>
              <a:gd name="connsiteX94" fmla="*/ 3238806 w 4164495"/>
              <a:gd name="connsiteY94" fmla="*/ 1379689 h 3784222"/>
              <a:gd name="connsiteX95" fmla="*/ 3204939 w 4164495"/>
              <a:gd name="connsiteY95" fmla="*/ 1323245 h 3784222"/>
              <a:gd name="connsiteX96" fmla="*/ 3159783 w 4164495"/>
              <a:gd name="connsiteY96" fmla="*/ 1266800 h 3784222"/>
              <a:gd name="connsiteX97" fmla="*/ 3137206 w 4164495"/>
              <a:gd name="connsiteY97" fmla="*/ 1232934 h 3784222"/>
              <a:gd name="connsiteX98" fmla="*/ 3103339 w 4164495"/>
              <a:gd name="connsiteY98" fmla="*/ 1210356 h 3784222"/>
              <a:gd name="connsiteX99" fmla="*/ 2979161 w 4164495"/>
              <a:gd name="connsiteY99" fmla="*/ 1074889 h 3784222"/>
              <a:gd name="connsiteX100" fmla="*/ 2922717 w 4164495"/>
              <a:gd name="connsiteY100" fmla="*/ 1018445 h 3784222"/>
              <a:gd name="connsiteX101" fmla="*/ 2854983 w 4164495"/>
              <a:gd name="connsiteY101" fmla="*/ 939422 h 3784222"/>
              <a:gd name="connsiteX102" fmla="*/ 2764672 w 4164495"/>
              <a:gd name="connsiteY102" fmla="*/ 860400 h 3784222"/>
              <a:gd name="connsiteX103" fmla="*/ 2617917 w 4164495"/>
              <a:gd name="connsiteY103" fmla="*/ 724934 h 3784222"/>
              <a:gd name="connsiteX104" fmla="*/ 2289547 w 4164495"/>
              <a:gd name="connsiteY104" fmla="*/ 535018 h 3784222"/>
              <a:gd name="connsiteX105" fmla="*/ 2001515 w 4164495"/>
              <a:gd name="connsiteY105" fmla="*/ 174978 h 3784222"/>
              <a:gd name="connsiteX106" fmla="*/ 1209427 w 4164495"/>
              <a:gd name="connsiteY106" fmla="*/ 174978 h 3784222"/>
              <a:gd name="connsiteX107" fmla="*/ 1680939 w 4164495"/>
              <a:gd name="connsiteY10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947161 w 4164495"/>
              <a:gd name="connsiteY11" fmla="*/ 2655334 h 3784222"/>
              <a:gd name="connsiteX12" fmla="*/ 1048761 w 4164495"/>
              <a:gd name="connsiteY12" fmla="*/ 3106889 h 3784222"/>
              <a:gd name="connsiteX13" fmla="*/ 1071339 w 4164495"/>
              <a:gd name="connsiteY13" fmla="*/ 3264934 h 3784222"/>
              <a:gd name="connsiteX14" fmla="*/ 1093917 w 4164495"/>
              <a:gd name="connsiteY14" fmla="*/ 3332667 h 3784222"/>
              <a:gd name="connsiteX15" fmla="*/ 1195517 w 4164495"/>
              <a:gd name="connsiteY15" fmla="*/ 3422978 h 3784222"/>
              <a:gd name="connsiteX16" fmla="*/ 1229383 w 4164495"/>
              <a:gd name="connsiteY16" fmla="*/ 3434267 h 3784222"/>
              <a:gd name="connsiteX17" fmla="*/ 1297117 w 4164495"/>
              <a:gd name="connsiteY17" fmla="*/ 3366534 h 3784222"/>
              <a:gd name="connsiteX18" fmla="*/ 1364850 w 4164495"/>
              <a:gd name="connsiteY18" fmla="*/ 3298800 h 3784222"/>
              <a:gd name="connsiteX19" fmla="*/ 1398717 w 4164495"/>
              <a:gd name="connsiteY19" fmla="*/ 3332667 h 3784222"/>
              <a:gd name="connsiteX20" fmla="*/ 1410006 w 4164495"/>
              <a:gd name="connsiteY20" fmla="*/ 3366534 h 3784222"/>
              <a:gd name="connsiteX21" fmla="*/ 1432583 w 4164495"/>
              <a:gd name="connsiteY21" fmla="*/ 3411689 h 3784222"/>
              <a:gd name="connsiteX22" fmla="*/ 1466450 w 4164495"/>
              <a:gd name="connsiteY22" fmla="*/ 3513289 h 3784222"/>
              <a:gd name="connsiteX23" fmla="*/ 1511606 w 4164495"/>
              <a:gd name="connsiteY23" fmla="*/ 3581022 h 3784222"/>
              <a:gd name="connsiteX24" fmla="*/ 1534183 w 4164495"/>
              <a:gd name="connsiteY24" fmla="*/ 3682622 h 3784222"/>
              <a:gd name="connsiteX25" fmla="*/ 1568050 w 4164495"/>
              <a:gd name="connsiteY25" fmla="*/ 3761645 h 3784222"/>
              <a:gd name="connsiteX26" fmla="*/ 1601917 w 4164495"/>
              <a:gd name="connsiteY26" fmla="*/ 3784222 h 3784222"/>
              <a:gd name="connsiteX27" fmla="*/ 1635783 w 4164495"/>
              <a:gd name="connsiteY27" fmla="*/ 3761645 h 3784222"/>
              <a:gd name="connsiteX28" fmla="*/ 1669650 w 4164495"/>
              <a:gd name="connsiteY28" fmla="*/ 3716489 h 3784222"/>
              <a:gd name="connsiteX29" fmla="*/ 1714806 w 4164495"/>
              <a:gd name="connsiteY29" fmla="*/ 3648756 h 3784222"/>
              <a:gd name="connsiteX30" fmla="*/ 1748672 w 4164495"/>
              <a:gd name="connsiteY30" fmla="*/ 3614889 h 3784222"/>
              <a:gd name="connsiteX31" fmla="*/ 1782539 w 4164495"/>
              <a:gd name="connsiteY31" fmla="*/ 3513289 h 3784222"/>
              <a:gd name="connsiteX32" fmla="*/ 1793828 w 4164495"/>
              <a:gd name="connsiteY32" fmla="*/ 3479422 h 3784222"/>
              <a:gd name="connsiteX33" fmla="*/ 1827695 w 4164495"/>
              <a:gd name="connsiteY33" fmla="*/ 3468134 h 3784222"/>
              <a:gd name="connsiteX34" fmla="*/ 1929295 w 4164495"/>
              <a:gd name="connsiteY34" fmla="*/ 3535867 h 3784222"/>
              <a:gd name="connsiteX35" fmla="*/ 1997028 w 4164495"/>
              <a:gd name="connsiteY35" fmla="*/ 3569734 h 3784222"/>
              <a:gd name="connsiteX36" fmla="*/ 2064761 w 4164495"/>
              <a:gd name="connsiteY36" fmla="*/ 3614889 h 3784222"/>
              <a:gd name="connsiteX37" fmla="*/ 2098628 w 4164495"/>
              <a:gd name="connsiteY37" fmla="*/ 3626178 h 3784222"/>
              <a:gd name="connsiteX38" fmla="*/ 2279250 w 4164495"/>
              <a:gd name="connsiteY38" fmla="*/ 3648756 h 3784222"/>
              <a:gd name="connsiteX39" fmla="*/ 2346983 w 4164495"/>
              <a:gd name="connsiteY39" fmla="*/ 3660045 h 3784222"/>
              <a:gd name="connsiteX40" fmla="*/ 2448583 w 4164495"/>
              <a:gd name="connsiteY40" fmla="*/ 3648756 h 3784222"/>
              <a:gd name="connsiteX41" fmla="*/ 2459872 w 4164495"/>
              <a:gd name="connsiteY41" fmla="*/ 3614889 h 3784222"/>
              <a:gd name="connsiteX42" fmla="*/ 2493739 w 4164495"/>
              <a:gd name="connsiteY42" fmla="*/ 3603600 h 3784222"/>
              <a:gd name="connsiteX43" fmla="*/ 2505028 w 4164495"/>
              <a:gd name="connsiteY43" fmla="*/ 3569734 h 3784222"/>
              <a:gd name="connsiteX44" fmla="*/ 2584050 w 4164495"/>
              <a:gd name="connsiteY44" fmla="*/ 3513289 h 3784222"/>
              <a:gd name="connsiteX45" fmla="*/ 2617917 w 4164495"/>
              <a:gd name="connsiteY45" fmla="*/ 3456845 h 3784222"/>
              <a:gd name="connsiteX46" fmla="*/ 2651783 w 4164495"/>
              <a:gd name="connsiteY46" fmla="*/ 3422978 h 3784222"/>
              <a:gd name="connsiteX47" fmla="*/ 2696939 w 4164495"/>
              <a:gd name="connsiteY47" fmla="*/ 3343956 h 3784222"/>
              <a:gd name="connsiteX48" fmla="*/ 2730806 w 4164495"/>
              <a:gd name="connsiteY48" fmla="*/ 3050445 h 3784222"/>
              <a:gd name="connsiteX49" fmla="*/ 2753383 w 4164495"/>
              <a:gd name="connsiteY49" fmla="*/ 2824667 h 3784222"/>
              <a:gd name="connsiteX50" fmla="*/ 2775961 w 4164495"/>
              <a:gd name="connsiteY50" fmla="*/ 2700489 h 3784222"/>
              <a:gd name="connsiteX51" fmla="*/ 2787250 w 4164495"/>
              <a:gd name="connsiteY51" fmla="*/ 2666622 h 3784222"/>
              <a:gd name="connsiteX52" fmla="*/ 2821117 w 4164495"/>
              <a:gd name="connsiteY52" fmla="*/ 2644045 h 3784222"/>
              <a:gd name="connsiteX53" fmla="*/ 2854983 w 4164495"/>
              <a:gd name="connsiteY53" fmla="*/ 2576311 h 3784222"/>
              <a:gd name="connsiteX54" fmla="*/ 2877561 w 4164495"/>
              <a:gd name="connsiteY54" fmla="*/ 2542445 h 3784222"/>
              <a:gd name="connsiteX55" fmla="*/ 2900139 w 4164495"/>
              <a:gd name="connsiteY55" fmla="*/ 2497289 h 3784222"/>
              <a:gd name="connsiteX56" fmla="*/ 2922717 w 4164495"/>
              <a:gd name="connsiteY56" fmla="*/ 2463422 h 3784222"/>
              <a:gd name="connsiteX57" fmla="*/ 2967872 w 4164495"/>
              <a:gd name="connsiteY57" fmla="*/ 2406978 h 3784222"/>
              <a:gd name="connsiteX58" fmla="*/ 3001739 w 4164495"/>
              <a:gd name="connsiteY58" fmla="*/ 2327956 h 3784222"/>
              <a:gd name="connsiteX59" fmla="*/ 3092050 w 4164495"/>
              <a:gd name="connsiteY59" fmla="*/ 2294089 h 3784222"/>
              <a:gd name="connsiteX60" fmla="*/ 3125917 w 4164495"/>
              <a:gd name="connsiteY60" fmla="*/ 2271511 h 3784222"/>
              <a:gd name="connsiteX61" fmla="*/ 3159783 w 4164495"/>
              <a:gd name="connsiteY61" fmla="*/ 2260222 h 3784222"/>
              <a:gd name="connsiteX62" fmla="*/ 3453295 w 4164495"/>
              <a:gd name="connsiteY62" fmla="*/ 2248934 h 3784222"/>
              <a:gd name="connsiteX63" fmla="*/ 3475872 w 4164495"/>
              <a:gd name="connsiteY63" fmla="*/ 2203778 h 3784222"/>
              <a:gd name="connsiteX64" fmla="*/ 3509739 w 4164495"/>
              <a:gd name="connsiteY64" fmla="*/ 2237645 h 3784222"/>
              <a:gd name="connsiteX65" fmla="*/ 3532317 w 4164495"/>
              <a:gd name="connsiteY65" fmla="*/ 2327956 h 3784222"/>
              <a:gd name="connsiteX66" fmla="*/ 3577472 w 4164495"/>
              <a:gd name="connsiteY66" fmla="*/ 2361822 h 3784222"/>
              <a:gd name="connsiteX67" fmla="*/ 3622628 w 4164495"/>
              <a:gd name="connsiteY67" fmla="*/ 2429556 h 3784222"/>
              <a:gd name="connsiteX68" fmla="*/ 3735517 w 4164495"/>
              <a:gd name="connsiteY68" fmla="*/ 2508578 h 3784222"/>
              <a:gd name="connsiteX69" fmla="*/ 3769383 w 4164495"/>
              <a:gd name="connsiteY69" fmla="*/ 2531156 h 3784222"/>
              <a:gd name="connsiteX70" fmla="*/ 3848406 w 4164495"/>
              <a:gd name="connsiteY70" fmla="*/ 2576311 h 3784222"/>
              <a:gd name="connsiteX71" fmla="*/ 3893561 w 4164495"/>
              <a:gd name="connsiteY71" fmla="*/ 2587600 h 3784222"/>
              <a:gd name="connsiteX72" fmla="*/ 3961295 w 4164495"/>
              <a:gd name="connsiteY72" fmla="*/ 2632756 h 3784222"/>
              <a:gd name="connsiteX73" fmla="*/ 4085472 w 4164495"/>
              <a:gd name="connsiteY73" fmla="*/ 2666622 h 3784222"/>
              <a:gd name="connsiteX74" fmla="*/ 4141917 w 4164495"/>
              <a:gd name="connsiteY74" fmla="*/ 2655334 h 3784222"/>
              <a:gd name="connsiteX75" fmla="*/ 4153206 w 4164495"/>
              <a:gd name="connsiteY75" fmla="*/ 2621467 h 3784222"/>
              <a:gd name="connsiteX76" fmla="*/ 4164495 w 4164495"/>
              <a:gd name="connsiteY76" fmla="*/ 2576311 h 3784222"/>
              <a:gd name="connsiteX77" fmla="*/ 4141917 w 4164495"/>
              <a:gd name="connsiteY77" fmla="*/ 2373111 h 3784222"/>
              <a:gd name="connsiteX78" fmla="*/ 4108050 w 4164495"/>
              <a:gd name="connsiteY78" fmla="*/ 2305378 h 3784222"/>
              <a:gd name="connsiteX79" fmla="*/ 4074183 w 4164495"/>
              <a:gd name="connsiteY79" fmla="*/ 2282800 h 3784222"/>
              <a:gd name="connsiteX80" fmla="*/ 4017739 w 4164495"/>
              <a:gd name="connsiteY80" fmla="*/ 2215067 h 3784222"/>
              <a:gd name="connsiteX81" fmla="*/ 3927428 w 4164495"/>
              <a:gd name="connsiteY81" fmla="*/ 2124756 h 3784222"/>
              <a:gd name="connsiteX82" fmla="*/ 3882272 w 4164495"/>
              <a:gd name="connsiteY82" fmla="*/ 2057022 h 3784222"/>
              <a:gd name="connsiteX83" fmla="*/ 3780672 w 4164495"/>
              <a:gd name="connsiteY83" fmla="*/ 1966711 h 3784222"/>
              <a:gd name="connsiteX84" fmla="*/ 3746806 w 4164495"/>
              <a:gd name="connsiteY84" fmla="*/ 1921556 h 3784222"/>
              <a:gd name="connsiteX85" fmla="*/ 3712939 w 4164495"/>
              <a:gd name="connsiteY85" fmla="*/ 1898978 h 3784222"/>
              <a:gd name="connsiteX86" fmla="*/ 3656495 w 4164495"/>
              <a:gd name="connsiteY86" fmla="*/ 1842534 h 3784222"/>
              <a:gd name="connsiteX87" fmla="*/ 3633917 w 4164495"/>
              <a:gd name="connsiteY87" fmla="*/ 1808667 h 3784222"/>
              <a:gd name="connsiteX88" fmla="*/ 3588761 w 4164495"/>
              <a:gd name="connsiteY88" fmla="*/ 1774800 h 3784222"/>
              <a:gd name="connsiteX89" fmla="*/ 3566183 w 4164495"/>
              <a:gd name="connsiteY89" fmla="*/ 1740934 h 3784222"/>
              <a:gd name="connsiteX90" fmla="*/ 3487161 w 4164495"/>
              <a:gd name="connsiteY90" fmla="*/ 1673200 h 3784222"/>
              <a:gd name="connsiteX91" fmla="*/ 3419428 w 4164495"/>
              <a:gd name="connsiteY91" fmla="*/ 1594178 h 3784222"/>
              <a:gd name="connsiteX92" fmla="*/ 3385561 w 4164495"/>
              <a:gd name="connsiteY92" fmla="*/ 1560311 h 3784222"/>
              <a:gd name="connsiteX93" fmla="*/ 3329117 w 4164495"/>
              <a:gd name="connsiteY93" fmla="*/ 1481289 h 3784222"/>
              <a:gd name="connsiteX94" fmla="*/ 3238806 w 4164495"/>
              <a:gd name="connsiteY94" fmla="*/ 1379689 h 3784222"/>
              <a:gd name="connsiteX95" fmla="*/ 3204939 w 4164495"/>
              <a:gd name="connsiteY95" fmla="*/ 1323245 h 3784222"/>
              <a:gd name="connsiteX96" fmla="*/ 3159783 w 4164495"/>
              <a:gd name="connsiteY96" fmla="*/ 1266800 h 3784222"/>
              <a:gd name="connsiteX97" fmla="*/ 3137206 w 4164495"/>
              <a:gd name="connsiteY97" fmla="*/ 1232934 h 3784222"/>
              <a:gd name="connsiteX98" fmla="*/ 3103339 w 4164495"/>
              <a:gd name="connsiteY98" fmla="*/ 1210356 h 3784222"/>
              <a:gd name="connsiteX99" fmla="*/ 2979161 w 4164495"/>
              <a:gd name="connsiteY99" fmla="*/ 1074889 h 3784222"/>
              <a:gd name="connsiteX100" fmla="*/ 2922717 w 4164495"/>
              <a:gd name="connsiteY100" fmla="*/ 1018445 h 3784222"/>
              <a:gd name="connsiteX101" fmla="*/ 2854983 w 4164495"/>
              <a:gd name="connsiteY101" fmla="*/ 939422 h 3784222"/>
              <a:gd name="connsiteX102" fmla="*/ 2764672 w 4164495"/>
              <a:gd name="connsiteY102" fmla="*/ 860400 h 3784222"/>
              <a:gd name="connsiteX103" fmla="*/ 2617917 w 4164495"/>
              <a:gd name="connsiteY103" fmla="*/ 724934 h 3784222"/>
              <a:gd name="connsiteX104" fmla="*/ 2289547 w 4164495"/>
              <a:gd name="connsiteY104" fmla="*/ 535018 h 3784222"/>
              <a:gd name="connsiteX105" fmla="*/ 2001515 w 4164495"/>
              <a:gd name="connsiteY105" fmla="*/ 174978 h 3784222"/>
              <a:gd name="connsiteX106" fmla="*/ 1209427 w 4164495"/>
              <a:gd name="connsiteY106" fmla="*/ 174978 h 3784222"/>
              <a:gd name="connsiteX107" fmla="*/ 1680939 w 4164495"/>
              <a:gd name="connsiteY10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48761 w 4164495"/>
              <a:gd name="connsiteY11" fmla="*/ 3106889 h 3784222"/>
              <a:gd name="connsiteX12" fmla="*/ 1071339 w 4164495"/>
              <a:gd name="connsiteY12" fmla="*/ 3264934 h 3784222"/>
              <a:gd name="connsiteX13" fmla="*/ 1093917 w 4164495"/>
              <a:gd name="connsiteY13" fmla="*/ 3332667 h 3784222"/>
              <a:gd name="connsiteX14" fmla="*/ 1195517 w 4164495"/>
              <a:gd name="connsiteY14" fmla="*/ 3422978 h 3784222"/>
              <a:gd name="connsiteX15" fmla="*/ 1229383 w 4164495"/>
              <a:gd name="connsiteY15" fmla="*/ 3434267 h 3784222"/>
              <a:gd name="connsiteX16" fmla="*/ 1297117 w 4164495"/>
              <a:gd name="connsiteY16" fmla="*/ 3366534 h 3784222"/>
              <a:gd name="connsiteX17" fmla="*/ 1364850 w 4164495"/>
              <a:gd name="connsiteY17" fmla="*/ 3298800 h 3784222"/>
              <a:gd name="connsiteX18" fmla="*/ 1398717 w 4164495"/>
              <a:gd name="connsiteY18" fmla="*/ 3332667 h 3784222"/>
              <a:gd name="connsiteX19" fmla="*/ 1410006 w 4164495"/>
              <a:gd name="connsiteY19" fmla="*/ 3366534 h 3784222"/>
              <a:gd name="connsiteX20" fmla="*/ 1432583 w 4164495"/>
              <a:gd name="connsiteY20" fmla="*/ 3411689 h 3784222"/>
              <a:gd name="connsiteX21" fmla="*/ 1466450 w 4164495"/>
              <a:gd name="connsiteY21" fmla="*/ 3513289 h 3784222"/>
              <a:gd name="connsiteX22" fmla="*/ 1511606 w 4164495"/>
              <a:gd name="connsiteY22" fmla="*/ 3581022 h 3784222"/>
              <a:gd name="connsiteX23" fmla="*/ 1534183 w 4164495"/>
              <a:gd name="connsiteY23" fmla="*/ 3682622 h 3784222"/>
              <a:gd name="connsiteX24" fmla="*/ 1568050 w 4164495"/>
              <a:gd name="connsiteY24" fmla="*/ 3761645 h 3784222"/>
              <a:gd name="connsiteX25" fmla="*/ 1601917 w 4164495"/>
              <a:gd name="connsiteY25" fmla="*/ 3784222 h 3784222"/>
              <a:gd name="connsiteX26" fmla="*/ 1635783 w 4164495"/>
              <a:gd name="connsiteY26" fmla="*/ 3761645 h 3784222"/>
              <a:gd name="connsiteX27" fmla="*/ 1669650 w 4164495"/>
              <a:gd name="connsiteY27" fmla="*/ 3716489 h 3784222"/>
              <a:gd name="connsiteX28" fmla="*/ 1714806 w 4164495"/>
              <a:gd name="connsiteY28" fmla="*/ 3648756 h 3784222"/>
              <a:gd name="connsiteX29" fmla="*/ 1748672 w 4164495"/>
              <a:gd name="connsiteY29" fmla="*/ 3614889 h 3784222"/>
              <a:gd name="connsiteX30" fmla="*/ 1782539 w 4164495"/>
              <a:gd name="connsiteY30" fmla="*/ 3513289 h 3784222"/>
              <a:gd name="connsiteX31" fmla="*/ 1793828 w 4164495"/>
              <a:gd name="connsiteY31" fmla="*/ 3479422 h 3784222"/>
              <a:gd name="connsiteX32" fmla="*/ 1827695 w 4164495"/>
              <a:gd name="connsiteY32" fmla="*/ 3468134 h 3784222"/>
              <a:gd name="connsiteX33" fmla="*/ 1929295 w 4164495"/>
              <a:gd name="connsiteY33" fmla="*/ 3535867 h 3784222"/>
              <a:gd name="connsiteX34" fmla="*/ 1997028 w 4164495"/>
              <a:gd name="connsiteY34" fmla="*/ 3569734 h 3784222"/>
              <a:gd name="connsiteX35" fmla="*/ 2064761 w 4164495"/>
              <a:gd name="connsiteY35" fmla="*/ 3614889 h 3784222"/>
              <a:gd name="connsiteX36" fmla="*/ 2098628 w 4164495"/>
              <a:gd name="connsiteY36" fmla="*/ 3626178 h 3784222"/>
              <a:gd name="connsiteX37" fmla="*/ 2279250 w 4164495"/>
              <a:gd name="connsiteY37" fmla="*/ 3648756 h 3784222"/>
              <a:gd name="connsiteX38" fmla="*/ 2346983 w 4164495"/>
              <a:gd name="connsiteY38" fmla="*/ 3660045 h 3784222"/>
              <a:gd name="connsiteX39" fmla="*/ 2448583 w 4164495"/>
              <a:gd name="connsiteY39" fmla="*/ 3648756 h 3784222"/>
              <a:gd name="connsiteX40" fmla="*/ 2459872 w 4164495"/>
              <a:gd name="connsiteY40" fmla="*/ 3614889 h 3784222"/>
              <a:gd name="connsiteX41" fmla="*/ 2493739 w 4164495"/>
              <a:gd name="connsiteY41" fmla="*/ 3603600 h 3784222"/>
              <a:gd name="connsiteX42" fmla="*/ 2505028 w 4164495"/>
              <a:gd name="connsiteY42" fmla="*/ 3569734 h 3784222"/>
              <a:gd name="connsiteX43" fmla="*/ 2584050 w 4164495"/>
              <a:gd name="connsiteY43" fmla="*/ 3513289 h 3784222"/>
              <a:gd name="connsiteX44" fmla="*/ 2617917 w 4164495"/>
              <a:gd name="connsiteY44" fmla="*/ 3456845 h 3784222"/>
              <a:gd name="connsiteX45" fmla="*/ 2651783 w 4164495"/>
              <a:gd name="connsiteY45" fmla="*/ 3422978 h 3784222"/>
              <a:gd name="connsiteX46" fmla="*/ 2696939 w 4164495"/>
              <a:gd name="connsiteY46" fmla="*/ 3343956 h 3784222"/>
              <a:gd name="connsiteX47" fmla="*/ 2730806 w 4164495"/>
              <a:gd name="connsiteY47" fmla="*/ 3050445 h 3784222"/>
              <a:gd name="connsiteX48" fmla="*/ 2753383 w 4164495"/>
              <a:gd name="connsiteY48" fmla="*/ 2824667 h 3784222"/>
              <a:gd name="connsiteX49" fmla="*/ 2775961 w 4164495"/>
              <a:gd name="connsiteY49" fmla="*/ 2700489 h 3784222"/>
              <a:gd name="connsiteX50" fmla="*/ 2787250 w 4164495"/>
              <a:gd name="connsiteY50" fmla="*/ 2666622 h 3784222"/>
              <a:gd name="connsiteX51" fmla="*/ 2821117 w 4164495"/>
              <a:gd name="connsiteY51" fmla="*/ 2644045 h 3784222"/>
              <a:gd name="connsiteX52" fmla="*/ 2854983 w 4164495"/>
              <a:gd name="connsiteY52" fmla="*/ 2576311 h 3784222"/>
              <a:gd name="connsiteX53" fmla="*/ 2877561 w 4164495"/>
              <a:gd name="connsiteY53" fmla="*/ 2542445 h 3784222"/>
              <a:gd name="connsiteX54" fmla="*/ 2900139 w 4164495"/>
              <a:gd name="connsiteY54" fmla="*/ 2497289 h 3784222"/>
              <a:gd name="connsiteX55" fmla="*/ 2922717 w 4164495"/>
              <a:gd name="connsiteY55" fmla="*/ 2463422 h 3784222"/>
              <a:gd name="connsiteX56" fmla="*/ 2967872 w 4164495"/>
              <a:gd name="connsiteY56" fmla="*/ 2406978 h 3784222"/>
              <a:gd name="connsiteX57" fmla="*/ 3001739 w 4164495"/>
              <a:gd name="connsiteY57" fmla="*/ 2327956 h 3784222"/>
              <a:gd name="connsiteX58" fmla="*/ 3092050 w 4164495"/>
              <a:gd name="connsiteY58" fmla="*/ 2294089 h 3784222"/>
              <a:gd name="connsiteX59" fmla="*/ 3125917 w 4164495"/>
              <a:gd name="connsiteY59" fmla="*/ 2271511 h 3784222"/>
              <a:gd name="connsiteX60" fmla="*/ 3159783 w 4164495"/>
              <a:gd name="connsiteY60" fmla="*/ 2260222 h 3784222"/>
              <a:gd name="connsiteX61" fmla="*/ 3453295 w 4164495"/>
              <a:gd name="connsiteY61" fmla="*/ 2248934 h 3784222"/>
              <a:gd name="connsiteX62" fmla="*/ 3475872 w 4164495"/>
              <a:gd name="connsiteY62" fmla="*/ 2203778 h 3784222"/>
              <a:gd name="connsiteX63" fmla="*/ 3509739 w 4164495"/>
              <a:gd name="connsiteY63" fmla="*/ 2237645 h 3784222"/>
              <a:gd name="connsiteX64" fmla="*/ 3532317 w 4164495"/>
              <a:gd name="connsiteY64" fmla="*/ 2327956 h 3784222"/>
              <a:gd name="connsiteX65" fmla="*/ 3577472 w 4164495"/>
              <a:gd name="connsiteY65" fmla="*/ 2361822 h 3784222"/>
              <a:gd name="connsiteX66" fmla="*/ 3622628 w 4164495"/>
              <a:gd name="connsiteY66" fmla="*/ 2429556 h 3784222"/>
              <a:gd name="connsiteX67" fmla="*/ 3735517 w 4164495"/>
              <a:gd name="connsiteY67" fmla="*/ 2508578 h 3784222"/>
              <a:gd name="connsiteX68" fmla="*/ 3769383 w 4164495"/>
              <a:gd name="connsiteY68" fmla="*/ 2531156 h 3784222"/>
              <a:gd name="connsiteX69" fmla="*/ 3848406 w 4164495"/>
              <a:gd name="connsiteY69" fmla="*/ 2576311 h 3784222"/>
              <a:gd name="connsiteX70" fmla="*/ 3893561 w 4164495"/>
              <a:gd name="connsiteY70" fmla="*/ 2587600 h 3784222"/>
              <a:gd name="connsiteX71" fmla="*/ 3961295 w 4164495"/>
              <a:gd name="connsiteY71" fmla="*/ 2632756 h 3784222"/>
              <a:gd name="connsiteX72" fmla="*/ 4085472 w 4164495"/>
              <a:gd name="connsiteY72" fmla="*/ 2666622 h 3784222"/>
              <a:gd name="connsiteX73" fmla="*/ 4141917 w 4164495"/>
              <a:gd name="connsiteY73" fmla="*/ 2655334 h 3784222"/>
              <a:gd name="connsiteX74" fmla="*/ 4153206 w 4164495"/>
              <a:gd name="connsiteY74" fmla="*/ 2621467 h 3784222"/>
              <a:gd name="connsiteX75" fmla="*/ 4164495 w 4164495"/>
              <a:gd name="connsiteY75" fmla="*/ 2576311 h 3784222"/>
              <a:gd name="connsiteX76" fmla="*/ 4141917 w 4164495"/>
              <a:gd name="connsiteY76" fmla="*/ 2373111 h 3784222"/>
              <a:gd name="connsiteX77" fmla="*/ 4108050 w 4164495"/>
              <a:gd name="connsiteY77" fmla="*/ 2305378 h 3784222"/>
              <a:gd name="connsiteX78" fmla="*/ 4074183 w 4164495"/>
              <a:gd name="connsiteY78" fmla="*/ 2282800 h 3784222"/>
              <a:gd name="connsiteX79" fmla="*/ 4017739 w 4164495"/>
              <a:gd name="connsiteY79" fmla="*/ 2215067 h 3784222"/>
              <a:gd name="connsiteX80" fmla="*/ 3927428 w 4164495"/>
              <a:gd name="connsiteY80" fmla="*/ 2124756 h 3784222"/>
              <a:gd name="connsiteX81" fmla="*/ 3882272 w 4164495"/>
              <a:gd name="connsiteY81" fmla="*/ 2057022 h 3784222"/>
              <a:gd name="connsiteX82" fmla="*/ 3780672 w 4164495"/>
              <a:gd name="connsiteY82" fmla="*/ 1966711 h 3784222"/>
              <a:gd name="connsiteX83" fmla="*/ 3746806 w 4164495"/>
              <a:gd name="connsiteY83" fmla="*/ 1921556 h 3784222"/>
              <a:gd name="connsiteX84" fmla="*/ 3712939 w 4164495"/>
              <a:gd name="connsiteY84" fmla="*/ 1898978 h 3784222"/>
              <a:gd name="connsiteX85" fmla="*/ 3656495 w 4164495"/>
              <a:gd name="connsiteY85" fmla="*/ 1842534 h 3784222"/>
              <a:gd name="connsiteX86" fmla="*/ 3633917 w 4164495"/>
              <a:gd name="connsiteY86" fmla="*/ 1808667 h 3784222"/>
              <a:gd name="connsiteX87" fmla="*/ 3588761 w 4164495"/>
              <a:gd name="connsiteY87" fmla="*/ 1774800 h 3784222"/>
              <a:gd name="connsiteX88" fmla="*/ 3566183 w 4164495"/>
              <a:gd name="connsiteY88" fmla="*/ 1740934 h 3784222"/>
              <a:gd name="connsiteX89" fmla="*/ 3487161 w 4164495"/>
              <a:gd name="connsiteY89" fmla="*/ 1673200 h 3784222"/>
              <a:gd name="connsiteX90" fmla="*/ 3419428 w 4164495"/>
              <a:gd name="connsiteY90" fmla="*/ 1594178 h 3784222"/>
              <a:gd name="connsiteX91" fmla="*/ 3385561 w 4164495"/>
              <a:gd name="connsiteY91" fmla="*/ 1560311 h 3784222"/>
              <a:gd name="connsiteX92" fmla="*/ 3329117 w 4164495"/>
              <a:gd name="connsiteY92" fmla="*/ 1481289 h 3784222"/>
              <a:gd name="connsiteX93" fmla="*/ 3238806 w 4164495"/>
              <a:gd name="connsiteY93" fmla="*/ 1379689 h 3784222"/>
              <a:gd name="connsiteX94" fmla="*/ 3204939 w 4164495"/>
              <a:gd name="connsiteY94" fmla="*/ 1323245 h 3784222"/>
              <a:gd name="connsiteX95" fmla="*/ 3159783 w 4164495"/>
              <a:gd name="connsiteY95" fmla="*/ 1266800 h 3784222"/>
              <a:gd name="connsiteX96" fmla="*/ 3137206 w 4164495"/>
              <a:gd name="connsiteY96" fmla="*/ 1232934 h 3784222"/>
              <a:gd name="connsiteX97" fmla="*/ 3103339 w 4164495"/>
              <a:gd name="connsiteY97" fmla="*/ 1210356 h 3784222"/>
              <a:gd name="connsiteX98" fmla="*/ 2979161 w 4164495"/>
              <a:gd name="connsiteY98" fmla="*/ 1074889 h 3784222"/>
              <a:gd name="connsiteX99" fmla="*/ 2922717 w 4164495"/>
              <a:gd name="connsiteY99" fmla="*/ 1018445 h 3784222"/>
              <a:gd name="connsiteX100" fmla="*/ 2854983 w 4164495"/>
              <a:gd name="connsiteY100" fmla="*/ 939422 h 3784222"/>
              <a:gd name="connsiteX101" fmla="*/ 2764672 w 4164495"/>
              <a:gd name="connsiteY101" fmla="*/ 860400 h 3784222"/>
              <a:gd name="connsiteX102" fmla="*/ 2617917 w 4164495"/>
              <a:gd name="connsiteY102" fmla="*/ 724934 h 3784222"/>
              <a:gd name="connsiteX103" fmla="*/ 2289547 w 4164495"/>
              <a:gd name="connsiteY103" fmla="*/ 535018 h 3784222"/>
              <a:gd name="connsiteX104" fmla="*/ 2001515 w 4164495"/>
              <a:gd name="connsiteY104" fmla="*/ 174978 h 3784222"/>
              <a:gd name="connsiteX105" fmla="*/ 1209427 w 4164495"/>
              <a:gd name="connsiteY105" fmla="*/ 174978 h 3784222"/>
              <a:gd name="connsiteX106" fmla="*/ 1680939 w 4164495"/>
              <a:gd name="connsiteY106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48761 w 4164495"/>
              <a:gd name="connsiteY11" fmla="*/ 3106889 h 3784222"/>
              <a:gd name="connsiteX12" fmla="*/ 1071339 w 4164495"/>
              <a:gd name="connsiteY12" fmla="*/ 3264934 h 3784222"/>
              <a:gd name="connsiteX13" fmla="*/ 1195517 w 4164495"/>
              <a:gd name="connsiteY13" fmla="*/ 3422978 h 3784222"/>
              <a:gd name="connsiteX14" fmla="*/ 1229383 w 4164495"/>
              <a:gd name="connsiteY14" fmla="*/ 3434267 h 3784222"/>
              <a:gd name="connsiteX15" fmla="*/ 1297117 w 4164495"/>
              <a:gd name="connsiteY15" fmla="*/ 3366534 h 3784222"/>
              <a:gd name="connsiteX16" fmla="*/ 1364850 w 4164495"/>
              <a:gd name="connsiteY16" fmla="*/ 3298800 h 3784222"/>
              <a:gd name="connsiteX17" fmla="*/ 1398717 w 4164495"/>
              <a:gd name="connsiteY17" fmla="*/ 3332667 h 3784222"/>
              <a:gd name="connsiteX18" fmla="*/ 1410006 w 4164495"/>
              <a:gd name="connsiteY18" fmla="*/ 3366534 h 3784222"/>
              <a:gd name="connsiteX19" fmla="*/ 1432583 w 4164495"/>
              <a:gd name="connsiteY19" fmla="*/ 3411689 h 3784222"/>
              <a:gd name="connsiteX20" fmla="*/ 1466450 w 4164495"/>
              <a:gd name="connsiteY20" fmla="*/ 3513289 h 3784222"/>
              <a:gd name="connsiteX21" fmla="*/ 1511606 w 4164495"/>
              <a:gd name="connsiteY21" fmla="*/ 3581022 h 3784222"/>
              <a:gd name="connsiteX22" fmla="*/ 1534183 w 4164495"/>
              <a:gd name="connsiteY22" fmla="*/ 3682622 h 3784222"/>
              <a:gd name="connsiteX23" fmla="*/ 1568050 w 4164495"/>
              <a:gd name="connsiteY23" fmla="*/ 3761645 h 3784222"/>
              <a:gd name="connsiteX24" fmla="*/ 1601917 w 4164495"/>
              <a:gd name="connsiteY24" fmla="*/ 3784222 h 3784222"/>
              <a:gd name="connsiteX25" fmla="*/ 1635783 w 4164495"/>
              <a:gd name="connsiteY25" fmla="*/ 3761645 h 3784222"/>
              <a:gd name="connsiteX26" fmla="*/ 1669650 w 4164495"/>
              <a:gd name="connsiteY26" fmla="*/ 3716489 h 3784222"/>
              <a:gd name="connsiteX27" fmla="*/ 1714806 w 4164495"/>
              <a:gd name="connsiteY27" fmla="*/ 3648756 h 3784222"/>
              <a:gd name="connsiteX28" fmla="*/ 1748672 w 4164495"/>
              <a:gd name="connsiteY28" fmla="*/ 3614889 h 3784222"/>
              <a:gd name="connsiteX29" fmla="*/ 1782539 w 4164495"/>
              <a:gd name="connsiteY29" fmla="*/ 3513289 h 3784222"/>
              <a:gd name="connsiteX30" fmla="*/ 1793828 w 4164495"/>
              <a:gd name="connsiteY30" fmla="*/ 3479422 h 3784222"/>
              <a:gd name="connsiteX31" fmla="*/ 1827695 w 4164495"/>
              <a:gd name="connsiteY31" fmla="*/ 3468134 h 3784222"/>
              <a:gd name="connsiteX32" fmla="*/ 1929295 w 4164495"/>
              <a:gd name="connsiteY32" fmla="*/ 3535867 h 3784222"/>
              <a:gd name="connsiteX33" fmla="*/ 1997028 w 4164495"/>
              <a:gd name="connsiteY33" fmla="*/ 3569734 h 3784222"/>
              <a:gd name="connsiteX34" fmla="*/ 2064761 w 4164495"/>
              <a:gd name="connsiteY34" fmla="*/ 3614889 h 3784222"/>
              <a:gd name="connsiteX35" fmla="*/ 2098628 w 4164495"/>
              <a:gd name="connsiteY35" fmla="*/ 3626178 h 3784222"/>
              <a:gd name="connsiteX36" fmla="*/ 2279250 w 4164495"/>
              <a:gd name="connsiteY36" fmla="*/ 3648756 h 3784222"/>
              <a:gd name="connsiteX37" fmla="*/ 2346983 w 4164495"/>
              <a:gd name="connsiteY37" fmla="*/ 3660045 h 3784222"/>
              <a:gd name="connsiteX38" fmla="*/ 2448583 w 4164495"/>
              <a:gd name="connsiteY38" fmla="*/ 3648756 h 3784222"/>
              <a:gd name="connsiteX39" fmla="*/ 2459872 w 4164495"/>
              <a:gd name="connsiteY39" fmla="*/ 3614889 h 3784222"/>
              <a:gd name="connsiteX40" fmla="*/ 2493739 w 4164495"/>
              <a:gd name="connsiteY40" fmla="*/ 3603600 h 3784222"/>
              <a:gd name="connsiteX41" fmla="*/ 2505028 w 4164495"/>
              <a:gd name="connsiteY41" fmla="*/ 3569734 h 3784222"/>
              <a:gd name="connsiteX42" fmla="*/ 2584050 w 4164495"/>
              <a:gd name="connsiteY42" fmla="*/ 3513289 h 3784222"/>
              <a:gd name="connsiteX43" fmla="*/ 2617917 w 4164495"/>
              <a:gd name="connsiteY43" fmla="*/ 3456845 h 3784222"/>
              <a:gd name="connsiteX44" fmla="*/ 2651783 w 4164495"/>
              <a:gd name="connsiteY44" fmla="*/ 3422978 h 3784222"/>
              <a:gd name="connsiteX45" fmla="*/ 2696939 w 4164495"/>
              <a:gd name="connsiteY45" fmla="*/ 3343956 h 3784222"/>
              <a:gd name="connsiteX46" fmla="*/ 2730806 w 4164495"/>
              <a:gd name="connsiteY46" fmla="*/ 3050445 h 3784222"/>
              <a:gd name="connsiteX47" fmla="*/ 2753383 w 4164495"/>
              <a:gd name="connsiteY47" fmla="*/ 2824667 h 3784222"/>
              <a:gd name="connsiteX48" fmla="*/ 2775961 w 4164495"/>
              <a:gd name="connsiteY48" fmla="*/ 2700489 h 3784222"/>
              <a:gd name="connsiteX49" fmla="*/ 2787250 w 4164495"/>
              <a:gd name="connsiteY49" fmla="*/ 2666622 h 3784222"/>
              <a:gd name="connsiteX50" fmla="*/ 2821117 w 4164495"/>
              <a:gd name="connsiteY50" fmla="*/ 2644045 h 3784222"/>
              <a:gd name="connsiteX51" fmla="*/ 2854983 w 4164495"/>
              <a:gd name="connsiteY51" fmla="*/ 2576311 h 3784222"/>
              <a:gd name="connsiteX52" fmla="*/ 2877561 w 4164495"/>
              <a:gd name="connsiteY52" fmla="*/ 2542445 h 3784222"/>
              <a:gd name="connsiteX53" fmla="*/ 2900139 w 4164495"/>
              <a:gd name="connsiteY53" fmla="*/ 2497289 h 3784222"/>
              <a:gd name="connsiteX54" fmla="*/ 2922717 w 4164495"/>
              <a:gd name="connsiteY54" fmla="*/ 2463422 h 3784222"/>
              <a:gd name="connsiteX55" fmla="*/ 2967872 w 4164495"/>
              <a:gd name="connsiteY55" fmla="*/ 2406978 h 3784222"/>
              <a:gd name="connsiteX56" fmla="*/ 3001739 w 4164495"/>
              <a:gd name="connsiteY56" fmla="*/ 2327956 h 3784222"/>
              <a:gd name="connsiteX57" fmla="*/ 3092050 w 4164495"/>
              <a:gd name="connsiteY57" fmla="*/ 2294089 h 3784222"/>
              <a:gd name="connsiteX58" fmla="*/ 3125917 w 4164495"/>
              <a:gd name="connsiteY58" fmla="*/ 2271511 h 3784222"/>
              <a:gd name="connsiteX59" fmla="*/ 3159783 w 4164495"/>
              <a:gd name="connsiteY59" fmla="*/ 2260222 h 3784222"/>
              <a:gd name="connsiteX60" fmla="*/ 3453295 w 4164495"/>
              <a:gd name="connsiteY60" fmla="*/ 2248934 h 3784222"/>
              <a:gd name="connsiteX61" fmla="*/ 3475872 w 4164495"/>
              <a:gd name="connsiteY61" fmla="*/ 2203778 h 3784222"/>
              <a:gd name="connsiteX62" fmla="*/ 3509739 w 4164495"/>
              <a:gd name="connsiteY62" fmla="*/ 2237645 h 3784222"/>
              <a:gd name="connsiteX63" fmla="*/ 3532317 w 4164495"/>
              <a:gd name="connsiteY63" fmla="*/ 2327956 h 3784222"/>
              <a:gd name="connsiteX64" fmla="*/ 3577472 w 4164495"/>
              <a:gd name="connsiteY64" fmla="*/ 2361822 h 3784222"/>
              <a:gd name="connsiteX65" fmla="*/ 3622628 w 4164495"/>
              <a:gd name="connsiteY65" fmla="*/ 2429556 h 3784222"/>
              <a:gd name="connsiteX66" fmla="*/ 3735517 w 4164495"/>
              <a:gd name="connsiteY66" fmla="*/ 2508578 h 3784222"/>
              <a:gd name="connsiteX67" fmla="*/ 3769383 w 4164495"/>
              <a:gd name="connsiteY67" fmla="*/ 2531156 h 3784222"/>
              <a:gd name="connsiteX68" fmla="*/ 3848406 w 4164495"/>
              <a:gd name="connsiteY68" fmla="*/ 2576311 h 3784222"/>
              <a:gd name="connsiteX69" fmla="*/ 3893561 w 4164495"/>
              <a:gd name="connsiteY69" fmla="*/ 2587600 h 3784222"/>
              <a:gd name="connsiteX70" fmla="*/ 3961295 w 4164495"/>
              <a:gd name="connsiteY70" fmla="*/ 2632756 h 3784222"/>
              <a:gd name="connsiteX71" fmla="*/ 4085472 w 4164495"/>
              <a:gd name="connsiteY71" fmla="*/ 2666622 h 3784222"/>
              <a:gd name="connsiteX72" fmla="*/ 4141917 w 4164495"/>
              <a:gd name="connsiteY72" fmla="*/ 2655334 h 3784222"/>
              <a:gd name="connsiteX73" fmla="*/ 4153206 w 4164495"/>
              <a:gd name="connsiteY73" fmla="*/ 2621467 h 3784222"/>
              <a:gd name="connsiteX74" fmla="*/ 4164495 w 4164495"/>
              <a:gd name="connsiteY74" fmla="*/ 2576311 h 3784222"/>
              <a:gd name="connsiteX75" fmla="*/ 4141917 w 4164495"/>
              <a:gd name="connsiteY75" fmla="*/ 2373111 h 3784222"/>
              <a:gd name="connsiteX76" fmla="*/ 4108050 w 4164495"/>
              <a:gd name="connsiteY76" fmla="*/ 2305378 h 3784222"/>
              <a:gd name="connsiteX77" fmla="*/ 4074183 w 4164495"/>
              <a:gd name="connsiteY77" fmla="*/ 2282800 h 3784222"/>
              <a:gd name="connsiteX78" fmla="*/ 4017739 w 4164495"/>
              <a:gd name="connsiteY78" fmla="*/ 2215067 h 3784222"/>
              <a:gd name="connsiteX79" fmla="*/ 3927428 w 4164495"/>
              <a:gd name="connsiteY79" fmla="*/ 2124756 h 3784222"/>
              <a:gd name="connsiteX80" fmla="*/ 3882272 w 4164495"/>
              <a:gd name="connsiteY80" fmla="*/ 2057022 h 3784222"/>
              <a:gd name="connsiteX81" fmla="*/ 3780672 w 4164495"/>
              <a:gd name="connsiteY81" fmla="*/ 1966711 h 3784222"/>
              <a:gd name="connsiteX82" fmla="*/ 3746806 w 4164495"/>
              <a:gd name="connsiteY82" fmla="*/ 1921556 h 3784222"/>
              <a:gd name="connsiteX83" fmla="*/ 3712939 w 4164495"/>
              <a:gd name="connsiteY83" fmla="*/ 1898978 h 3784222"/>
              <a:gd name="connsiteX84" fmla="*/ 3656495 w 4164495"/>
              <a:gd name="connsiteY84" fmla="*/ 1842534 h 3784222"/>
              <a:gd name="connsiteX85" fmla="*/ 3633917 w 4164495"/>
              <a:gd name="connsiteY85" fmla="*/ 1808667 h 3784222"/>
              <a:gd name="connsiteX86" fmla="*/ 3588761 w 4164495"/>
              <a:gd name="connsiteY86" fmla="*/ 1774800 h 3784222"/>
              <a:gd name="connsiteX87" fmla="*/ 3566183 w 4164495"/>
              <a:gd name="connsiteY87" fmla="*/ 1740934 h 3784222"/>
              <a:gd name="connsiteX88" fmla="*/ 3487161 w 4164495"/>
              <a:gd name="connsiteY88" fmla="*/ 1673200 h 3784222"/>
              <a:gd name="connsiteX89" fmla="*/ 3419428 w 4164495"/>
              <a:gd name="connsiteY89" fmla="*/ 1594178 h 3784222"/>
              <a:gd name="connsiteX90" fmla="*/ 3385561 w 4164495"/>
              <a:gd name="connsiteY90" fmla="*/ 1560311 h 3784222"/>
              <a:gd name="connsiteX91" fmla="*/ 3329117 w 4164495"/>
              <a:gd name="connsiteY91" fmla="*/ 1481289 h 3784222"/>
              <a:gd name="connsiteX92" fmla="*/ 3238806 w 4164495"/>
              <a:gd name="connsiteY92" fmla="*/ 1379689 h 3784222"/>
              <a:gd name="connsiteX93" fmla="*/ 3204939 w 4164495"/>
              <a:gd name="connsiteY93" fmla="*/ 1323245 h 3784222"/>
              <a:gd name="connsiteX94" fmla="*/ 3159783 w 4164495"/>
              <a:gd name="connsiteY94" fmla="*/ 1266800 h 3784222"/>
              <a:gd name="connsiteX95" fmla="*/ 3137206 w 4164495"/>
              <a:gd name="connsiteY95" fmla="*/ 1232934 h 3784222"/>
              <a:gd name="connsiteX96" fmla="*/ 3103339 w 4164495"/>
              <a:gd name="connsiteY96" fmla="*/ 1210356 h 3784222"/>
              <a:gd name="connsiteX97" fmla="*/ 2979161 w 4164495"/>
              <a:gd name="connsiteY97" fmla="*/ 1074889 h 3784222"/>
              <a:gd name="connsiteX98" fmla="*/ 2922717 w 4164495"/>
              <a:gd name="connsiteY98" fmla="*/ 1018445 h 3784222"/>
              <a:gd name="connsiteX99" fmla="*/ 2854983 w 4164495"/>
              <a:gd name="connsiteY99" fmla="*/ 939422 h 3784222"/>
              <a:gd name="connsiteX100" fmla="*/ 2764672 w 4164495"/>
              <a:gd name="connsiteY100" fmla="*/ 860400 h 3784222"/>
              <a:gd name="connsiteX101" fmla="*/ 2617917 w 4164495"/>
              <a:gd name="connsiteY101" fmla="*/ 724934 h 3784222"/>
              <a:gd name="connsiteX102" fmla="*/ 2289547 w 4164495"/>
              <a:gd name="connsiteY102" fmla="*/ 535018 h 3784222"/>
              <a:gd name="connsiteX103" fmla="*/ 2001515 w 4164495"/>
              <a:gd name="connsiteY103" fmla="*/ 174978 h 3784222"/>
              <a:gd name="connsiteX104" fmla="*/ 1209427 w 4164495"/>
              <a:gd name="connsiteY104" fmla="*/ 174978 h 3784222"/>
              <a:gd name="connsiteX105" fmla="*/ 1680939 w 4164495"/>
              <a:gd name="connsiteY105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29383 w 4164495"/>
              <a:gd name="connsiteY13" fmla="*/ 3434267 h 3784222"/>
              <a:gd name="connsiteX14" fmla="*/ 1297117 w 4164495"/>
              <a:gd name="connsiteY14" fmla="*/ 3366534 h 3784222"/>
              <a:gd name="connsiteX15" fmla="*/ 1364850 w 4164495"/>
              <a:gd name="connsiteY15" fmla="*/ 3298800 h 3784222"/>
              <a:gd name="connsiteX16" fmla="*/ 1398717 w 4164495"/>
              <a:gd name="connsiteY16" fmla="*/ 3332667 h 3784222"/>
              <a:gd name="connsiteX17" fmla="*/ 1410006 w 4164495"/>
              <a:gd name="connsiteY17" fmla="*/ 3366534 h 3784222"/>
              <a:gd name="connsiteX18" fmla="*/ 1432583 w 4164495"/>
              <a:gd name="connsiteY18" fmla="*/ 3411689 h 3784222"/>
              <a:gd name="connsiteX19" fmla="*/ 1466450 w 4164495"/>
              <a:gd name="connsiteY19" fmla="*/ 3513289 h 3784222"/>
              <a:gd name="connsiteX20" fmla="*/ 1511606 w 4164495"/>
              <a:gd name="connsiteY20" fmla="*/ 3581022 h 3784222"/>
              <a:gd name="connsiteX21" fmla="*/ 1534183 w 4164495"/>
              <a:gd name="connsiteY21" fmla="*/ 3682622 h 3784222"/>
              <a:gd name="connsiteX22" fmla="*/ 1568050 w 4164495"/>
              <a:gd name="connsiteY22" fmla="*/ 3761645 h 3784222"/>
              <a:gd name="connsiteX23" fmla="*/ 1601917 w 4164495"/>
              <a:gd name="connsiteY23" fmla="*/ 3784222 h 3784222"/>
              <a:gd name="connsiteX24" fmla="*/ 1635783 w 4164495"/>
              <a:gd name="connsiteY24" fmla="*/ 3761645 h 3784222"/>
              <a:gd name="connsiteX25" fmla="*/ 1669650 w 4164495"/>
              <a:gd name="connsiteY25" fmla="*/ 3716489 h 3784222"/>
              <a:gd name="connsiteX26" fmla="*/ 1714806 w 4164495"/>
              <a:gd name="connsiteY26" fmla="*/ 3648756 h 3784222"/>
              <a:gd name="connsiteX27" fmla="*/ 1748672 w 4164495"/>
              <a:gd name="connsiteY27" fmla="*/ 3614889 h 3784222"/>
              <a:gd name="connsiteX28" fmla="*/ 1782539 w 4164495"/>
              <a:gd name="connsiteY28" fmla="*/ 3513289 h 3784222"/>
              <a:gd name="connsiteX29" fmla="*/ 1793828 w 4164495"/>
              <a:gd name="connsiteY29" fmla="*/ 3479422 h 3784222"/>
              <a:gd name="connsiteX30" fmla="*/ 1827695 w 4164495"/>
              <a:gd name="connsiteY30" fmla="*/ 3468134 h 3784222"/>
              <a:gd name="connsiteX31" fmla="*/ 1929295 w 4164495"/>
              <a:gd name="connsiteY31" fmla="*/ 3535867 h 3784222"/>
              <a:gd name="connsiteX32" fmla="*/ 1997028 w 4164495"/>
              <a:gd name="connsiteY32" fmla="*/ 3569734 h 3784222"/>
              <a:gd name="connsiteX33" fmla="*/ 2064761 w 4164495"/>
              <a:gd name="connsiteY33" fmla="*/ 3614889 h 3784222"/>
              <a:gd name="connsiteX34" fmla="*/ 2098628 w 4164495"/>
              <a:gd name="connsiteY34" fmla="*/ 3626178 h 3784222"/>
              <a:gd name="connsiteX35" fmla="*/ 2279250 w 4164495"/>
              <a:gd name="connsiteY35" fmla="*/ 3648756 h 3784222"/>
              <a:gd name="connsiteX36" fmla="*/ 2346983 w 4164495"/>
              <a:gd name="connsiteY36" fmla="*/ 3660045 h 3784222"/>
              <a:gd name="connsiteX37" fmla="*/ 2448583 w 4164495"/>
              <a:gd name="connsiteY37" fmla="*/ 3648756 h 3784222"/>
              <a:gd name="connsiteX38" fmla="*/ 2459872 w 4164495"/>
              <a:gd name="connsiteY38" fmla="*/ 3614889 h 3784222"/>
              <a:gd name="connsiteX39" fmla="*/ 2493739 w 4164495"/>
              <a:gd name="connsiteY39" fmla="*/ 3603600 h 3784222"/>
              <a:gd name="connsiteX40" fmla="*/ 2505028 w 4164495"/>
              <a:gd name="connsiteY40" fmla="*/ 3569734 h 3784222"/>
              <a:gd name="connsiteX41" fmla="*/ 2584050 w 4164495"/>
              <a:gd name="connsiteY41" fmla="*/ 3513289 h 3784222"/>
              <a:gd name="connsiteX42" fmla="*/ 2617917 w 4164495"/>
              <a:gd name="connsiteY42" fmla="*/ 3456845 h 3784222"/>
              <a:gd name="connsiteX43" fmla="*/ 2651783 w 4164495"/>
              <a:gd name="connsiteY43" fmla="*/ 3422978 h 3784222"/>
              <a:gd name="connsiteX44" fmla="*/ 2696939 w 4164495"/>
              <a:gd name="connsiteY44" fmla="*/ 3343956 h 3784222"/>
              <a:gd name="connsiteX45" fmla="*/ 2730806 w 4164495"/>
              <a:gd name="connsiteY45" fmla="*/ 3050445 h 3784222"/>
              <a:gd name="connsiteX46" fmla="*/ 2753383 w 4164495"/>
              <a:gd name="connsiteY46" fmla="*/ 2824667 h 3784222"/>
              <a:gd name="connsiteX47" fmla="*/ 2775961 w 4164495"/>
              <a:gd name="connsiteY47" fmla="*/ 2700489 h 3784222"/>
              <a:gd name="connsiteX48" fmla="*/ 2787250 w 4164495"/>
              <a:gd name="connsiteY48" fmla="*/ 2666622 h 3784222"/>
              <a:gd name="connsiteX49" fmla="*/ 2821117 w 4164495"/>
              <a:gd name="connsiteY49" fmla="*/ 2644045 h 3784222"/>
              <a:gd name="connsiteX50" fmla="*/ 2854983 w 4164495"/>
              <a:gd name="connsiteY50" fmla="*/ 2576311 h 3784222"/>
              <a:gd name="connsiteX51" fmla="*/ 2877561 w 4164495"/>
              <a:gd name="connsiteY51" fmla="*/ 2542445 h 3784222"/>
              <a:gd name="connsiteX52" fmla="*/ 2900139 w 4164495"/>
              <a:gd name="connsiteY52" fmla="*/ 2497289 h 3784222"/>
              <a:gd name="connsiteX53" fmla="*/ 2922717 w 4164495"/>
              <a:gd name="connsiteY53" fmla="*/ 2463422 h 3784222"/>
              <a:gd name="connsiteX54" fmla="*/ 2967872 w 4164495"/>
              <a:gd name="connsiteY54" fmla="*/ 2406978 h 3784222"/>
              <a:gd name="connsiteX55" fmla="*/ 3001739 w 4164495"/>
              <a:gd name="connsiteY55" fmla="*/ 2327956 h 3784222"/>
              <a:gd name="connsiteX56" fmla="*/ 3092050 w 4164495"/>
              <a:gd name="connsiteY56" fmla="*/ 2294089 h 3784222"/>
              <a:gd name="connsiteX57" fmla="*/ 3125917 w 4164495"/>
              <a:gd name="connsiteY57" fmla="*/ 2271511 h 3784222"/>
              <a:gd name="connsiteX58" fmla="*/ 3159783 w 4164495"/>
              <a:gd name="connsiteY58" fmla="*/ 2260222 h 3784222"/>
              <a:gd name="connsiteX59" fmla="*/ 3453295 w 4164495"/>
              <a:gd name="connsiteY59" fmla="*/ 2248934 h 3784222"/>
              <a:gd name="connsiteX60" fmla="*/ 3475872 w 4164495"/>
              <a:gd name="connsiteY60" fmla="*/ 2203778 h 3784222"/>
              <a:gd name="connsiteX61" fmla="*/ 3509739 w 4164495"/>
              <a:gd name="connsiteY61" fmla="*/ 2237645 h 3784222"/>
              <a:gd name="connsiteX62" fmla="*/ 3532317 w 4164495"/>
              <a:gd name="connsiteY62" fmla="*/ 2327956 h 3784222"/>
              <a:gd name="connsiteX63" fmla="*/ 3577472 w 4164495"/>
              <a:gd name="connsiteY63" fmla="*/ 2361822 h 3784222"/>
              <a:gd name="connsiteX64" fmla="*/ 3622628 w 4164495"/>
              <a:gd name="connsiteY64" fmla="*/ 2429556 h 3784222"/>
              <a:gd name="connsiteX65" fmla="*/ 3735517 w 4164495"/>
              <a:gd name="connsiteY65" fmla="*/ 2508578 h 3784222"/>
              <a:gd name="connsiteX66" fmla="*/ 3769383 w 4164495"/>
              <a:gd name="connsiteY66" fmla="*/ 2531156 h 3784222"/>
              <a:gd name="connsiteX67" fmla="*/ 3848406 w 4164495"/>
              <a:gd name="connsiteY67" fmla="*/ 2576311 h 3784222"/>
              <a:gd name="connsiteX68" fmla="*/ 3893561 w 4164495"/>
              <a:gd name="connsiteY68" fmla="*/ 2587600 h 3784222"/>
              <a:gd name="connsiteX69" fmla="*/ 3961295 w 4164495"/>
              <a:gd name="connsiteY69" fmla="*/ 2632756 h 3784222"/>
              <a:gd name="connsiteX70" fmla="*/ 4085472 w 4164495"/>
              <a:gd name="connsiteY70" fmla="*/ 2666622 h 3784222"/>
              <a:gd name="connsiteX71" fmla="*/ 4141917 w 4164495"/>
              <a:gd name="connsiteY71" fmla="*/ 2655334 h 3784222"/>
              <a:gd name="connsiteX72" fmla="*/ 4153206 w 4164495"/>
              <a:gd name="connsiteY72" fmla="*/ 2621467 h 3784222"/>
              <a:gd name="connsiteX73" fmla="*/ 4164495 w 4164495"/>
              <a:gd name="connsiteY73" fmla="*/ 2576311 h 3784222"/>
              <a:gd name="connsiteX74" fmla="*/ 4141917 w 4164495"/>
              <a:gd name="connsiteY74" fmla="*/ 2373111 h 3784222"/>
              <a:gd name="connsiteX75" fmla="*/ 4108050 w 4164495"/>
              <a:gd name="connsiteY75" fmla="*/ 2305378 h 3784222"/>
              <a:gd name="connsiteX76" fmla="*/ 4074183 w 4164495"/>
              <a:gd name="connsiteY76" fmla="*/ 2282800 h 3784222"/>
              <a:gd name="connsiteX77" fmla="*/ 4017739 w 4164495"/>
              <a:gd name="connsiteY77" fmla="*/ 2215067 h 3784222"/>
              <a:gd name="connsiteX78" fmla="*/ 3927428 w 4164495"/>
              <a:gd name="connsiteY78" fmla="*/ 2124756 h 3784222"/>
              <a:gd name="connsiteX79" fmla="*/ 3882272 w 4164495"/>
              <a:gd name="connsiteY79" fmla="*/ 2057022 h 3784222"/>
              <a:gd name="connsiteX80" fmla="*/ 3780672 w 4164495"/>
              <a:gd name="connsiteY80" fmla="*/ 1966711 h 3784222"/>
              <a:gd name="connsiteX81" fmla="*/ 3746806 w 4164495"/>
              <a:gd name="connsiteY81" fmla="*/ 1921556 h 3784222"/>
              <a:gd name="connsiteX82" fmla="*/ 3712939 w 4164495"/>
              <a:gd name="connsiteY82" fmla="*/ 1898978 h 3784222"/>
              <a:gd name="connsiteX83" fmla="*/ 3656495 w 4164495"/>
              <a:gd name="connsiteY83" fmla="*/ 1842534 h 3784222"/>
              <a:gd name="connsiteX84" fmla="*/ 3633917 w 4164495"/>
              <a:gd name="connsiteY84" fmla="*/ 1808667 h 3784222"/>
              <a:gd name="connsiteX85" fmla="*/ 3588761 w 4164495"/>
              <a:gd name="connsiteY85" fmla="*/ 1774800 h 3784222"/>
              <a:gd name="connsiteX86" fmla="*/ 3566183 w 4164495"/>
              <a:gd name="connsiteY86" fmla="*/ 1740934 h 3784222"/>
              <a:gd name="connsiteX87" fmla="*/ 3487161 w 4164495"/>
              <a:gd name="connsiteY87" fmla="*/ 1673200 h 3784222"/>
              <a:gd name="connsiteX88" fmla="*/ 3419428 w 4164495"/>
              <a:gd name="connsiteY88" fmla="*/ 1594178 h 3784222"/>
              <a:gd name="connsiteX89" fmla="*/ 3385561 w 4164495"/>
              <a:gd name="connsiteY89" fmla="*/ 1560311 h 3784222"/>
              <a:gd name="connsiteX90" fmla="*/ 3329117 w 4164495"/>
              <a:gd name="connsiteY90" fmla="*/ 1481289 h 3784222"/>
              <a:gd name="connsiteX91" fmla="*/ 3238806 w 4164495"/>
              <a:gd name="connsiteY91" fmla="*/ 1379689 h 3784222"/>
              <a:gd name="connsiteX92" fmla="*/ 3204939 w 4164495"/>
              <a:gd name="connsiteY92" fmla="*/ 1323245 h 3784222"/>
              <a:gd name="connsiteX93" fmla="*/ 3159783 w 4164495"/>
              <a:gd name="connsiteY93" fmla="*/ 1266800 h 3784222"/>
              <a:gd name="connsiteX94" fmla="*/ 3137206 w 4164495"/>
              <a:gd name="connsiteY94" fmla="*/ 1232934 h 3784222"/>
              <a:gd name="connsiteX95" fmla="*/ 3103339 w 4164495"/>
              <a:gd name="connsiteY95" fmla="*/ 1210356 h 3784222"/>
              <a:gd name="connsiteX96" fmla="*/ 2979161 w 4164495"/>
              <a:gd name="connsiteY96" fmla="*/ 1074889 h 3784222"/>
              <a:gd name="connsiteX97" fmla="*/ 2922717 w 4164495"/>
              <a:gd name="connsiteY97" fmla="*/ 1018445 h 3784222"/>
              <a:gd name="connsiteX98" fmla="*/ 2854983 w 4164495"/>
              <a:gd name="connsiteY98" fmla="*/ 939422 h 3784222"/>
              <a:gd name="connsiteX99" fmla="*/ 2764672 w 4164495"/>
              <a:gd name="connsiteY99" fmla="*/ 860400 h 3784222"/>
              <a:gd name="connsiteX100" fmla="*/ 2617917 w 4164495"/>
              <a:gd name="connsiteY100" fmla="*/ 724934 h 3784222"/>
              <a:gd name="connsiteX101" fmla="*/ 2289547 w 4164495"/>
              <a:gd name="connsiteY101" fmla="*/ 535018 h 3784222"/>
              <a:gd name="connsiteX102" fmla="*/ 2001515 w 4164495"/>
              <a:gd name="connsiteY102" fmla="*/ 174978 h 3784222"/>
              <a:gd name="connsiteX103" fmla="*/ 1209427 w 4164495"/>
              <a:gd name="connsiteY103" fmla="*/ 174978 h 3784222"/>
              <a:gd name="connsiteX104" fmla="*/ 1680939 w 4164495"/>
              <a:gd name="connsiteY10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29383 w 4164495"/>
              <a:gd name="connsiteY13" fmla="*/ 3434267 h 3784222"/>
              <a:gd name="connsiteX14" fmla="*/ 1297117 w 4164495"/>
              <a:gd name="connsiteY14" fmla="*/ 3366534 h 3784222"/>
              <a:gd name="connsiteX15" fmla="*/ 1364850 w 4164495"/>
              <a:gd name="connsiteY15" fmla="*/ 3298800 h 3784222"/>
              <a:gd name="connsiteX16" fmla="*/ 1398717 w 4164495"/>
              <a:gd name="connsiteY16" fmla="*/ 3332667 h 3784222"/>
              <a:gd name="connsiteX17" fmla="*/ 1410006 w 4164495"/>
              <a:gd name="connsiteY17" fmla="*/ 3366534 h 3784222"/>
              <a:gd name="connsiteX18" fmla="*/ 1432583 w 4164495"/>
              <a:gd name="connsiteY18" fmla="*/ 3411689 h 3784222"/>
              <a:gd name="connsiteX19" fmla="*/ 1466450 w 4164495"/>
              <a:gd name="connsiteY19" fmla="*/ 3513289 h 3784222"/>
              <a:gd name="connsiteX20" fmla="*/ 1511606 w 4164495"/>
              <a:gd name="connsiteY20" fmla="*/ 3581022 h 3784222"/>
              <a:gd name="connsiteX21" fmla="*/ 1534183 w 4164495"/>
              <a:gd name="connsiteY21" fmla="*/ 3682622 h 3784222"/>
              <a:gd name="connsiteX22" fmla="*/ 1568050 w 4164495"/>
              <a:gd name="connsiteY22" fmla="*/ 3761645 h 3784222"/>
              <a:gd name="connsiteX23" fmla="*/ 1601917 w 4164495"/>
              <a:gd name="connsiteY23" fmla="*/ 3784222 h 3784222"/>
              <a:gd name="connsiteX24" fmla="*/ 1635783 w 4164495"/>
              <a:gd name="connsiteY24" fmla="*/ 3761645 h 3784222"/>
              <a:gd name="connsiteX25" fmla="*/ 1669650 w 4164495"/>
              <a:gd name="connsiteY25" fmla="*/ 3716489 h 3784222"/>
              <a:gd name="connsiteX26" fmla="*/ 1714806 w 4164495"/>
              <a:gd name="connsiteY26" fmla="*/ 3648756 h 3784222"/>
              <a:gd name="connsiteX27" fmla="*/ 1748672 w 4164495"/>
              <a:gd name="connsiteY27" fmla="*/ 3614889 h 3784222"/>
              <a:gd name="connsiteX28" fmla="*/ 1782539 w 4164495"/>
              <a:gd name="connsiteY28" fmla="*/ 3513289 h 3784222"/>
              <a:gd name="connsiteX29" fmla="*/ 1793828 w 4164495"/>
              <a:gd name="connsiteY29" fmla="*/ 3479422 h 3784222"/>
              <a:gd name="connsiteX30" fmla="*/ 1827695 w 4164495"/>
              <a:gd name="connsiteY30" fmla="*/ 3468134 h 3784222"/>
              <a:gd name="connsiteX31" fmla="*/ 1929295 w 4164495"/>
              <a:gd name="connsiteY31" fmla="*/ 3535867 h 3784222"/>
              <a:gd name="connsiteX32" fmla="*/ 1997028 w 4164495"/>
              <a:gd name="connsiteY32" fmla="*/ 3569734 h 3784222"/>
              <a:gd name="connsiteX33" fmla="*/ 2064761 w 4164495"/>
              <a:gd name="connsiteY33" fmla="*/ 3614889 h 3784222"/>
              <a:gd name="connsiteX34" fmla="*/ 2098628 w 4164495"/>
              <a:gd name="connsiteY34" fmla="*/ 3626178 h 3784222"/>
              <a:gd name="connsiteX35" fmla="*/ 2279250 w 4164495"/>
              <a:gd name="connsiteY35" fmla="*/ 3648756 h 3784222"/>
              <a:gd name="connsiteX36" fmla="*/ 2346983 w 4164495"/>
              <a:gd name="connsiteY36" fmla="*/ 3660045 h 3784222"/>
              <a:gd name="connsiteX37" fmla="*/ 2448583 w 4164495"/>
              <a:gd name="connsiteY37" fmla="*/ 3648756 h 3784222"/>
              <a:gd name="connsiteX38" fmla="*/ 2459872 w 4164495"/>
              <a:gd name="connsiteY38" fmla="*/ 3614889 h 3784222"/>
              <a:gd name="connsiteX39" fmla="*/ 2493739 w 4164495"/>
              <a:gd name="connsiteY39" fmla="*/ 3603600 h 3784222"/>
              <a:gd name="connsiteX40" fmla="*/ 2505028 w 4164495"/>
              <a:gd name="connsiteY40" fmla="*/ 3569734 h 3784222"/>
              <a:gd name="connsiteX41" fmla="*/ 2584050 w 4164495"/>
              <a:gd name="connsiteY41" fmla="*/ 3513289 h 3784222"/>
              <a:gd name="connsiteX42" fmla="*/ 2617917 w 4164495"/>
              <a:gd name="connsiteY42" fmla="*/ 3456845 h 3784222"/>
              <a:gd name="connsiteX43" fmla="*/ 2651783 w 4164495"/>
              <a:gd name="connsiteY43" fmla="*/ 3422978 h 3784222"/>
              <a:gd name="connsiteX44" fmla="*/ 2696939 w 4164495"/>
              <a:gd name="connsiteY44" fmla="*/ 3343956 h 3784222"/>
              <a:gd name="connsiteX45" fmla="*/ 2730806 w 4164495"/>
              <a:gd name="connsiteY45" fmla="*/ 3050445 h 3784222"/>
              <a:gd name="connsiteX46" fmla="*/ 2753383 w 4164495"/>
              <a:gd name="connsiteY46" fmla="*/ 2824667 h 3784222"/>
              <a:gd name="connsiteX47" fmla="*/ 2775961 w 4164495"/>
              <a:gd name="connsiteY47" fmla="*/ 2700489 h 3784222"/>
              <a:gd name="connsiteX48" fmla="*/ 2787250 w 4164495"/>
              <a:gd name="connsiteY48" fmla="*/ 2666622 h 3784222"/>
              <a:gd name="connsiteX49" fmla="*/ 2821117 w 4164495"/>
              <a:gd name="connsiteY49" fmla="*/ 2644045 h 3784222"/>
              <a:gd name="connsiteX50" fmla="*/ 2854983 w 4164495"/>
              <a:gd name="connsiteY50" fmla="*/ 2576311 h 3784222"/>
              <a:gd name="connsiteX51" fmla="*/ 2877561 w 4164495"/>
              <a:gd name="connsiteY51" fmla="*/ 2542445 h 3784222"/>
              <a:gd name="connsiteX52" fmla="*/ 2900139 w 4164495"/>
              <a:gd name="connsiteY52" fmla="*/ 2497289 h 3784222"/>
              <a:gd name="connsiteX53" fmla="*/ 2922717 w 4164495"/>
              <a:gd name="connsiteY53" fmla="*/ 2463422 h 3784222"/>
              <a:gd name="connsiteX54" fmla="*/ 2967872 w 4164495"/>
              <a:gd name="connsiteY54" fmla="*/ 2406978 h 3784222"/>
              <a:gd name="connsiteX55" fmla="*/ 3001739 w 4164495"/>
              <a:gd name="connsiteY55" fmla="*/ 2327956 h 3784222"/>
              <a:gd name="connsiteX56" fmla="*/ 3092050 w 4164495"/>
              <a:gd name="connsiteY56" fmla="*/ 2294089 h 3784222"/>
              <a:gd name="connsiteX57" fmla="*/ 3125917 w 4164495"/>
              <a:gd name="connsiteY57" fmla="*/ 2271511 h 3784222"/>
              <a:gd name="connsiteX58" fmla="*/ 3159783 w 4164495"/>
              <a:gd name="connsiteY58" fmla="*/ 2260222 h 3784222"/>
              <a:gd name="connsiteX59" fmla="*/ 3453295 w 4164495"/>
              <a:gd name="connsiteY59" fmla="*/ 2248934 h 3784222"/>
              <a:gd name="connsiteX60" fmla="*/ 3475872 w 4164495"/>
              <a:gd name="connsiteY60" fmla="*/ 2203778 h 3784222"/>
              <a:gd name="connsiteX61" fmla="*/ 3509739 w 4164495"/>
              <a:gd name="connsiteY61" fmla="*/ 2237645 h 3784222"/>
              <a:gd name="connsiteX62" fmla="*/ 3532317 w 4164495"/>
              <a:gd name="connsiteY62" fmla="*/ 2327956 h 3784222"/>
              <a:gd name="connsiteX63" fmla="*/ 3577472 w 4164495"/>
              <a:gd name="connsiteY63" fmla="*/ 2361822 h 3784222"/>
              <a:gd name="connsiteX64" fmla="*/ 3622628 w 4164495"/>
              <a:gd name="connsiteY64" fmla="*/ 2429556 h 3784222"/>
              <a:gd name="connsiteX65" fmla="*/ 3735517 w 4164495"/>
              <a:gd name="connsiteY65" fmla="*/ 2508578 h 3784222"/>
              <a:gd name="connsiteX66" fmla="*/ 3769383 w 4164495"/>
              <a:gd name="connsiteY66" fmla="*/ 2531156 h 3784222"/>
              <a:gd name="connsiteX67" fmla="*/ 3848406 w 4164495"/>
              <a:gd name="connsiteY67" fmla="*/ 2576311 h 3784222"/>
              <a:gd name="connsiteX68" fmla="*/ 3893561 w 4164495"/>
              <a:gd name="connsiteY68" fmla="*/ 2587600 h 3784222"/>
              <a:gd name="connsiteX69" fmla="*/ 3961295 w 4164495"/>
              <a:gd name="connsiteY69" fmla="*/ 2632756 h 3784222"/>
              <a:gd name="connsiteX70" fmla="*/ 4085472 w 4164495"/>
              <a:gd name="connsiteY70" fmla="*/ 2666622 h 3784222"/>
              <a:gd name="connsiteX71" fmla="*/ 4141917 w 4164495"/>
              <a:gd name="connsiteY71" fmla="*/ 2655334 h 3784222"/>
              <a:gd name="connsiteX72" fmla="*/ 4153206 w 4164495"/>
              <a:gd name="connsiteY72" fmla="*/ 2621467 h 3784222"/>
              <a:gd name="connsiteX73" fmla="*/ 4164495 w 4164495"/>
              <a:gd name="connsiteY73" fmla="*/ 2576311 h 3784222"/>
              <a:gd name="connsiteX74" fmla="*/ 4141917 w 4164495"/>
              <a:gd name="connsiteY74" fmla="*/ 2373111 h 3784222"/>
              <a:gd name="connsiteX75" fmla="*/ 4108050 w 4164495"/>
              <a:gd name="connsiteY75" fmla="*/ 2305378 h 3784222"/>
              <a:gd name="connsiteX76" fmla="*/ 4074183 w 4164495"/>
              <a:gd name="connsiteY76" fmla="*/ 2282800 h 3784222"/>
              <a:gd name="connsiteX77" fmla="*/ 4017739 w 4164495"/>
              <a:gd name="connsiteY77" fmla="*/ 2215067 h 3784222"/>
              <a:gd name="connsiteX78" fmla="*/ 3927428 w 4164495"/>
              <a:gd name="connsiteY78" fmla="*/ 2124756 h 3784222"/>
              <a:gd name="connsiteX79" fmla="*/ 3882272 w 4164495"/>
              <a:gd name="connsiteY79" fmla="*/ 2057022 h 3784222"/>
              <a:gd name="connsiteX80" fmla="*/ 3780672 w 4164495"/>
              <a:gd name="connsiteY80" fmla="*/ 1966711 h 3784222"/>
              <a:gd name="connsiteX81" fmla="*/ 3746806 w 4164495"/>
              <a:gd name="connsiteY81" fmla="*/ 1921556 h 3784222"/>
              <a:gd name="connsiteX82" fmla="*/ 3712939 w 4164495"/>
              <a:gd name="connsiteY82" fmla="*/ 1898978 h 3784222"/>
              <a:gd name="connsiteX83" fmla="*/ 3656495 w 4164495"/>
              <a:gd name="connsiteY83" fmla="*/ 1842534 h 3784222"/>
              <a:gd name="connsiteX84" fmla="*/ 3633917 w 4164495"/>
              <a:gd name="connsiteY84" fmla="*/ 1808667 h 3784222"/>
              <a:gd name="connsiteX85" fmla="*/ 3588761 w 4164495"/>
              <a:gd name="connsiteY85" fmla="*/ 1774800 h 3784222"/>
              <a:gd name="connsiteX86" fmla="*/ 3566183 w 4164495"/>
              <a:gd name="connsiteY86" fmla="*/ 1740934 h 3784222"/>
              <a:gd name="connsiteX87" fmla="*/ 3487161 w 4164495"/>
              <a:gd name="connsiteY87" fmla="*/ 1673200 h 3784222"/>
              <a:gd name="connsiteX88" fmla="*/ 3419428 w 4164495"/>
              <a:gd name="connsiteY88" fmla="*/ 1594178 h 3784222"/>
              <a:gd name="connsiteX89" fmla="*/ 3385561 w 4164495"/>
              <a:gd name="connsiteY89" fmla="*/ 1560311 h 3784222"/>
              <a:gd name="connsiteX90" fmla="*/ 3329117 w 4164495"/>
              <a:gd name="connsiteY90" fmla="*/ 1481289 h 3784222"/>
              <a:gd name="connsiteX91" fmla="*/ 3238806 w 4164495"/>
              <a:gd name="connsiteY91" fmla="*/ 1379689 h 3784222"/>
              <a:gd name="connsiteX92" fmla="*/ 3204939 w 4164495"/>
              <a:gd name="connsiteY92" fmla="*/ 1323245 h 3784222"/>
              <a:gd name="connsiteX93" fmla="*/ 3159783 w 4164495"/>
              <a:gd name="connsiteY93" fmla="*/ 1266800 h 3784222"/>
              <a:gd name="connsiteX94" fmla="*/ 3137206 w 4164495"/>
              <a:gd name="connsiteY94" fmla="*/ 1232934 h 3784222"/>
              <a:gd name="connsiteX95" fmla="*/ 3103339 w 4164495"/>
              <a:gd name="connsiteY95" fmla="*/ 1210356 h 3784222"/>
              <a:gd name="connsiteX96" fmla="*/ 2979161 w 4164495"/>
              <a:gd name="connsiteY96" fmla="*/ 1074889 h 3784222"/>
              <a:gd name="connsiteX97" fmla="*/ 2922717 w 4164495"/>
              <a:gd name="connsiteY97" fmla="*/ 1018445 h 3784222"/>
              <a:gd name="connsiteX98" fmla="*/ 2854983 w 4164495"/>
              <a:gd name="connsiteY98" fmla="*/ 939422 h 3784222"/>
              <a:gd name="connsiteX99" fmla="*/ 2764672 w 4164495"/>
              <a:gd name="connsiteY99" fmla="*/ 860400 h 3784222"/>
              <a:gd name="connsiteX100" fmla="*/ 2617917 w 4164495"/>
              <a:gd name="connsiteY100" fmla="*/ 724934 h 3784222"/>
              <a:gd name="connsiteX101" fmla="*/ 2289547 w 4164495"/>
              <a:gd name="connsiteY101" fmla="*/ 535018 h 3784222"/>
              <a:gd name="connsiteX102" fmla="*/ 2001515 w 4164495"/>
              <a:gd name="connsiteY102" fmla="*/ 174978 h 3784222"/>
              <a:gd name="connsiteX103" fmla="*/ 1209427 w 4164495"/>
              <a:gd name="connsiteY103" fmla="*/ 174978 h 3784222"/>
              <a:gd name="connsiteX104" fmla="*/ 1680939 w 4164495"/>
              <a:gd name="connsiteY10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09427 w 4164495"/>
              <a:gd name="connsiteY13" fmla="*/ 3487346 h 3784222"/>
              <a:gd name="connsiteX14" fmla="*/ 1297117 w 4164495"/>
              <a:gd name="connsiteY14" fmla="*/ 3366534 h 3784222"/>
              <a:gd name="connsiteX15" fmla="*/ 1364850 w 4164495"/>
              <a:gd name="connsiteY15" fmla="*/ 3298800 h 3784222"/>
              <a:gd name="connsiteX16" fmla="*/ 1398717 w 4164495"/>
              <a:gd name="connsiteY16" fmla="*/ 3332667 h 3784222"/>
              <a:gd name="connsiteX17" fmla="*/ 1410006 w 4164495"/>
              <a:gd name="connsiteY17" fmla="*/ 3366534 h 3784222"/>
              <a:gd name="connsiteX18" fmla="*/ 1432583 w 4164495"/>
              <a:gd name="connsiteY18" fmla="*/ 3411689 h 3784222"/>
              <a:gd name="connsiteX19" fmla="*/ 1466450 w 4164495"/>
              <a:gd name="connsiteY19" fmla="*/ 3513289 h 3784222"/>
              <a:gd name="connsiteX20" fmla="*/ 1511606 w 4164495"/>
              <a:gd name="connsiteY20" fmla="*/ 3581022 h 3784222"/>
              <a:gd name="connsiteX21" fmla="*/ 1534183 w 4164495"/>
              <a:gd name="connsiteY21" fmla="*/ 3682622 h 3784222"/>
              <a:gd name="connsiteX22" fmla="*/ 1568050 w 4164495"/>
              <a:gd name="connsiteY22" fmla="*/ 3761645 h 3784222"/>
              <a:gd name="connsiteX23" fmla="*/ 1601917 w 4164495"/>
              <a:gd name="connsiteY23" fmla="*/ 3784222 h 3784222"/>
              <a:gd name="connsiteX24" fmla="*/ 1635783 w 4164495"/>
              <a:gd name="connsiteY24" fmla="*/ 3761645 h 3784222"/>
              <a:gd name="connsiteX25" fmla="*/ 1669650 w 4164495"/>
              <a:gd name="connsiteY25" fmla="*/ 3716489 h 3784222"/>
              <a:gd name="connsiteX26" fmla="*/ 1714806 w 4164495"/>
              <a:gd name="connsiteY26" fmla="*/ 3648756 h 3784222"/>
              <a:gd name="connsiteX27" fmla="*/ 1748672 w 4164495"/>
              <a:gd name="connsiteY27" fmla="*/ 3614889 h 3784222"/>
              <a:gd name="connsiteX28" fmla="*/ 1782539 w 4164495"/>
              <a:gd name="connsiteY28" fmla="*/ 3513289 h 3784222"/>
              <a:gd name="connsiteX29" fmla="*/ 1793828 w 4164495"/>
              <a:gd name="connsiteY29" fmla="*/ 3479422 h 3784222"/>
              <a:gd name="connsiteX30" fmla="*/ 1827695 w 4164495"/>
              <a:gd name="connsiteY30" fmla="*/ 3468134 h 3784222"/>
              <a:gd name="connsiteX31" fmla="*/ 1929295 w 4164495"/>
              <a:gd name="connsiteY31" fmla="*/ 3535867 h 3784222"/>
              <a:gd name="connsiteX32" fmla="*/ 1997028 w 4164495"/>
              <a:gd name="connsiteY32" fmla="*/ 3569734 h 3784222"/>
              <a:gd name="connsiteX33" fmla="*/ 2064761 w 4164495"/>
              <a:gd name="connsiteY33" fmla="*/ 3614889 h 3784222"/>
              <a:gd name="connsiteX34" fmla="*/ 2098628 w 4164495"/>
              <a:gd name="connsiteY34" fmla="*/ 3626178 h 3784222"/>
              <a:gd name="connsiteX35" fmla="*/ 2279250 w 4164495"/>
              <a:gd name="connsiteY35" fmla="*/ 3648756 h 3784222"/>
              <a:gd name="connsiteX36" fmla="*/ 2346983 w 4164495"/>
              <a:gd name="connsiteY36" fmla="*/ 3660045 h 3784222"/>
              <a:gd name="connsiteX37" fmla="*/ 2448583 w 4164495"/>
              <a:gd name="connsiteY37" fmla="*/ 3648756 h 3784222"/>
              <a:gd name="connsiteX38" fmla="*/ 2459872 w 4164495"/>
              <a:gd name="connsiteY38" fmla="*/ 3614889 h 3784222"/>
              <a:gd name="connsiteX39" fmla="*/ 2493739 w 4164495"/>
              <a:gd name="connsiteY39" fmla="*/ 3603600 h 3784222"/>
              <a:gd name="connsiteX40" fmla="*/ 2505028 w 4164495"/>
              <a:gd name="connsiteY40" fmla="*/ 3569734 h 3784222"/>
              <a:gd name="connsiteX41" fmla="*/ 2584050 w 4164495"/>
              <a:gd name="connsiteY41" fmla="*/ 3513289 h 3784222"/>
              <a:gd name="connsiteX42" fmla="*/ 2617917 w 4164495"/>
              <a:gd name="connsiteY42" fmla="*/ 3456845 h 3784222"/>
              <a:gd name="connsiteX43" fmla="*/ 2651783 w 4164495"/>
              <a:gd name="connsiteY43" fmla="*/ 3422978 h 3784222"/>
              <a:gd name="connsiteX44" fmla="*/ 2696939 w 4164495"/>
              <a:gd name="connsiteY44" fmla="*/ 3343956 h 3784222"/>
              <a:gd name="connsiteX45" fmla="*/ 2730806 w 4164495"/>
              <a:gd name="connsiteY45" fmla="*/ 3050445 h 3784222"/>
              <a:gd name="connsiteX46" fmla="*/ 2753383 w 4164495"/>
              <a:gd name="connsiteY46" fmla="*/ 2824667 h 3784222"/>
              <a:gd name="connsiteX47" fmla="*/ 2775961 w 4164495"/>
              <a:gd name="connsiteY47" fmla="*/ 2700489 h 3784222"/>
              <a:gd name="connsiteX48" fmla="*/ 2787250 w 4164495"/>
              <a:gd name="connsiteY48" fmla="*/ 2666622 h 3784222"/>
              <a:gd name="connsiteX49" fmla="*/ 2821117 w 4164495"/>
              <a:gd name="connsiteY49" fmla="*/ 2644045 h 3784222"/>
              <a:gd name="connsiteX50" fmla="*/ 2854983 w 4164495"/>
              <a:gd name="connsiteY50" fmla="*/ 2576311 h 3784222"/>
              <a:gd name="connsiteX51" fmla="*/ 2877561 w 4164495"/>
              <a:gd name="connsiteY51" fmla="*/ 2542445 h 3784222"/>
              <a:gd name="connsiteX52" fmla="*/ 2900139 w 4164495"/>
              <a:gd name="connsiteY52" fmla="*/ 2497289 h 3784222"/>
              <a:gd name="connsiteX53" fmla="*/ 2922717 w 4164495"/>
              <a:gd name="connsiteY53" fmla="*/ 2463422 h 3784222"/>
              <a:gd name="connsiteX54" fmla="*/ 2967872 w 4164495"/>
              <a:gd name="connsiteY54" fmla="*/ 2406978 h 3784222"/>
              <a:gd name="connsiteX55" fmla="*/ 3001739 w 4164495"/>
              <a:gd name="connsiteY55" fmla="*/ 2327956 h 3784222"/>
              <a:gd name="connsiteX56" fmla="*/ 3092050 w 4164495"/>
              <a:gd name="connsiteY56" fmla="*/ 2294089 h 3784222"/>
              <a:gd name="connsiteX57" fmla="*/ 3125917 w 4164495"/>
              <a:gd name="connsiteY57" fmla="*/ 2271511 h 3784222"/>
              <a:gd name="connsiteX58" fmla="*/ 3159783 w 4164495"/>
              <a:gd name="connsiteY58" fmla="*/ 2260222 h 3784222"/>
              <a:gd name="connsiteX59" fmla="*/ 3453295 w 4164495"/>
              <a:gd name="connsiteY59" fmla="*/ 2248934 h 3784222"/>
              <a:gd name="connsiteX60" fmla="*/ 3475872 w 4164495"/>
              <a:gd name="connsiteY60" fmla="*/ 2203778 h 3784222"/>
              <a:gd name="connsiteX61" fmla="*/ 3509739 w 4164495"/>
              <a:gd name="connsiteY61" fmla="*/ 2237645 h 3784222"/>
              <a:gd name="connsiteX62" fmla="*/ 3532317 w 4164495"/>
              <a:gd name="connsiteY62" fmla="*/ 2327956 h 3784222"/>
              <a:gd name="connsiteX63" fmla="*/ 3577472 w 4164495"/>
              <a:gd name="connsiteY63" fmla="*/ 2361822 h 3784222"/>
              <a:gd name="connsiteX64" fmla="*/ 3622628 w 4164495"/>
              <a:gd name="connsiteY64" fmla="*/ 2429556 h 3784222"/>
              <a:gd name="connsiteX65" fmla="*/ 3735517 w 4164495"/>
              <a:gd name="connsiteY65" fmla="*/ 2508578 h 3784222"/>
              <a:gd name="connsiteX66" fmla="*/ 3769383 w 4164495"/>
              <a:gd name="connsiteY66" fmla="*/ 2531156 h 3784222"/>
              <a:gd name="connsiteX67" fmla="*/ 3848406 w 4164495"/>
              <a:gd name="connsiteY67" fmla="*/ 2576311 h 3784222"/>
              <a:gd name="connsiteX68" fmla="*/ 3893561 w 4164495"/>
              <a:gd name="connsiteY68" fmla="*/ 2587600 h 3784222"/>
              <a:gd name="connsiteX69" fmla="*/ 3961295 w 4164495"/>
              <a:gd name="connsiteY69" fmla="*/ 2632756 h 3784222"/>
              <a:gd name="connsiteX70" fmla="*/ 4085472 w 4164495"/>
              <a:gd name="connsiteY70" fmla="*/ 2666622 h 3784222"/>
              <a:gd name="connsiteX71" fmla="*/ 4141917 w 4164495"/>
              <a:gd name="connsiteY71" fmla="*/ 2655334 h 3784222"/>
              <a:gd name="connsiteX72" fmla="*/ 4153206 w 4164495"/>
              <a:gd name="connsiteY72" fmla="*/ 2621467 h 3784222"/>
              <a:gd name="connsiteX73" fmla="*/ 4164495 w 4164495"/>
              <a:gd name="connsiteY73" fmla="*/ 2576311 h 3784222"/>
              <a:gd name="connsiteX74" fmla="*/ 4141917 w 4164495"/>
              <a:gd name="connsiteY74" fmla="*/ 2373111 h 3784222"/>
              <a:gd name="connsiteX75" fmla="*/ 4108050 w 4164495"/>
              <a:gd name="connsiteY75" fmla="*/ 2305378 h 3784222"/>
              <a:gd name="connsiteX76" fmla="*/ 4074183 w 4164495"/>
              <a:gd name="connsiteY76" fmla="*/ 2282800 h 3784222"/>
              <a:gd name="connsiteX77" fmla="*/ 4017739 w 4164495"/>
              <a:gd name="connsiteY77" fmla="*/ 2215067 h 3784222"/>
              <a:gd name="connsiteX78" fmla="*/ 3927428 w 4164495"/>
              <a:gd name="connsiteY78" fmla="*/ 2124756 h 3784222"/>
              <a:gd name="connsiteX79" fmla="*/ 3882272 w 4164495"/>
              <a:gd name="connsiteY79" fmla="*/ 2057022 h 3784222"/>
              <a:gd name="connsiteX80" fmla="*/ 3780672 w 4164495"/>
              <a:gd name="connsiteY80" fmla="*/ 1966711 h 3784222"/>
              <a:gd name="connsiteX81" fmla="*/ 3746806 w 4164495"/>
              <a:gd name="connsiteY81" fmla="*/ 1921556 h 3784222"/>
              <a:gd name="connsiteX82" fmla="*/ 3712939 w 4164495"/>
              <a:gd name="connsiteY82" fmla="*/ 1898978 h 3784222"/>
              <a:gd name="connsiteX83" fmla="*/ 3656495 w 4164495"/>
              <a:gd name="connsiteY83" fmla="*/ 1842534 h 3784222"/>
              <a:gd name="connsiteX84" fmla="*/ 3633917 w 4164495"/>
              <a:gd name="connsiteY84" fmla="*/ 1808667 h 3784222"/>
              <a:gd name="connsiteX85" fmla="*/ 3588761 w 4164495"/>
              <a:gd name="connsiteY85" fmla="*/ 1774800 h 3784222"/>
              <a:gd name="connsiteX86" fmla="*/ 3566183 w 4164495"/>
              <a:gd name="connsiteY86" fmla="*/ 1740934 h 3784222"/>
              <a:gd name="connsiteX87" fmla="*/ 3487161 w 4164495"/>
              <a:gd name="connsiteY87" fmla="*/ 1673200 h 3784222"/>
              <a:gd name="connsiteX88" fmla="*/ 3419428 w 4164495"/>
              <a:gd name="connsiteY88" fmla="*/ 1594178 h 3784222"/>
              <a:gd name="connsiteX89" fmla="*/ 3385561 w 4164495"/>
              <a:gd name="connsiteY89" fmla="*/ 1560311 h 3784222"/>
              <a:gd name="connsiteX90" fmla="*/ 3329117 w 4164495"/>
              <a:gd name="connsiteY90" fmla="*/ 1481289 h 3784222"/>
              <a:gd name="connsiteX91" fmla="*/ 3238806 w 4164495"/>
              <a:gd name="connsiteY91" fmla="*/ 1379689 h 3784222"/>
              <a:gd name="connsiteX92" fmla="*/ 3204939 w 4164495"/>
              <a:gd name="connsiteY92" fmla="*/ 1323245 h 3784222"/>
              <a:gd name="connsiteX93" fmla="*/ 3159783 w 4164495"/>
              <a:gd name="connsiteY93" fmla="*/ 1266800 h 3784222"/>
              <a:gd name="connsiteX94" fmla="*/ 3137206 w 4164495"/>
              <a:gd name="connsiteY94" fmla="*/ 1232934 h 3784222"/>
              <a:gd name="connsiteX95" fmla="*/ 3103339 w 4164495"/>
              <a:gd name="connsiteY95" fmla="*/ 1210356 h 3784222"/>
              <a:gd name="connsiteX96" fmla="*/ 2979161 w 4164495"/>
              <a:gd name="connsiteY96" fmla="*/ 1074889 h 3784222"/>
              <a:gd name="connsiteX97" fmla="*/ 2922717 w 4164495"/>
              <a:gd name="connsiteY97" fmla="*/ 1018445 h 3784222"/>
              <a:gd name="connsiteX98" fmla="*/ 2854983 w 4164495"/>
              <a:gd name="connsiteY98" fmla="*/ 939422 h 3784222"/>
              <a:gd name="connsiteX99" fmla="*/ 2764672 w 4164495"/>
              <a:gd name="connsiteY99" fmla="*/ 860400 h 3784222"/>
              <a:gd name="connsiteX100" fmla="*/ 2617917 w 4164495"/>
              <a:gd name="connsiteY100" fmla="*/ 724934 h 3784222"/>
              <a:gd name="connsiteX101" fmla="*/ 2289547 w 4164495"/>
              <a:gd name="connsiteY101" fmla="*/ 535018 h 3784222"/>
              <a:gd name="connsiteX102" fmla="*/ 2001515 w 4164495"/>
              <a:gd name="connsiteY102" fmla="*/ 174978 h 3784222"/>
              <a:gd name="connsiteX103" fmla="*/ 1209427 w 4164495"/>
              <a:gd name="connsiteY103" fmla="*/ 174978 h 3784222"/>
              <a:gd name="connsiteX104" fmla="*/ 1680939 w 4164495"/>
              <a:gd name="connsiteY10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64850 w 4164495"/>
              <a:gd name="connsiteY14" fmla="*/ 3298800 h 3784222"/>
              <a:gd name="connsiteX15" fmla="*/ 1398717 w 4164495"/>
              <a:gd name="connsiteY15" fmla="*/ 3332667 h 3784222"/>
              <a:gd name="connsiteX16" fmla="*/ 1410006 w 4164495"/>
              <a:gd name="connsiteY16" fmla="*/ 3366534 h 3784222"/>
              <a:gd name="connsiteX17" fmla="*/ 1432583 w 4164495"/>
              <a:gd name="connsiteY17" fmla="*/ 3411689 h 3784222"/>
              <a:gd name="connsiteX18" fmla="*/ 1466450 w 4164495"/>
              <a:gd name="connsiteY18" fmla="*/ 3513289 h 3784222"/>
              <a:gd name="connsiteX19" fmla="*/ 1511606 w 4164495"/>
              <a:gd name="connsiteY19" fmla="*/ 3581022 h 3784222"/>
              <a:gd name="connsiteX20" fmla="*/ 1534183 w 4164495"/>
              <a:gd name="connsiteY20" fmla="*/ 3682622 h 3784222"/>
              <a:gd name="connsiteX21" fmla="*/ 1568050 w 4164495"/>
              <a:gd name="connsiteY21" fmla="*/ 3761645 h 3784222"/>
              <a:gd name="connsiteX22" fmla="*/ 1601917 w 4164495"/>
              <a:gd name="connsiteY22" fmla="*/ 3784222 h 3784222"/>
              <a:gd name="connsiteX23" fmla="*/ 1635783 w 4164495"/>
              <a:gd name="connsiteY23" fmla="*/ 3761645 h 3784222"/>
              <a:gd name="connsiteX24" fmla="*/ 1669650 w 4164495"/>
              <a:gd name="connsiteY24" fmla="*/ 3716489 h 3784222"/>
              <a:gd name="connsiteX25" fmla="*/ 1714806 w 4164495"/>
              <a:gd name="connsiteY25" fmla="*/ 3648756 h 3784222"/>
              <a:gd name="connsiteX26" fmla="*/ 1748672 w 4164495"/>
              <a:gd name="connsiteY26" fmla="*/ 3614889 h 3784222"/>
              <a:gd name="connsiteX27" fmla="*/ 1782539 w 4164495"/>
              <a:gd name="connsiteY27" fmla="*/ 3513289 h 3784222"/>
              <a:gd name="connsiteX28" fmla="*/ 1793828 w 4164495"/>
              <a:gd name="connsiteY28" fmla="*/ 3479422 h 3784222"/>
              <a:gd name="connsiteX29" fmla="*/ 1827695 w 4164495"/>
              <a:gd name="connsiteY29" fmla="*/ 3468134 h 3784222"/>
              <a:gd name="connsiteX30" fmla="*/ 1929295 w 4164495"/>
              <a:gd name="connsiteY30" fmla="*/ 3535867 h 3784222"/>
              <a:gd name="connsiteX31" fmla="*/ 1997028 w 4164495"/>
              <a:gd name="connsiteY31" fmla="*/ 3569734 h 3784222"/>
              <a:gd name="connsiteX32" fmla="*/ 2064761 w 4164495"/>
              <a:gd name="connsiteY32" fmla="*/ 3614889 h 3784222"/>
              <a:gd name="connsiteX33" fmla="*/ 2098628 w 4164495"/>
              <a:gd name="connsiteY33" fmla="*/ 3626178 h 3784222"/>
              <a:gd name="connsiteX34" fmla="*/ 2279250 w 4164495"/>
              <a:gd name="connsiteY34" fmla="*/ 3648756 h 3784222"/>
              <a:gd name="connsiteX35" fmla="*/ 2346983 w 4164495"/>
              <a:gd name="connsiteY35" fmla="*/ 3660045 h 3784222"/>
              <a:gd name="connsiteX36" fmla="*/ 2448583 w 4164495"/>
              <a:gd name="connsiteY36" fmla="*/ 3648756 h 3784222"/>
              <a:gd name="connsiteX37" fmla="*/ 2459872 w 4164495"/>
              <a:gd name="connsiteY37" fmla="*/ 3614889 h 3784222"/>
              <a:gd name="connsiteX38" fmla="*/ 2493739 w 4164495"/>
              <a:gd name="connsiteY38" fmla="*/ 3603600 h 3784222"/>
              <a:gd name="connsiteX39" fmla="*/ 2505028 w 4164495"/>
              <a:gd name="connsiteY39" fmla="*/ 3569734 h 3784222"/>
              <a:gd name="connsiteX40" fmla="*/ 2584050 w 4164495"/>
              <a:gd name="connsiteY40" fmla="*/ 3513289 h 3784222"/>
              <a:gd name="connsiteX41" fmla="*/ 2617917 w 4164495"/>
              <a:gd name="connsiteY41" fmla="*/ 3456845 h 3784222"/>
              <a:gd name="connsiteX42" fmla="*/ 2651783 w 4164495"/>
              <a:gd name="connsiteY42" fmla="*/ 3422978 h 3784222"/>
              <a:gd name="connsiteX43" fmla="*/ 2696939 w 4164495"/>
              <a:gd name="connsiteY43" fmla="*/ 3343956 h 3784222"/>
              <a:gd name="connsiteX44" fmla="*/ 2730806 w 4164495"/>
              <a:gd name="connsiteY44" fmla="*/ 3050445 h 3784222"/>
              <a:gd name="connsiteX45" fmla="*/ 2753383 w 4164495"/>
              <a:gd name="connsiteY45" fmla="*/ 2824667 h 3784222"/>
              <a:gd name="connsiteX46" fmla="*/ 2775961 w 4164495"/>
              <a:gd name="connsiteY46" fmla="*/ 2700489 h 3784222"/>
              <a:gd name="connsiteX47" fmla="*/ 2787250 w 4164495"/>
              <a:gd name="connsiteY47" fmla="*/ 2666622 h 3784222"/>
              <a:gd name="connsiteX48" fmla="*/ 2821117 w 4164495"/>
              <a:gd name="connsiteY48" fmla="*/ 2644045 h 3784222"/>
              <a:gd name="connsiteX49" fmla="*/ 2854983 w 4164495"/>
              <a:gd name="connsiteY49" fmla="*/ 2576311 h 3784222"/>
              <a:gd name="connsiteX50" fmla="*/ 2877561 w 4164495"/>
              <a:gd name="connsiteY50" fmla="*/ 2542445 h 3784222"/>
              <a:gd name="connsiteX51" fmla="*/ 2900139 w 4164495"/>
              <a:gd name="connsiteY51" fmla="*/ 2497289 h 3784222"/>
              <a:gd name="connsiteX52" fmla="*/ 2922717 w 4164495"/>
              <a:gd name="connsiteY52" fmla="*/ 2463422 h 3784222"/>
              <a:gd name="connsiteX53" fmla="*/ 2967872 w 4164495"/>
              <a:gd name="connsiteY53" fmla="*/ 2406978 h 3784222"/>
              <a:gd name="connsiteX54" fmla="*/ 3001739 w 4164495"/>
              <a:gd name="connsiteY54" fmla="*/ 2327956 h 3784222"/>
              <a:gd name="connsiteX55" fmla="*/ 3092050 w 4164495"/>
              <a:gd name="connsiteY55" fmla="*/ 2294089 h 3784222"/>
              <a:gd name="connsiteX56" fmla="*/ 3125917 w 4164495"/>
              <a:gd name="connsiteY56" fmla="*/ 2271511 h 3784222"/>
              <a:gd name="connsiteX57" fmla="*/ 3159783 w 4164495"/>
              <a:gd name="connsiteY57" fmla="*/ 2260222 h 3784222"/>
              <a:gd name="connsiteX58" fmla="*/ 3453295 w 4164495"/>
              <a:gd name="connsiteY58" fmla="*/ 2248934 h 3784222"/>
              <a:gd name="connsiteX59" fmla="*/ 3475872 w 4164495"/>
              <a:gd name="connsiteY59" fmla="*/ 2203778 h 3784222"/>
              <a:gd name="connsiteX60" fmla="*/ 3509739 w 4164495"/>
              <a:gd name="connsiteY60" fmla="*/ 2237645 h 3784222"/>
              <a:gd name="connsiteX61" fmla="*/ 3532317 w 4164495"/>
              <a:gd name="connsiteY61" fmla="*/ 2327956 h 3784222"/>
              <a:gd name="connsiteX62" fmla="*/ 3577472 w 4164495"/>
              <a:gd name="connsiteY62" fmla="*/ 2361822 h 3784222"/>
              <a:gd name="connsiteX63" fmla="*/ 3622628 w 4164495"/>
              <a:gd name="connsiteY63" fmla="*/ 2429556 h 3784222"/>
              <a:gd name="connsiteX64" fmla="*/ 3735517 w 4164495"/>
              <a:gd name="connsiteY64" fmla="*/ 2508578 h 3784222"/>
              <a:gd name="connsiteX65" fmla="*/ 3769383 w 4164495"/>
              <a:gd name="connsiteY65" fmla="*/ 2531156 h 3784222"/>
              <a:gd name="connsiteX66" fmla="*/ 3848406 w 4164495"/>
              <a:gd name="connsiteY66" fmla="*/ 2576311 h 3784222"/>
              <a:gd name="connsiteX67" fmla="*/ 3893561 w 4164495"/>
              <a:gd name="connsiteY67" fmla="*/ 2587600 h 3784222"/>
              <a:gd name="connsiteX68" fmla="*/ 3961295 w 4164495"/>
              <a:gd name="connsiteY68" fmla="*/ 2632756 h 3784222"/>
              <a:gd name="connsiteX69" fmla="*/ 4085472 w 4164495"/>
              <a:gd name="connsiteY69" fmla="*/ 2666622 h 3784222"/>
              <a:gd name="connsiteX70" fmla="*/ 4141917 w 4164495"/>
              <a:gd name="connsiteY70" fmla="*/ 2655334 h 3784222"/>
              <a:gd name="connsiteX71" fmla="*/ 4153206 w 4164495"/>
              <a:gd name="connsiteY71" fmla="*/ 2621467 h 3784222"/>
              <a:gd name="connsiteX72" fmla="*/ 4164495 w 4164495"/>
              <a:gd name="connsiteY72" fmla="*/ 2576311 h 3784222"/>
              <a:gd name="connsiteX73" fmla="*/ 4141917 w 4164495"/>
              <a:gd name="connsiteY73" fmla="*/ 2373111 h 3784222"/>
              <a:gd name="connsiteX74" fmla="*/ 4108050 w 4164495"/>
              <a:gd name="connsiteY74" fmla="*/ 2305378 h 3784222"/>
              <a:gd name="connsiteX75" fmla="*/ 4074183 w 4164495"/>
              <a:gd name="connsiteY75" fmla="*/ 2282800 h 3784222"/>
              <a:gd name="connsiteX76" fmla="*/ 4017739 w 4164495"/>
              <a:gd name="connsiteY76" fmla="*/ 2215067 h 3784222"/>
              <a:gd name="connsiteX77" fmla="*/ 3927428 w 4164495"/>
              <a:gd name="connsiteY77" fmla="*/ 2124756 h 3784222"/>
              <a:gd name="connsiteX78" fmla="*/ 3882272 w 4164495"/>
              <a:gd name="connsiteY78" fmla="*/ 2057022 h 3784222"/>
              <a:gd name="connsiteX79" fmla="*/ 3780672 w 4164495"/>
              <a:gd name="connsiteY79" fmla="*/ 1966711 h 3784222"/>
              <a:gd name="connsiteX80" fmla="*/ 3746806 w 4164495"/>
              <a:gd name="connsiteY80" fmla="*/ 1921556 h 3784222"/>
              <a:gd name="connsiteX81" fmla="*/ 3712939 w 4164495"/>
              <a:gd name="connsiteY81" fmla="*/ 1898978 h 3784222"/>
              <a:gd name="connsiteX82" fmla="*/ 3656495 w 4164495"/>
              <a:gd name="connsiteY82" fmla="*/ 1842534 h 3784222"/>
              <a:gd name="connsiteX83" fmla="*/ 3633917 w 4164495"/>
              <a:gd name="connsiteY83" fmla="*/ 1808667 h 3784222"/>
              <a:gd name="connsiteX84" fmla="*/ 3588761 w 4164495"/>
              <a:gd name="connsiteY84" fmla="*/ 1774800 h 3784222"/>
              <a:gd name="connsiteX85" fmla="*/ 3566183 w 4164495"/>
              <a:gd name="connsiteY85" fmla="*/ 1740934 h 3784222"/>
              <a:gd name="connsiteX86" fmla="*/ 3487161 w 4164495"/>
              <a:gd name="connsiteY86" fmla="*/ 1673200 h 3784222"/>
              <a:gd name="connsiteX87" fmla="*/ 3419428 w 4164495"/>
              <a:gd name="connsiteY87" fmla="*/ 1594178 h 3784222"/>
              <a:gd name="connsiteX88" fmla="*/ 3385561 w 4164495"/>
              <a:gd name="connsiteY88" fmla="*/ 1560311 h 3784222"/>
              <a:gd name="connsiteX89" fmla="*/ 3329117 w 4164495"/>
              <a:gd name="connsiteY89" fmla="*/ 1481289 h 3784222"/>
              <a:gd name="connsiteX90" fmla="*/ 3238806 w 4164495"/>
              <a:gd name="connsiteY90" fmla="*/ 1379689 h 3784222"/>
              <a:gd name="connsiteX91" fmla="*/ 3204939 w 4164495"/>
              <a:gd name="connsiteY91" fmla="*/ 1323245 h 3784222"/>
              <a:gd name="connsiteX92" fmla="*/ 3159783 w 4164495"/>
              <a:gd name="connsiteY92" fmla="*/ 1266800 h 3784222"/>
              <a:gd name="connsiteX93" fmla="*/ 3137206 w 4164495"/>
              <a:gd name="connsiteY93" fmla="*/ 1232934 h 3784222"/>
              <a:gd name="connsiteX94" fmla="*/ 3103339 w 4164495"/>
              <a:gd name="connsiteY94" fmla="*/ 1210356 h 3784222"/>
              <a:gd name="connsiteX95" fmla="*/ 2979161 w 4164495"/>
              <a:gd name="connsiteY95" fmla="*/ 1074889 h 3784222"/>
              <a:gd name="connsiteX96" fmla="*/ 2922717 w 4164495"/>
              <a:gd name="connsiteY96" fmla="*/ 1018445 h 3784222"/>
              <a:gd name="connsiteX97" fmla="*/ 2854983 w 4164495"/>
              <a:gd name="connsiteY97" fmla="*/ 939422 h 3784222"/>
              <a:gd name="connsiteX98" fmla="*/ 2764672 w 4164495"/>
              <a:gd name="connsiteY98" fmla="*/ 860400 h 3784222"/>
              <a:gd name="connsiteX99" fmla="*/ 2617917 w 4164495"/>
              <a:gd name="connsiteY99" fmla="*/ 724934 h 3784222"/>
              <a:gd name="connsiteX100" fmla="*/ 2289547 w 4164495"/>
              <a:gd name="connsiteY100" fmla="*/ 535018 h 3784222"/>
              <a:gd name="connsiteX101" fmla="*/ 2001515 w 4164495"/>
              <a:gd name="connsiteY101" fmla="*/ 174978 h 3784222"/>
              <a:gd name="connsiteX102" fmla="*/ 1209427 w 4164495"/>
              <a:gd name="connsiteY102" fmla="*/ 174978 h 3784222"/>
              <a:gd name="connsiteX103" fmla="*/ 1680939 w 4164495"/>
              <a:gd name="connsiteY103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98717 w 4164495"/>
              <a:gd name="connsiteY14" fmla="*/ 3332667 h 3784222"/>
              <a:gd name="connsiteX15" fmla="*/ 1410006 w 4164495"/>
              <a:gd name="connsiteY15" fmla="*/ 3366534 h 3784222"/>
              <a:gd name="connsiteX16" fmla="*/ 1432583 w 4164495"/>
              <a:gd name="connsiteY16" fmla="*/ 3411689 h 3784222"/>
              <a:gd name="connsiteX17" fmla="*/ 1466450 w 4164495"/>
              <a:gd name="connsiteY17" fmla="*/ 3513289 h 3784222"/>
              <a:gd name="connsiteX18" fmla="*/ 1511606 w 4164495"/>
              <a:gd name="connsiteY18" fmla="*/ 3581022 h 3784222"/>
              <a:gd name="connsiteX19" fmla="*/ 1534183 w 4164495"/>
              <a:gd name="connsiteY19" fmla="*/ 3682622 h 3784222"/>
              <a:gd name="connsiteX20" fmla="*/ 1568050 w 4164495"/>
              <a:gd name="connsiteY20" fmla="*/ 3761645 h 3784222"/>
              <a:gd name="connsiteX21" fmla="*/ 1601917 w 4164495"/>
              <a:gd name="connsiteY21" fmla="*/ 3784222 h 3784222"/>
              <a:gd name="connsiteX22" fmla="*/ 1635783 w 4164495"/>
              <a:gd name="connsiteY22" fmla="*/ 3761645 h 3784222"/>
              <a:gd name="connsiteX23" fmla="*/ 1669650 w 4164495"/>
              <a:gd name="connsiteY23" fmla="*/ 3716489 h 3784222"/>
              <a:gd name="connsiteX24" fmla="*/ 1714806 w 4164495"/>
              <a:gd name="connsiteY24" fmla="*/ 3648756 h 3784222"/>
              <a:gd name="connsiteX25" fmla="*/ 1748672 w 4164495"/>
              <a:gd name="connsiteY25" fmla="*/ 3614889 h 3784222"/>
              <a:gd name="connsiteX26" fmla="*/ 1782539 w 4164495"/>
              <a:gd name="connsiteY26" fmla="*/ 3513289 h 3784222"/>
              <a:gd name="connsiteX27" fmla="*/ 1793828 w 4164495"/>
              <a:gd name="connsiteY27" fmla="*/ 3479422 h 3784222"/>
              <a:gd name="connsiteX28" fmla="*/ 1827695 w 4164495"/>
              <a:gd name="connsiteY28" fmla="*/ 3468134 h 3784222"/>
              <a:gd name="connsiteX29" fmla="*/ 1929295 w 4164495"/>
              <a:gd name="connsiteY29" fmla="*/ 3535867 h 3784222"/>
              <a:gd name="connsiteX30" fmla="*/ 1997028 w 4164495"/>
              <a:gd name="connsiteY30" fmla="*/ 3569734 h 3784222"/>
              <a:gd name="connsiteX31" fmla="*/ 2064761 w 4164495"/>
              <a:gd name="connsiteY31" fmla="*/ 3614889 h 3784222"/>
              <a:gd name="connsiteX32" fmla="*/ 2098628 w 4164495"/>
              <a:gd name="connsiteY32" fmla="*/ 3626178 h 3784222"/>
              <a:gd name="connsiteX33" fmla="*/ 2279250 w 4164495"/>
              <a:gd name="connsiteY33" fmla="*/ 3648756 h 3784222"/>
              <a:gd name="connsiteX34" fmla="*/ 2346983 w 4164495"/>
              <a:gd name="connsiteY34" fmla="*/ 3660045 h 3784222"/>
              <a:gd name="connsiteX35" fmla="*/ 2448583 w 4164495"/>
              <a:gd name="connsiteY35" fmla="*/ 3648756 h 3784222"/>
              <a:gd name="connsiteX36" fmla="*/ 2459872 w 4164495"/>
              <a:gd name="connsiteY36" fmla="*/ 3614889 h 3784222"/>
              <a:gd name="connsiteX37" fmla="*/ 2493739 w 4164495"/>
              <a:gd name="connsiteY37" fmla="*/ 3603600 h 3784222"/>
              <a:gd name="connsiteX38" fmla="*/ 2505028 w 4164495"/>
              <a:gd name="connsiteY38" fmla="*/ 3569734 h 3784222"/>
              <a:gd name="connsiteX39" fmla="*/ 2584050 w 4164495"/>
              <a:gd name="connsiteY39" fmla="*/ 3513289 h 3784222"/>
              <a:gd name="connsiteX40" fmla="*/ 2617917 w 4164495"/>
              <a:gd name="connsiteY40" fmla="*/ 3456845 h 3784222"/>
              <a:gd name="connsiteX41" fmla="*/ 2651783 w 4164495"/>
              <a:gd name="connsiteY41" fmla="*/ 3422978 h 3784222"/>
              <a:gd name="connsiteX42" fmla="*/ 2696939 w 4164495"/>
              <a:gd name="connsiteY42" fmla="*/ 3343956 h 3784222"/>
              <a:gd name="connsiteX43" fmla="*/ 2730806 w 4164495"/>
              <a:gd name="connsiteY43" fmla="*/ 3050445 h 3784222"/>
              <a:gd name="connsiteX44" fmla="*/ 2753383 w 4164495"/>
              <a:gd name="connsiteY44" fmla="*/ 2824667 h 3784222"/>
              <a:gd name="connsiteX45" fmla="*/ 2775961 w 4164495"/>
              <a:gd name="connsiteY45" fmla="*/ 2700489 h 3784222"/>
              <a:gd name="connsiteX46" fmla="*/ 2787250 w 4164495"/>
              <a:gd name="connsiteY46" fmla="*/ 2666622 h 3784222"/>
              <a:gd name="connsiteX47" fmla="*/ 2821117 w 4164495"/>
              <a:gd name="connsiteY47" fmla="*/ 2644045 h 3784222"/>
              <a:gd name="connsiteX48" fmla="*/ 2854983 w 4164495"/>
              <a:gd name="connsiteY48" fmla="*/ 2576311 h 3784222"/>
              <a:gd name="connsiteX49" fmla="*/ 2877561 w 4164495"/>
              <a:gd name="connsiteY49" fmla="*/ 2542445 h 3784222"/>
              <a:gd name="connsiteX50" fmla="*/ 2900139 w 4164495"/>
              <a:gd name="connsiteY50" fmla="*/ 2497289 h 3784222"/>
              <a:gd name="connsiteX51" fmla="*/ 2922717 w 4164495"/>
              <a:gd name="connsiteY51" fmla="*/ 2463422 h 3784222"/>
              <a:gd name="connsiteX52" fmla="*/ 2967872 w 4164495"/>
              <a:gd name="connsiteY52" fmla="*/ 2406978 h 3784222"/>
              <a:gd name="connsiteX53" fmla="*/ 3001739 w 4164495"/>
              <a:gd name="connsiteY53" fmla="*/ 2327956 h 3784222"/>
              <a:gd name="connsiteX54" fmla="*/ 3092050 w 4164495"/>
              <a:gd name="connsiteY54" fmla="*/ 2294089 h 3784222"/>
              <a:gd name="connsiteX55" fmla="*/ 3125917 w 4164495"/>
              <a:gd name="connsiteY55" fmla="*/ 2271511 h 3784222"/>
              <a:gd name="connsiteX56" fmla="*/ 3159783 w 4164495"/>
              <a:gd name="connsiteY56" fmla="*/ 2260222 h 3784222"/>
              <a:gd name="connsiteX57" fmla="*/ 3453295 w 4164495"/>
              <a:gd name="connsiteY57" fmla="*/ 2248934 h 3784222"/>
              <a:gd name="connsiteX58" fmla="*/ 3475872 w 4164495"/>
              <a:gd name="connsiteY58" fmla="*/ 2203778 h 3784222"/>
              <a:gd name="connsiteX59" fmla="*/ 3509739 w 4164495"/>
              <a:gd name="connsiteY59" fmla="*/ 2237645 h 3784222"/>
              <a:gd name="connsiteX60" fmla="*/ 3532317 w 4164495"/>
              <a:gd name="connsiteY60" fmla="*/ 2327956 h 3784222"/>
              <a:gd name="connsiteX61" fmla="*/ 3577472 w 4164495"/>
              <a:gd name="connsiteY61" fmla="*/ 2361822 h 3784222"/>
              <a:gd name="connsiteX62" fmla="*/ 3622628 w 4164495"/>
              <a:gd name="connsiteY62" fmla="*/ 2429556 h 3784222"/>
              <a:gd name="connsiteX63" fmla="*/ 3735517 w 4164495"/>
              <a:gd name="connsiteY63" fmla="*/ 2508578 h 3784222"/>
              <a:gd name="connsiteX64" fmla="*/ 3769383 w 4164495"/>
              <a:gd name="connsiteY64" fmla="*/ 2531156 h 3784222"/>
              <a:gd name="connsiteX65" fmla="*/ 3848406 w 4164495"/>
              <a:gd name="connsiteY65" fmla="*/ 2576311 h 3784222"/>
              <a:gd name="connsiteX66" fmla="*/ 3893561 w 4164495"/>
              <a:gd name="connsiteY66" fmla="*/ 2587600 h 3784222"/>
              <a:gd name="connsiteX67" fmla="*/ 3961295 w 4164495"/>
              <a:gd name="connsiteY67" fmla="*/ 2632756 h 3784222"/>
              <a:gd name="connsiteX68" fmla="*/ 4085472 w 4164495"/>
              <a:gd name="connsiteY68" fmla="*/ 2666622 h 3784222"/>
              <a:gd name="connsiteX69" fmla="*/ 4141917 w 4164495"/>
              <a:gd name="connsiteY69" fmla="*/ 2655334 h 3784222"/>
              <a:gd name="connsiteX70" fmla="*/ 4153206 w 4164495"/>
              <a:gd name="connsiteY70" fmla="*/ 2621467 h 3784222"/>
              <a:gd name="connsiteX71" fmla="*/ 4164495 w 4164495"/>
              <a:gd name="connsiteY71" fmla="*/ 2576311 h 3784222"/>
              <a:gd name="connsiteX72" fmla="*/ 4141917 w 4164495"/>
              <a:gd name="connsiteY72" fmla="*/ 2373111 h 3784222"/>
              <a:gd name="connsiteX73" fmla="*/ 4108050 w 4164495"/>
              <a:gd name="connsiteY73" fmla="*/ 2305378 h 3784222"/>
              <a:gd name="connsiteX74" fmla="*/ 4074183 w 4164495"/>
              <a:gd name="connsiteY74" fmla="*/ 2282800 h 3784222"/>
              <a:gd name="connsiteX75" fmla="*/ 4017739 w 4164495"/>
              <a:gd name="connsiteY75" fmla="*/ 2215067 h 3784222"/>
              <a:gd name="connsiteX76" fmla="*/ 3927428 w 4164495"/>
              <a:gd name="connsiteY76" fmla="*/ 2124756 h 3784222"/>
              <a:gd name="connsiteX77" fmla="*/ 3882272 w 4164495"/>
              <a:gd name="connsiteY77" fmla="*/ 2057022 h 3784222"/>
              <a:gd name="connsiteX78" fmla="*/ 3780672 w 4164495"/>
              <a:gd name="connsiteY78" fmla="*/ 1966711 h 3784222"/>
              <a:gd name="connsiteX79" fmla="*/ 3746806 w 4164495"/>
              <a:gd name="connsiteY79" fmla="*/ 1921556 h 3784222"/>
              <a:gd name="connsiteX80" fmla="*/ 3712939 w 4164495"/>
              <a:gd name="connsiteY80" fmla="*/ 1898978 h 3784222"/>
              <a:gd name="connsiteX81" fmla="*/ 3656495 w 4164495"/>
              <a:gd name="connsiteY81" fmla="*/ 1842534 h 3784222"/>
              <a:gd name="connsiteX82" fmla="*/ 3633917 w 4164495"/>
              <a:gd name="connsiteY82" fmla="*/ 1808667 h 3784222"/>
              <a:gd name="connsiteX83" fmla="*/ 3588761 w 4164495"/>
              <a:gd name="connsiteY83" fmla="*/ 1774800 h 3784222"/>
              <a:gd name="connsiteX84" fmla="*/ 3566183 w 4164495"/>
              <a:gd name="connsiteY84" fmla="*/ 1740934 h 3784222"/>
              <a:gd name="connsiteX85" fmla="*/ 3487161 w 4164495"/>
              <a:gd name="connsiteY85" fmla="*/ 1673200 h 3784222"/>
              <a:gd name="connsiteX86" fmla="*/ 3419428 w 4164495"/>
              <a:gd name="connsiteY86" fmla="*/ 1594178 h 3784222"/>
              <a:gd name="connsiteX87" fmla="*/ 3385561 w 4164495"/>
              <a:gd name="connsiteY87" fmla="*/ 1560311 h 3784222"/>
              <a:gd name="connsiteX88" fmla="*/ 3329117 w 4164495"/>
              <a:gd name="connsiteY88" fmla="*/ 1481289 h 3784222"/>
              <a:gd name="connsiteX89" fmla="*/ 3238806 w 4164495"/>
              <a:gd name="connsiteY89" fmla="*/ 1379689 h 3784222"/>
              <a:gd name="connsiteX90" fmla="*/ 3204939 w 4164495"/>
              <a:gd name="connsiteY90" fmla="*/ 1323245 h 3784222"/>
              <a:gd name="connsiteX91" fmla="*/ 3159783 w 4164495"/>
              <a:gd name="connsiteY91" fmla="*/ 1266800 h 3784222"/>
              <a:gd name="connsiteX92" fmla="*/ 3137206 w 4164495"/>
              <a:gd name="connsiteY92" fmla="*/ 1232934 h 3784222"/>
              <a:gd name="connsiteX93" fmla="*/ 3103339 w 4164495"/>
              <a:gd name="connsiteY93" fmla="*/ 1210356 h 3784222"/>
              <a:gd name="connsiteX94" fmla="*/ 2979161 w 4164495"/>
              <a:gd name="connsiteY94" fmla="*/ 1074889 h 3784222"/>
              <a:gd name="connsiteX95" fmla="*/ 2922717 w 4164495"/>
              <a:gd name="connsiteY95" fmla="*/ 1018445 h 3784222"/>
              <a:gd name="connsiteX96" fmla="*/ 2854983 w 4164495"/>
              <a:gd name="connsiteY96" fmla="*/ 939422 h 3784222"/>
              <a:gd name="connsiteX97" fmla="*/ 2764672 w 4164495"/>
              <a:gd name="connsiteY97" fmla="*/ 860400 h 3784222"/>
              <a:gd name="connsiteX98" fmla="*/ 2617917 w 4164495"/>
              <a:gd name="connsiteY98" fmla="*/ 724934 h 3784222"/>
              <a:gd name="connsiteX99" fmla="*/ 2289547 w 4164495"/>
              <a:gd name="connsiteY99" fmla="*/ 535018 h 3784222"/>
              <a:gd name="connsiteX100" fmla="*/ 2001515 w 4164495"/>
              <a:gd name="connsiteY100" fmla="*/ 174978 h 3784222"/>
              <a:gd name="connsiteX101" fmla="*/ 1209427 w 4164495"/>
              <a:gd name="connsiteY101" fmla="*/ 174978 h 3784222"/>
              <a:gd name="connsiteX102" fmla="*/ 1680939 w 4164495"/>
              <a:gd name="connsiteY102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98717 w 4164495"/>
              <a:gd name="connsiteY14" fmla="*/ 3332667 h 3784222"/>
              <a:gd name="connsiteX15" fmla="*/ 1410006 w 4164495"/>
              <a:gd name="connsiteY15" fmla="*/ 3366534 h 3784222"/>
              <a:gd name="connsiteX16" fmla="*/ 1466450 w 4164495"/>
              <a:gd name="connsiteY16" fmla="*/ 3513289 h 3784222"/>
              <a:gd name="connsiteX17" fmla="*/ 1511606 w 4164495"/>
              <a:gd name="connsiteY17" fmla="*/ 3581022 h 3784222"/>
              <a:gd name="connsiteX18" fmla="*/ 1534183 w 4164495"/>
              <a:gd name="connsiteY18" fmla="*/ 3682622 h 3784222"/>
              <a:gd name="connsiteX19" fmla="*/ 1568050 w 4164495"/>
              <a:gd name="connsiteY19" fmla="*/ 3761645 h 3784222"/>
              <a:gd name="connsiteX20" fmla="*/ 1601917 w 4164495"/>
              <a:gd name="connsiteY20" fmla="*/ 3784222 h 3784222"/>
              <a:gd name="connsiteX21" fmla="*/ 1635783 w 4164495"/>
              <a:gd name="connsiteY21" fmla="*/ 3761645 h 3784222"/>
              <a:gd name="connsiteX22" fmla="*/ 1669650 w 4164495"/>
              <a:gd name="connsiteY22" fmla="*/ 3716489 h 3784222"/>
              <a:gd name="connsiteX23" fmla="*/ 1714806 w 4164495"/>
              <a:gd name="connsiteY23" fmla="*/ 3648756 h 3784222"/>
              <a:gd name="connsiteX24" fmla="*/ 1748672 w 4164495"/>
              <a:gd name="connsiteY24" fmla="*/ 3614889 h 3784222"/>
              <a:gd name="connsiteX25" fmla="*/ 1782539 w 4164495"/>
              <a:gd name="connsiteY25" fmla="*/ 3513289 h 3784222"/>
              <a:gd name="connsiteX26" fmla="*/ 1793828 w 4164495"/>
              <a:gd name="connsiteY26" fmla="*/ 3479422 h 3784222"/>
              <a:gd name="connsiteX27" fmla="*/ 1827695 w 4164495"/>
              <a:gd name="connsiteY27" fmla="*/ 3468134 h 3784222"/>
              <a:gd name="connsiteX28" fmla="*/ 1929295 w 4164495"/>
              <a:gd name="connsiteY28" fmla="*/ 3535867 h 3784222"/>
              <a:gd name="connsiteX29" fmla="*/ 1997028 w 4164495"/>
              <a:gd name="connsiteY29" fmla="*/ 3569734 h 3784222"/>
              <a:gd name="connsiteX30" fmla="*/ 2064761 w 4164495"/>
              <a:gd name="connsiteY30" fmla="*/ 3614889 h 3784222"/>
              <a:gd name="connsiteX31" fmla="*/ 2098628 w 4164495"/>
              <a:gd name="connsiteY31" fmla="*/ 3626178 h 3784222"/>
              <a:gd name="connsiteX32" fmla="*/ 2279250 w 4164495"/>
              <a:gd name="connsiteY32" fmla="*/ 3648756 h 3784222"/>
              <a:gd name="connsiteX33" fmla="*/ 2346983 w 4164495"/>
              <a:gd name="connsiteY33" fmla="*/ 3660045 h 3784222"/>
              <a:gd name="connsiteX34" fmla="*/ 2448583 w 4164495"/>
              <a:gd name="connsiteY34" fmla="*/ 3648756 h 3784222"/>
              <a:gd name="connsiteX35" fmla="*/ 2459872 w 4164495"/>
              <a:gd name="connsiteY35" fmla="*/ 3614889 h 3784222"/>
              <a:gd name="connsiteX36" fmla="*/ 2493739 w 4164495"/>
              <a:gd name="connsiteY36" fmla="*/ 3603600 h 3784222"/>
              <a:gd name="connsiteX37" fmla="*/ 2505028 w 4164495"/>
              <a:gd name="connsiteY37" fmla="*/ 3569734 h 3784222"/>
              <a:gd name="connsiteX38" fmla="*/ 2584050 w 4164495"/>
              <a:gd name="connsiteY38" fmla="*/ 3513289 h 3784222"/>
              <a:gd name="connsiteX39" fmla="*/ 2617917 w 4164495"/>
              <a:gd name="connsiteY39" fmla="*/ 3456845 h 3784222"/>
              <a:gd name="connsiteX40" fmla="*/ 2651783 w 4164495"/>
              <a:gd name="connsiteY40" fmla="*/ 3422978 h 3784222"/>
              <a:gd name="connsiteX41" fmla="*/ 2696939 w 4164495"/>
              <a:gd name="connsiteY41" fmla="*/ 3343956 h 3784222"/>
              <a:gd name="connsiteX42" fmla="*/ 2730806 w 4164495"/>
              <a:gd name="connsiteY42" fmla="*/ 3050445 h 3784222"/>
              <a:gd name="connsiteX43" fmla="*/ 2753383 w 4164495"/>
              <a:gd name="connsiteY43" fmla="*/ 2824667 h 3784222"/>
              <a:gd name="connsiteX44" fmla="*/ 2775961 w 4164495"/>
              <a:gd name="connsiteY44" fmla="*/ 2700489 h 3784222"/>
              <a:gd name="connsiteX45" fmla="*/ 2787250 w 4164495"/>
              <a:gd name="connsiteY45" fmla="*/ 2666622 h 3784222"/>
              <a:gd name="connsiteX46" fmla="*/ 2821117 w 4164495"/>
              <a:gd name="connsiteY46" fmla="*/ 2644045 h 3784222"/>
              <a:gd name="connsiteX47" fmla="*/ 2854983 w 4164495"/>
              <a:gd name="connsiteY47" fmla="*/ 2576311 h 3784222"/>
              <a:gd name="connsiteX48" fmla="*/ 2877561 w 4164495"/>
              <a:gd name="connsiteY48" fmla="*/ 2542445 h 3784222"/>
              <a:gd name="connsiteX49" fmla="*/ 2900139 w 4164495"/>
              <a:gd name="connsiteY49" fmla="*/ 2497289 h 3784222"/>
              <a:gd name="connsiteX50" fmla="*/ 2922717 w 4164495"/>
              <a:gd name="connsiteY50" fmla="*/ 2463422 h 3784222"/>
              <a:gd name="connsiteX51" fmla="*/ 2967872 w 4164495"/>
              <a:gd name="connsiteY51" fmla="*/ 2406978 h 3784222"/>
              <a:gd name="connsiteX52" fmla="*/ 3001739 w 4164495"/>
              <a:gd name="connsiteY52" fmla="*/ 2327956 h 3784222"/>
              <a:gd name="connsiteX53" fmla="*/ 3092050 w 4164495"/>
              <a:gd name="connsiteY53" fmla="*/ 2294089 h 3784222"/>
              <a:gd name="connsiteX54" fmla="*/ 3125917 w 4164495"/>
              <a:gd name="connsiteY54" fmla="*/ 2271511 h 3784222"/>
              <a:gd name="connsiteX55" fmla="*/ 3159783 w 4164495"/>
              <a:gd name="connsiteY55" fmla="*/ 2260222 h 3784222"/>
              <a:gd name="connsiteX56" fmla="*/ 3453295 w 4164495"/>
              <a:gd name="connsiteY56" fmla="*/ 2248934 h 3784222"/>
              <a:gd name="connsiteX57" fmla="*/ 3475872 w 4164495"/>
              <a:gd name="connsiteY57" fmla="*/ 2203778 h 3784222"/>
              <a:gd name="connsiteX58" fmla="*/ 3509739 w 4164495"/>
              <a:gd name="connsiteY58" fmla="*/ 2237645 h 3784222"/>
              <a:gd name="connsiteX59" fmla="*/ 3532317 w 4164495"/>
              <a:gd name="connsiteY59" fmla="*/ 2327956 h 3784222"/>
              <a:gd name="connsiteX60" fmla="*/ 3577472 w 4164495"/>
              <a:gd name="connsiteY60" fmla="*/ 2361822 h 3784222"/>
              <a:gd name="connsiteX61" fmla="*/ 3622628 w 4164495"/>
              <a:gd name="connsiteY61" fmla="*/ 2429556 h 3784222"/>
              <a:gd name="connsiteX62" fmla="*/ 3735517 w 4164495"/>
              <a:gd name="connsiteY62" fmla="*/ 2508578 h 3784222"/>
              <a:gd name="connsiteX63" fmla="*/ 3769383 w 4164495"/>
              <a:gd name="connsiteY63" fmla="*/ 2531156 h 3784222"/>
              <a:gd name="connsiteX64" fmla="*/ 3848406 w 4164495"/>
              <a:gd name="connsiteY64" fmla="*/ 2576311 h 3784222"/>
              <a:gd name="connsiteX65" fmla="*/ 3893561 w 4164495"/>
              <a:gd name="connsiteY65" fmla="*/ 2587600 h 3784222"/>
              <a:gd name="connsiteX66" fmla="*/ 3961295 w 4164495"/>
              <a:gd name="connsiteY66" fmla="*/ 2632756 h 3784222"/>
              <a:gd name="connsiteX67" fmla="*/ 4085472 w 4164495"/>
              <a:gd name="connsiteY67" fmla="*/ 2666622 h 3784222"/>
              <a:gd name="connsiteX68" fmla="*/ 4141917 w 4164495"/>
              <a:gd name="connsiteY68" fmla="*/ 2655334 h 3784222"/>
              <a:gd name="connsiteX69" fmla="*/ 4153206 w 4164495"/>
              <a:gd name="connsiteY69" fmla="*/ 2621467 h 3784222"/>
              <a:gd name="connsiteX70" fmla="*/ 4164495 w 4164495"/>
              <a:gd name="connsiteY70" fmla="*/ 2576311 h 3784222"/>
              <a:gd name="connsiteX71" fmla="*/ 4141917 w 4164495"/>
              <a:gd name="connsiteY71" fmla="*/ 2373111 h 3784222"/>
              <a:gd name="connsiteX72" fmla="*/ 4108050 w 4164495"/>
              <a:gd name="connsiteY72" fmla="*/ 2305378 h 3784222"/>
              <a:gd name="connsiteX73" fmla="*/ 4074183 w 4164495"/>
              <a:gd name="connsiteY73" fmla="*/ 2282800 h 3784222"/>
              <a:gd name="connsiteX74" fmla="*/ 4017739 w 4164495"/>
              <a:gd name="connsiteY74" fmla="*/ 2215067 h 3784222"/>
              <a:gd name="connsiteX75" fmla="*/ 3927428 w 4164495"/>
              <a:gd name="connsiteY75" fmla="*/ 2124756 h 3784222"/>
              <a:gd name="connsiteX76" fmla="*/ 3882272 w 4164495"/>
              <a:gd name="connsiteY76" fmla="*/ 2057022 h 3784222"/>
              <a:gd name="connsiteX77" fmla="*/ 3780672 w 4164495"/>
              <a:gd name="connsiteY77" fmla="*/ 1966711 h 3784222"/>
              <a:gd name="connsiteX78" fmla="*/ 3746806 w 4164495"/>
              <a:gd name="connsiteY78" fmla="*/ 1921556 h 3784222"/>
              <a:gd name="connsiteX79" fmla="*/ 3712939 w 4164495"/>
              <a:gd name="connsiteY79" fmla="*/ 1898978 h 3784222"/>
              <a:gd name="connsiteX80" fmla="*/ 3656495 w 4164495"/>
              <a:gd name="connsiteY80" fmla="*/ 1842534 h 3784222"/>
              <a:gd name="connsiteX81" fmla="*/ 3633917 w 4164495"/>
              <a:gd name="connsiteY81" fmla="*/ 1808667 h 3784222"/>
              <a:gd name="connsiteX82" fmla="*/ 3588761 w 4164495"/>
              <a:gd name="connsiteY82" fmla="*/ 1774800 h 3784222"/>
              <a:gd name="connsiteX83" fmla="*/ 3566183 w 4164495"/>
              <a:gd name="connsiteY83" fmla="*/ 1740934 h 3784222"/>
              <a:gd name="connsiteX84" fmla="*/ 3487161 w 4164495"/>
              <a:gd name="connsiteY84" fmla="*/ 1673200 h 3784222"/>
              <a:gd name="connsiteX85" fmla="*/ 3419428 w 4164495"/>
              <a:gd name="connsiteY85" fmla="*/ 1594178 h 3784222"/>
              <a:gd name="connsiteX86" fmla="*/ 3385561 w 4164495"/>
              <a:gd name="connsiteY86" fmla="*/ 1560311 h 3784222"/>
              <a:gd name="connsiteX87" fmla="*/ 3329117 w 4164495"/>
              <a:gd name="connsiteY87" fmla="*/ 1481289 h 3784222"/>
              <a:gd name="connsiteX88" fmla="*/ 3238806 w 4164495"/>
              <a:gd name="connsiteY88" fmla="*/ 1379689 h 3784222"/>
              <a:gd name="connsiteX89" fmla="*/ 3204939 w 4164495"/>
              <a:gd name="connsiteY89" fmla="*/ 1323245 h 3784222"/>
              <a:gd name="connsiteX90" fmla="*/ 3159783 w 4164495"/>
              <a:gd name="connsiteY90" fmla="*/ 1266800 h 3784222"/>
              <a:gd name="connsiteX91" fmla="*/ 3137206 w 4164495"/>
              <a:gd name="connsiteY91" fmla="*/ 1232934 h 3784222"/>
              <a:gd name="connsiteX92" fmla="*/ 3103339 w 4164495"/>
              <a:gd name="connsiteY92" fmla="*/ 1210356 h 3784222"/>
              <a:gd name="connsiteX93" fmla="*/ 2979161 w 4164495"/>
              <a:gd name="connsiteY93" fmla="*/ 1074889 h 3784222"/>
              <a:gd name="connsiteX94" fmla="*/ 2922717 w 4164495"/>
              <a:gd name="connsiteY94" fmla="*/ 1018445 h 3784222"/>
              <a:gd name="connsiteX95" fmla="*/ 2854983 w 4164495"/>
              <a:gd name="connsiteY95" fmla="*/ 939422 h 3784222"/>
              <a:gd name="connsiteX96" fmla="*/ 2764672 w 4164495"/>
              <a:gd name="connsiteY96" fmla="*/ 860400 h 3784222"/>
              <a:gd name="connsiteX97" fmla="*/ 2617917 w 4164495"/>
              <a:gd name="connsiteY97" fmla="*/ 724934 h 3784222"/>
              <a:gd name="connsiteX98" fmla="*/ 2289547 w 4164495"/>
              <a:gd name="connsiteY98" fmla="*/ 535018 h 3784222"/>
              <a:gd name="connsiteX99" fmla="*/ 2001515 w 4164495"/>
              <a:gd name="connsiteY99" fmla="*/ 174978 h 3784222"/>
              <a:gd name="connsiteX100" fmla="*/ 1209427 w 4164495"/>
              <a:gd name="connsiteY100" fmla="*/ 174978 h 3784222"/>
              <a:gd name="connsiteX101" fmla="*/ 1680939 w 4164495"/>
              <a:gd name="connsiteY101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98717 w 4164495"/>
              <a:gd name="connsiteY14" fmla="*/ 3332667 h 3784222"/>
              <a:gd name="connsiteX15" fmla="*/ 1466450 w 4164495"/>
              <a:gd name="connsiteY15" fmla="*/ 3513289 h 3784222"/>
              <a:gd name="connsiteX16" fmla="*/ 1511606 w 4164495"/>
              <a:gd name="connsiteY16" fmla="*/ 3581022 h 3784222"/>
              <a:gd name="connsiteX17" fmla="*/ 1534183 w 4164495"/>
              <a:gd name="connsiteY17" fmla="*/ 3682622 h 3784222"/>
              <a:gd name="connsiteX18" fmla="*/ 1568050 w 4164495"/>
              <a:gd name="connsiteY18" fmla="*/ 3761645 h 3784222"/>
              <a:gd name="connsiteX19" fmla="*/ 1601917 w 4164495"/>
              <a:gd name="connsiteY19" fmla="*/ 3784222 h 3784222"/>
              <a:gd name="connsiteX20" fmla="*/ 1635783 w 4164495"/>
              <a:gd name="connsiteY20" fmla="*/ 3761645 h 3784222"/>
              <a:gd name="connsiteX21" fmla="*/ 1669650 w 4164495"/>
              <a:gd name="connsiteY21" fmla="*/ 3716489 h 3784222"/>
              <a:gd name="connsiteX22" fmla="*/ 1714806 w 4164495"/>
              <a:gd name="connsiteY22" fmla="*/ 3648756 h 3784222"/>
              <a:gd name="connsiteX23" fmla="*/ 1748672 w 4164495"/>
              <a:gd name="connsiteY23" fmla="*/ 3614889 h 3784222"/>
              <a:gd name="connsiteX24" fmla="*/ 1782539 w 4164495"/>
              <a:gd name="connsiteY24" fmla="*/ 3513289 h 3784222"/>
              <a:gd name="connsiteX25" fmla="*/ 1793828 w 4164495"/>
              <a:gd name="connsiteY25" fmla="*/ 3479422 h 3784222"/>
              <a:gd name="connsiteX26" fmla="*/ 1827695 w 4164495"/>
              <a:gd name="connsiteY26" fmla="*/ 3468134 h 3784222"/>
              <a:gd name="connsiteX27" fmla="*/ 1929295 w 4164495"/>
              <a:gd name="connsiteY27" fmla="*/ 3535867 h 3784222"/>
              <a:gd name="connsiteX28" fmla="*/ 1997028 w 4164495"/>
              <a:gd name="connsiteY28" fmla="*/ 3569734 h 3784222"/>
              <a:gd name="connsiteX29" fmla="*/ 2064761 w 4164495"/>
              <a:gd name="connsiteY29" fmla="*/ 3614889 h 3784222"/>
              <a:gd name="connsiteX30" fmla="*/ 2098628 w 4164495"/>
              <a:gd name="connsiteY30" fmla="*/ 3626178 h 3784222"/>
              <a:gd name="connsiteX31" fmla="*/ 2279250 w 4164495"/>
              <a:gd name="connsiteY31" fmla="*/ 3648756 h 3784222"/>
              <a:gd name="connsiteX32" fmla="*/ 2346983 w 4164495"/>
              <a:gd name="connsiteY32" fmla="*/ 3660045 h 3784222"/>
              <a:gd name="connsiteX33" fmla="*/ 2448583 w 4164495"/>
              <a:gd name="connsiteY33" fmla="*/ 3648756 h 3784222"/>
              <a:gd name="connsiteX34" fmla="*/ 2459872 w 4164495"/>
              <a:gd name="connsiteY34" fmla="*/ 3614889 h 3784222"/>
              <a:gd name="connsiteX35" fmla="*/ 2493739 w 4164495"/>
              <a:gd name="connsiteY35" fmla="*/ 3603600 h 3784222"/>
              <a:gd name="connsiteX36" fmla="*/ 2505028 w 4164495"/>
              <a:gd name="connsiteY36" fmla="*/ 3569734 h 3784222"/>
              <a:gd name="connsiteX37" fmla="*/ 2584050 w 4164495"/>
              <a:gd name="connsiteY37" fmla="*/ 3513289 h 3784222"/>
              <a:gd name="connsiteX38" fmla="*/ 2617917 w 4164495"/>
              <a:gd name="connsiteY38" fmla="*/ 3456845 h 3784222"/>
              <a:gd name="connsiteX39" fmla="*/ 2651783 w 4164495"/>
              <a:gd name="connsiteY39" fmla="*/ 3422978 h 3784222"/>
              <a:gd name="connsiteX40" fmla="*/ 2696939 w 4164495"/>
              <a:gd name="connsiteY40" fmla="*/ 3343956 h 3784222"/>
              <a:gd name="connsiteX41" fmla="*/ 2730806 w 4164495"/>
              <a:gd name="connsiteY41" fmla="*/ 3050445 h 3784222"/>
              <a:gd name="connsiteX42" fmla="*/ 2753383 w 4164495"/>
              <a:gd name="connsiteY42" fmla="*/ 2824667 h 3784222"/>
              <a:gd name="connsiteX43" fmla="*/ 2775961 w 4164495"/>
              <a:gd name="connsiteY43" fmla="*/ 2700489 h 3784222"/>
              <a:gd name="connsiteX44" fmla="*/ 2787250 w 4164495"/>
              <a:gd name="connsiteY44" fmla="*/ 2666622 h 3784222"/>
              <a:gd name="connsiteX45" fmla="*/ 2821117 w 4164495"/>
              <a:gd name="connsiteY45" fmla="*/ 2644045 h 3784222"/>
              <a:gd name="connsiteX46" fmla="*/ 2854983 w 4164495"/>
              <a:gd name="connsiteY46" fmla="*/ 2576311 h 3784222"/>
              <a:gd name="connsiteX47" fmla="*/ 2877561 w 4164495"/>
              <a:gd name="connsiteY47" fmla="*/ 2542445 h 3784222"/>
              <a:gd name="connsiteX48" fmla="*/ 2900139 w 4164495"/>
              <a:gd name="connsiteY48" fmla="*/ 2497289 h 3784222"/>
              <a:gd name="connsiteX49" fmla="*/ 2922717 w 4164495"/>
              <a:gd name="connsiteY49" fmla="*/ 2463422 h 3784222"/>
              <a:gd name="connsiteX50" fmla="*/ 2967872 w 4164495"/>
              <a:gd name="connsiteY50" fmla="*/ 2406978 h 3784222"/>
              <a:gd name="connsiteX51" fmla="*/ 3001739 w 4164495"/>
              <a:gd name="connsiteY51" fmla="*/ 2327956 h 3784222"/>
              <a:gd name="connsiteX52" fmla="*/ 3092050 w 4164495"/>
              <a:gd name="connsiteY52" fmla="*/ 2294089 h 3784222"/>
              <a:gd name="connsiteX53" fmla="*/ 3125917 w 4164495"/>
              <a:gd name="connsiteY53" fmla="*/ 2271511 h 3784222"/>
              <a:gd name="connsiteX54" fmla="*/ 3159783 w 4164495"/>
              <a:gd name="connsiteY54" fmla="*/ 2260222 h 3784222"/>
              <a:gd name="connsiteX55" fmla="*/ 3453295 w 4164495"/>
              <a:gd name="connsiteY55" fmla="*/ 2248934 h 3784222"/>
              <a:gd name="connsiteX56" fmla="*/ 3475872 w 4164495"/>
              <a:gd name="connsiteY56" fmla="*/ 2203778 h 3784222"/>
              <a:gd name="connsiteX57" fmla="*/ 3509739 w 4164495"/>
              <a:gd name="connsiteY57" fmla="*/ 2237645 h 3784222"/>
              <a:gd name="connsiteX58" fmla="*/ 3532317 w 4164495"/>
              <a:gd name="connsiteY58" fmla="*/ 2327956 h 3784222"/>
              <a:gd name="connsiteX59" fmla="*/ 3577472 w 4164495"/>
              <a:gd name="connsiteY59" fmla="*/ 2361822 h 3784222"/>
              <a:gd name="connsiteX60" fmla="*/ 3622628 w 4164495"/>
              <a:gd name="connsiteY60" fmla="*/ 2429556 h 3784222"/>
              <a:gd name="connsiteX61" fmla="*/ 3735517 w 4164495"/>
              <a:gd name="connsiteY61" fmla="*/ 2508578 h 3784222"/>
              <a:gd name="connsiteX62" fmla="*/ 3769383 w 4164495"/>
              <a:gd name="connsiteY62" fmla="*/ 2531156 h 3784222"/>
              <a:gd name="connsiteX63" fmla="*/ 3848406 w 4164495"/>
              <a:gd name="connsiteY63" fmla="*/ 2576311 h 3784222"/>
              <a:gd name="connsiteX64" fmla="*/ 3893561 w 4164495"/>
              <a:gd name="connsiteY64" fmla="*/ 2587600 h 3784222"/>
              <a:gd name="connsiteX65" fmla="*/ 3961295 w 4164495"/>
              <a:gd name="connsiteY65" fmla="*/ 2632756 h 3784222"/>
              <a:gd name="connsiteX66" fmla="*/ 4085472 w 4164495"/>
              <a:gd name="connsiteY66" fmla="*/ 2666622 h 3784222"/>
              <a:gd name="connsiteX67" fmla="*/ 4141917 w 4164495"/>
              <a:gd name="connsiteY67" fmla="*/ 2655334 h 3784222"/>
              <a:gd name="connsiteX68" fmla="*/ 4153206 w 4164495"/>
              <a:gd name="connsiteY68" fmla="*/ 2621467 h 3784222"/>
              <a:gd name="connsiteX69" fmla="*/ 4164495 w 4164495"/>
              <a:gd name="connsiteY69" fmla="*/ 2576311 h 3784222"/>
              <a:gd name="connsiteX70" fmla="*/ 4141917 w 4164495"/>
              <a:gd name="connsiteY70" fmla="*/ 2373111 h 3784222"/>
              <a:gd name="connsiteX71" fmla="*/ 4108050 w 4164495"/>
              <a:gd name="connsiteY71" fmla="*/ 2305378 h 3784222"/>
              <a:gd name="connsiteX72" fmla="*/ 4074183 w 4164495"/>
              <a:gd name="connsiteY72" fmla="*/ 2282800 h 3784222"/>
              <a:gd name="connsiteX73" fmla="*/ 4017739 w 4164495"/>
              <a:gd name="connsiteY73" fmla="*/ 2215067 h 3784222"/>
              <a:gd name="connsiteX74" fmla="*/ 3927428 w 4164495"/>
              <a:gd name="connsiteY74" fmla="*/ 2124756 h 3784222"/>
              <a:gd name="connsiteX75" fmla="*/ 3882272 w 4164495"/>
              <a:gd name="connsiteY75" fmla="*/ 2057022 h 3784222"/>
              <a:gd name="connsiteX76" fmla="*/ 3780672 w 4164495"/>
              <a:gd name="connsiteY76" fmla="*/ 1966711 h 3784222"/>
              <a:gd name="connsiteX77" fmla="*/ 3746806 w 4164495"/>
              <a:gd name="connsiteY77" fmla="*/ 1921556 h 3784222"/>
              <a:gd name="connsiteX78" fmla="*/ 3712939 w 4164495"/>
              <a:gd name="connsiteY78" fmla="*/ 1898978 h 3784222"/>
              <a:gd name="connsiteX79" fmla="*/ 3656495 w 4164495"/>
              <a:gd name="connsiteY79" fmla="*/ 1842534 h 3784222"/>
              <a:gd name="connsiteX80" fmla="*/ 3633917 w 4164495"/>
              <a:gd name="connsiteY80" fmla="*/ 1808667 h 3784222"/>
              <a:gd name="connsiteX81" fmla="*/ 3588761 w 4164495"/>
              <a:gd name="connsiteY81" fmla="*/ 1774800 h 3784222"/>
              <a:gd name="connsiteX82" fmla="*/ 3566183 w 4164495"/>
              <a:gd name="connsiteY82" fmla="*/ 1740934 h 3784222"/>
              <a:gd name="connsiteX83" fmla="*/ 3487161 w 4164495"/>
              <a:gd name="connsiteY83" fmla="*/ 1673200 h 3784222"/>
              <a:gd name="connsiteX84" fmla="*/ 3419428 w 4164495"/>
              <a:gd name="connsiteY84" fmla="*/ 1594178 h 3784222"/>
              <a:gd name="connsiteX85" fmla="*/ 3385561 w 4164495"/>
              <a:gd name="connsiteY85" fmla="*/ 1560311 h 3784222"/>
              <a:gd name="connsiteX86" fmla="*/ 3329117 w 4164495"/>
              <a:gd name="connsiteY86" fmla="*/ 1481289 h 3784222"/>
              <a:gd name="connsiteX87" fmla="*/ 3238806 w 4164495"/>
              <a:gd name="connsiteY87" fmla="*/ 1379689 h 3784222"/>
              <a:gd name="connsiteX88" fmla="*/ 3204939 w 4164495"/>
              <a:gd name="connsiteY88" fmla="*/ 1323245 h 3784222"/>
              <a:gd name="connsiteX89" fmla="*/ 3159783 w 4164495"/>
              <a:gd name="connsiteY89" fmla="*/ 1266800 h 3784222"/>
              <a:gd name="connsiteX90" fmla="*/ 3137206 w 4164495"/>
              <a:gd name="connsiteY90" fmla="*/ 1232934 h 3784222"/>
              <a:gd name="connsiteX91" fmla="*/ 3103339 w 4164495"/>
              <a:gd name="connsiteY91" fmla="*/ 1210356 h 3784222"/>
              <a:gd name="connsiteX92" fmla="*/ 2979161 w 4164495"/>
              <a:gd name="connsiteY92" fmla="*/ 1074889 h 3784222"/>
              <a:gd name="connsiteX93" fmla="*/ 2922717 w 4164495"/>
              <a:gd name="connsiteY93" fmla="*/ 1018445 h 3784222"/>
              <a:gd name="connsiteX94" fmla="*/ 2854983 w 4164495"/>
              <a:gd name="connsiteY94" fmla="*/ 939422 h 3784222"/>
              <a:gd name="connsiteX95" fmla="*/ 2764672 w 4164495"/>
              <a:gd name="connsiteY95" fmla="*/ 860400 h 3784222"/>
              <a:gd name="connsiteX96" fmla="*/ 2617917 w 4164495"/>
              <a:gd name="connsiteY96" fmla="*/ 724934 h 3784222"/>
              <a:gd name="connsiteX97" fmla="*/ 2289547 w 4164495"/>
              <a:gd name="connsiteY97" fmla="*/ 535018 h 3784222"/>
              <a:gd name="connsiteX98" fmla="*/ 2001515 w 4164495"/>
              <a:gd name="connsiteY98" fmla="*/ 174978 h 3784222"/>
              <a:gd name="connsiteX99" fmla="*/ 1209427 w 4164495"/>
              <a:gd name="connsiteY99" fmla="*/ 174978 h 3784222"/>
              <a:gd name="connsiteX100" fmla="*/ 1680939 w 4164495"/>
              <a:gd name="connsiteY100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53443 w 4164495"/>
              <a:gd name="connsiteY14" fmla="*/ 3127306 h 3784222"/>
              <a:gd name="connsiteX15" fmla="*/ 1466450 w 4164495"/>
              <a:gd name="connsiteY15" fmla="*/ 3513289 h 3784222"/>
              <a:gd name="connsiteX16" fmla="*/ 1511606 w 4164495"/>
              <a:gd name="connsiteY16" fmla="*/ 3581022 h 3784222"/>
              <a:gd name="connsiteX17" fmla="*/ 1534183 w 4164495"/>
              <a:gd name="connsiteY17" fmla="*/ 3682622 h 3784222"/>
              <a:gd name="connsiteX18" fmla="*/ 1568050 w 4164495"/>
              <a:gd name="connsiteY18" fmla="*/ 3761645 h 3784222"/>
              <a:gd name="connsiteX19" fmla="*/ 1601917 w 4164495"/>
              <a:gd name="connsiteY19" fmla="*/ 3784222 h 3784222"/>
              <a:gd name="connsiteX20" fmla="*/ 1635783 w 4164495"/>
              <a:gd name="connsiteY20" fmla="*/ 3761645 h 3784222"/>
              <a:gd name="connsiteX21" fmla="*/ 1669650 w 4164495"/>
              <a:gd name="connsiteY21" fmla="*/ 3716489 h 3784222"/>
              <a:gd name="connsiteX22" fmla="*/ 1714806 w 4164495"/>
              <a:gd name="connsiteY22" fmla="*/ 3648756 h 3784222"/>
              <a:gd name="connsiteX23" fmla="*/ 1748672 w 4164495"/>
              <a:gd name="connsiteY23" fmla="*/ 3614889 h 3784222"/>
              <a:gd name="connsiteX24" fmla="*/ 1782539 w 4164495"/>
              <a:gd name="connsiteY24" fmla="*/ 3513289 h 3784222"/>
              <a:gd name="connsiteX25" fmla="*/ 1793828 w 4164495"/>
              <a:gd name="connsiteY25" fmla="*/ 3479422 h 3784222"/>
              <a:gd name="connsiteX26" fmla="*/ 1827695 w 4164495"/>
              <a:gd name="connsiteY26" fmla="*/ 3468134 h 3784222"/>
              <a:gd name="connsiteX27" fmla="*/ 1929295 w 4164495"/>
              <a:gd name="connsiteY27" fmla="*/ 3535867 h 3784222"/>
              <a:gd name="connsiteX28" fmla="*/ 1997028 w 4164495"/>
              <a:gd name="connsiteY28" fmla="*/ 3569734 h 3784222"/>
              <a:gd name="connsiteX29" fmla="*/ 2064761 w 4164495"/>
              <a:gd name="connsiteY29" fmla="*/ 3614889 h 3784222"/>
              <a:gd name="connsiteX30" fmla="*/ 2098628 w 4164495"/>
              <a:gd name="connsiteY30" fmla="*/ 3626178 h 3784222"/>
              <a:gd name="connsiteX31" fmla="*/ 2279250 w 4164495"/>
              <a:gd name="connsiteY31" fmla="*/ 3648756 h 3784222"/>
              <a:gd name="connsiteX32" fmla="*/ 2346983 w 4164495"/>
              <a:gd name="connsiteY32" fmla="*/ 3660045 h 3784222"/>
              <a:gd name="connsiteX33" fmla="*/ 2448583 w 4164495"/>
              <a:gd name="connsiteY33" fmla="*/ 3648756 h 3784222"/>
              <a:gd name="connsiteX34" fmla="*/ 2459872 w 4164495"/>
              <a:gd name="connsiteY34" fmla="*/ 3614889 h 3784222"/>
              <a:gd name="connsiteX35" fmla="*/ 2493739 w 4164495"/>
              <a:gd name="connsiteY35" fmla="*/ 3603600 h 3784222"/>
              <a:gd name="connsiteX36" fmla="*/ 2505028 w 4164495"/>
              <a:gd name="connsiteY36" fmla="*/ 3569734 h 3784222"/>
              <a:gd name="connsiteX37" fmla="*/ 2584050 w 4164495"/>
              <a:gd name="connsiteY37" fmla="*/ 3513289 h 3784222"/>
              <a:gd name="connsiteX38" fmla="*/ 2617917 w 4164495"/>
              <a:gd name="connsiteY38" fmla="*/ 3456845 h 3784222"/>
              <a:gd name="connsiteX39" fmla="*/ 2651783 w 4164495"/>
              <a:gd name="connsiteY39" fmla="*/ 3422978 h 3784222"/>
              <a:gd name="connsiteX40" fmla="*/ 2696939 w 4164495"/>
              <a:gd name="connsiteY40" fmla="*/ 3343956 h 3784222"/>
              <a:gd name="connsiteX41" fmla="*/ 2730806 w 4164495"/>
              <a:gd name="connsiteY41" fmla="*/ 3050445 h 3784222"/>
              <a:gd name="connsiteX42" fmla="*/ 2753383 w 4164495"/>
              <a:gd name="connsiteY42" fmla="*/ 2824667 h 3784222"/>
              <a:gd name="connsiteX43" fmla="*/ 2775961 w 4164495"/>
              <a:gd name="connsiteY43" fmla="*/ 2700489 h 3784222"/>
              <a:gd name="connsiteX44" fmla="*/ 2787250 w 4164495"/>
              <a:gd name="connsiteY44" fmla="*/ 2666622 h 3784222"/>
              <a:gd name="connsiteX45" fmla="*/ 2821117 w 4164495"/>
              <a:gd name="connsiteY45" fmla="*/ 2644045 h 3784222"/>
              <a:gd name="connsiteX46" fmla="*/ 2854983 w 4164495"/>
              <a:gd name="connsiteY46" fmla="*/ 2576311 h 3784222"/>
              <a:gd name="connsiteX47" fmla="*/ 2877561 w 4164495"/>
              <a:gd name="connsiteY47" fmla="*/ 2542445 h 3784222"/>
              <a:gd name="connsiteX48" fmla="*/ 2900139 w 4164495"/>
              <a:gd name="connsiteY48" fmla="*/ 2497289 h 3784222"/>
              <a:gd name="connsiteX49" fmla="*/ 2922717 w 4164495"/>
              <a:gd name="connsiteY49" fmla="*/ 2463422 h 3784222"/>
              <a:gd name="connsiteX50" fmla="*/ 2967872 w 4164495"/>
              <a:gd name="connsiteY50" fmla="*/ 2406978 h 3784222"/>
              <a:gd name="connsiteX51" fmla="*/ 3001739 w 4164495"/>
              <a:gd name="connsiteY51" fmla="*/ 2327956 h 3784222"/>
              <a:gd name="connsiteX52" fmla="*/ 3092050 w 4164495"/>
              <a:gd name="connsiteY52" fmla="*/ 2294089 h 3784222"/>
              <a:gd name="connsiteX53" fmla="*/ 3125917 w 4164495"/>
              <a:gd name="connsiteY53" fmla="*/ 2271511 h 3784222"/>
              <a:gd name="connsiteX54" fmla="*/ 3159783 w 4164495"/>
              <a:gd name="connsiteY54" fmla="*/ 2260222 h 3784222"/>
              <a:gd name="connsiteX55" fmla="*/ 3453295 w 4164495"/>
              <a:gd name="connsiteY55" fmla="*/ 2248934 h 3784222"/>
              <a:gd name="connsiteX56" fmla="*/ 3475872 w 4164495"/>
              <a:gd name="connsiteY56" fmla="*/ 2203778 h 3784222"/>
              <a:gd name="connsiteX57" fmla="*/ 3509739 w 4164495"/>
              <a:gd name="connsiteY57" fmla="*/ 2237645 h 3784222"/>
              <a:gd name="connsiteX58" fmla="*/ 3532317 w 4164495"/>
              <a:gd name="connsiteY58" fmla="*/ 2327956 h 3784222"/>
              <a:gd name="connsiteX59" fmla="*/ 3577472 w 4164495"/>
              <a:gd name="connsiteY59" fmla="*/ 2361822 h 3784222"/>
              <a:gd name="connsiteX60" fmla="*/ 3622628 w 4164495"/>
              <a:gd name="connsiteY60" fmla="*/ 2429556 h 3784222"/>
              <a:gd name="connsiteX61" fmla="*/ 3735517 w 4164495"/>
              <a:gd name="connsiteY61" fmla="*/ 2508578 h 3784222"/>
              <a:gd name="connsiteX62" fmla="*/ 3769383 w 4164495"/>
              <a:gd name="connsiteY62" fmla="*/ 2531156 h 3784222"/>
              <a:gd name="connsiteX63" fmla="*/ 3848406 w 4164495"/>
              <a:gd name="connsiteY63" fmla="*/ 2576311 h 3784222"/>
              <a:gd name="connsiteX64" fmla="*/ 3893561 w 4164495"/>
              <a:gd name="connsiteY64" fmla="*/ 2587600 h 3784222"/>
              <a:gd name="connsiteX65" fmla="*/ 3961295 w 4164495"/>
              <a:gd name="connsiteY65" fmla="*/ 2632756 h 3784222"/>
              <a:gd name="connsiteX66" fmla="*/ 4085472 w 4164495"/>
              <a:gd name="connsiteY66" fmla="*/ 2666622 h 3784222"/>
              <a:gd name="connsiteX67" fmla="*/ 4141917 w 4164495"/>
              <a:gd name="connsiteY67" fmla="*/ 2655334 h 3784222"/>
              <a:gd name="connsiteX68" fmla="*/ 4153206 w 4164495"/>
              <a:gd name="connsiteY68" fmla="*/ 2621467 h 3784222"/>
              <a:gd name="connsiteX69" fmla="*/ 4164495 w 4164495"/>
              <a:gd name="connsiteY69" fmla="*/ 2576311 h 3784222"/>
              <a:gd name="connsiteX70" fmla="*/ 4141917 w 4164495"/>
              <a:gd name="connsiteY70" fmla="*/ 2373111 h 3784222"/>
              <a:gd name="connsiteX71" fmla="*/ 4108050 w 4164495"/>
              <a:gd name="connsiteY71" fmla="*/ 2305378 h 3784222"/>
              <a:gd name="connsiteX72" fmla="*/ 4074183 w 4164495"/>
              <a:gd name="connsiteY72" fmla="*/ 2282800 h 3784222"/>
              <a:gd name="connsiteX73" fmla="*/ 4017739 w 4164495"/>
              <a:gd name="connsiteY73" fmla="*/ 2215067 h 3784222"/>
              <a:gd name="connsiteX74" fmla="*/ 3927428 w 4164495"/>
              <a:gd name="connsiteY74" fmla="*/ 2124756 h 3784222"/>
              <a:gd name="connsiteX75" fmla="*/ 3882272 w 4164495"/>
              <a:gd name="connsiteY75" fmla="*/ 2057022 h 3784222"/>
              <a:gd name="connsiteX76" fmla="*/ 3780672 w 4164495"/>
              <a:gd name="connsiteY76" fmla="*/ 1966711 h 3784222"/>
              <a:gd name="connsiteX77" fmla="*/ 3746806 w 4164495"/>
              <a:gd name="connsiteY77" fmla="*/ 1921556 h 3784222"/>
              <a:gd name="connsiteX78" fmla="*/ 3712939 w 4164495"/>
              <a:gd name="connsiteY78" fmla="*/ 1898978 h 3784222"/>
              <a:gd name="connsiteX79" fmla="*/ 3656495 w 4164495"/>
              <a:gd name="connsiteY79" fmla="*/ 1842534 h 3784222"/>
              <a:gd name="connsiteX80" fmla="*/ 3633917 w 4164495"/>
              <a:gd name="connsiteY80" fmla="*/ 1808667 h 3784222"/>
              <a:gd name="connsiteX81" fmla="*/ 3588761 w 4164495"/>
              <a:gd name="connsiteY81" fmla="*/ 1774800 h 3784222"/>
              <a:gd name="connsiteX82" fmla="*/ 3566183 w 4164495"/>
              <a:gd name="connsiteY82" fmla="*/ 1740934 h 3784222"/>
              <a:gd name="connsiteX83" fmla="*/ 3487161 w 4164495"/>
              <a:gd name="connsiteY83" fmla="*/ 1673200 h 3784222"/>
              <a:gd name="connsiteX84" fmla="*/ 3419428 w 4164495"/>
              <a:gd name="connsiteY84" fmla="*/ 1594178 h 3784222"/>
              <a:gd name="connsiteX85" fmla="*/ 3385561 w 4164495"/>
              <a:gd name="connsiteY85" fmla="*/ 1560311 h 3784222"/>
              <a:gd name="connsiteX86" fmla="*/ 3329117 w 4164495"/>
              <a:gd name="connsiteY86" fmla="*/ 1481289 h 3784222"/>
              <a:gd name="connsiteX87" fmla="*/ 3238806 w 4164495"/>
              <a:gd name="connsiteY87" fmla="*/ 1379689 h 3784222"/>
              <a:gd name="connsiteX88" fmla="*/ 3204939 w 4164495"/>
              <a:gd name="connsiteY88" fmla="*/ 1323245 h 3784222"/>
              <a:gd name="connsiteX89" fmla="*/ 3159783 w 4164495"/>
              <a:gd name="connsiteY89" fmla="*/ 1266800 h 3784222"/>
              <a:gd name="connsiteX90" fmla="*/ 3137206 w 4164495"/>
              <a:gd name="connsiteY90" fmla="*/ 1232934 h 3784222"/>
              <a:gd name="connsiteX91" fmla="*/ 3103339 w 4164495"/>
              <a:gd name="connsiteY91" fmla="*/ 1210356 h 3784222"/>
              <a:gd name="connsiteX92" fmla="*/ 2979161 w 4164495"/>
              <a:gd name="connsiteY92" fmla="*/ 1074889 h 3784222"/>
              <a:gd name="connsiteX93" fmla="*/ 2922717 w 4164495"/>
              <a:gd name="connsiteY93" fmla="*/ 1018445 h 3784222"/>
              <a:gd name="connsiteX94" fmla="*/ 2854983 w 4164495"/>
              <a:gd name="connsiteY94" fmla="*/ 939422 h 3784222"/>
              <a:gd name="connsiteX95" fmla="*/ 2764672 w 4164495"/>
              <a:gd name="connsiteY95" fmla="*/ 860400 h 3784222"/>
              <a:gd name="connsiteX96" fmla="*/ 2617917 w 4164495"/>
              <a:gd name="connsiteY96" fmla="*/ 724934 h 3784222"/>
              <a:gd name="connsiteX97" fmla="*/ 2289547 w 4164495"/>
              <a:gd name="connsiteY97" fmla="*/ 535018 h 3784222"/>
              <a:gd name="connsiteX98" fmla="*/ 2001515 w 4164495"/>
              <a:gd name="connsiteY98" fmla="*/ 174978 h 3784222"/>
              <a:gd name="connsiteX99" fmla="*/ 1209427 w 4164495"/>
              <a:gd name="connsiteY99" fmla="*/ 174978 h 3784222"/>
              <a:gd name="connsiteX100" fmla="*/ 1680939 w 4164495"/>
              <a:gd name="connsiteY100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466450 w 4164495"/>
              <a:gd name="connsiteY14" fmla="*/ 3513289 h 3784222"/>
              <a:gd name="connsiteX15" fmla="*/ 1511606 w 4164495"/>
              <a:gd name="connsiteY15" fmla="*/ 3581022 h 3784222"/>
              <a:gd name="connsiteX16" fmla="*/ 1534183 w 4164495"/>
              <a:gd name="connsiteY16" fmla="*/ 3682622 h 3784222"/>
              <a:gd name="connsiteX17" fmla="*/ 1568050 w 4164495"/>
              <a:gd name="connsiteY17" fmla="*/ 3761645 h 3784222"/>
              <a:gd name="connsiteX18" fmla="*/ 1601917 w 4164495"/>
              <a:gd name="connsiteY18" fmla="*/ 3784222 h 3784222"/>
              <a:gd name="connsiteX19" fmla="*/ 1635783 w 4164495"/>
              <a:gd name="connsiteY19" fmla="*/ 3761645 h 3784222"/>
              <a:gd name="connsiteX20" fmla="*/ 1669650 w 4164495"/>
              <a:gd name="connsiteY20" fmla="*/ 3716489 h 3784222"/>
              <a:gd name="connsiteX21" fmla="*/ 1714806 w 4164495"/>
              <a:gd name="connsiteY21" fmla="*/ 3648756 h 3784222"/>
              <a:gd name="connsiteX22" fmla="*/ 1748672 w 4164495"/>
              <a:gd name="connsiteY22" fmla="*/ 3614889 h 3784222"/>
              <a:gd name="connsiteX23" fmla="*/ 1782539 w 4164495"/>
              <a:gd name="connsiteY23" fmla="*/ 3513289 h 3784222"/>
              <a:gd name="connsiteX24" fmla="*/ 1793828 w 4164495"/>
              <a:gd name="connsiteY24" fmla="*/ 3479422 h 3784222"/>
              <a:gd name="connsiteX25" fmla="*/ 1827695 w 4164495"/>
              <a:gd name="connsiteY25" fmla="*/ 3468134 h 3784222"/>
              <a:gd name="connsiteX26" fmla="*/ 1929295 w 4164495"/>
              <a:gd name="connsiteY26" fmla="*/ 3535867 h 3784222"/>
              <a:gd name="connsiteX27" fmla="*/ 1997028 w 4164495"/>
              <a:gd name="connsiteY27" fmla="*/ 3569734 h 3784222"/>
              <a:gd name="connsiteX28" fmla="*/ 2064761 w 4164495"/>
              <a:gd name="connsiteY28" fmla="*/ 3614889 h 3784222"/>
              <a:gd name="connsiteX29" fmla="*/ 2098628 w 4164495"/>
              <a:gd name="connsiteY29" fmla="*/ 3626178 h 3784222"/>
              <a:gd name="connsiteX30" fmla="*/ 2279250 w 4164495"/>
              <a:gd name="connsiteY30" fmla="*/ 3648756 h 3784222"/>
              <a:gd name="connsiteX31" fmla="*/ 2346983 w 4164495"/>
              <a:gd name="connsiteY31" fmla="*/ 3660045 h 3784222"/>
              <a:gd name="connsiteX32" fmla="*/ 2448583 w 4164495"/>
              <a:gd name="connsiteY32" fmla="*/ 3648756 h 3784222"/>
              <a:gd name="connsiteX33" fmla="*/ 2459872 w 4164495"/>
              <a:gd name="connsiteY33" fmla="*/ 3614889 h 3784222"/>
              <a:gd name="connsiteX34" fmla="*/ 2493739 w 4164495"/>
              <a:gd name="connsiteY34" fmla="*/ 3603600 h 3784222"/>
              <a:gd name="connsiteX35" fmla="*/ 2505028 w 4164495"/>
              <a:gd name="connsiteY35" fmla="*/ 3569734 h 3784222"/>
              <a:gd name="connsiteX36" fmla="*/ 2584050 w 4164495"/>
              <a:gd name="connsiteY36" fmla="*/ 3513289 h 3784222"/>
              <a:gd name="connsiteX37" fmla="*/ 2617917 w 4164495"/>
              <a:gd name="connsiteY37" fmla="*/ 3456845 h 3784222"/>
              <a:gd name="connsiteX38" fmla="*/ 2651783 w 4164495"/>
              <a:gd name="connsiteY38" fmla="*/ 3422978 h 3784222"/>
              <a:gd name="connsiteX39" fmla="*/ 2696939 w 4164495"/>
              <a:gd name="connsiteY39" fmla="*/ 3343956 h 3784222"/>
              <a:gd name="connsiteX40" fmla="*/ 2730806 w 4164495"/>
              <a:gd name="connsiteY40" fmla="*/ 3050445 h 3784222"/>
              <a:gd name="connsiteX41" fmla="*/ 2753383 w 4164495"/>
              <a:gd name="connsiteY41" fmla="*/ 2824667 h 3784222"/>
              <a:gd name="connsiteX42" fmla="*/ 2775961 w 4164495"/>
              <a:gd name="connsiteY42" fmla="*/ 2700489 h 3784222"/>
              <a:gd name="connsiteX43" fmla="*/ 2787250 w 4164495"/>
              <a:gd name="connsiteY43" fmla="*/ 2666622 h 3784222"/>
              <a:gd name="connsiteX44" fmla="*/ 2821117 w 4164495"/>
              <a:gd name="connsiteY44" fmla="*/ 2644045 h 3784222"/>
              <a:gd name="connsiteX45" fmla="*/ 2854983 w 4164495"/>
              <a:gd name="connsiteY45" fmla="*/ 2576311 h 3784222"/>
              <a:gd name="connsiteX46" fmla="*/ 2877561 w 4164495"/>
              <a:gd name="connsiteY46" fmla="*/ 2542445 h 3784222"/>
              <a:gd name="connsiteX47" fmla="*/ 2900139 w 4164495"/>
              <a:gd name="connsiteY47" fmla="*/ 2497289 h 3784222"/>
              <a:gd name="connsiteX48" fmla="*/ 2922717 w 4164495"/>
              <a:gd name="connsiteY48" fmla="*/ 2463422 h 3784222"/>
              <a:gd name="connsiteX49" fmla="*/ 2967872 w 4164495"/>
              <a:gd name="connsiteY49" fmla="*/ 2406978 h 3784222"/>
              <a:gd name="connsiteX50" fmla="*/ 3001739 w 4164495"/>
              <a:gd name="connsiteY50" fmla="*/ 2327956 h 3784222"/>
              <a:gd name="connsiteX51" fmla="*/ 3092050 w 4164495"/>
              <a:gd name="connsiteY51" fmla="*/ 2294089 h 3784222"/>
              <a:gd name="connsiteX52" fmla="*/ 3125917 w 4164495"/>
              <a:gd name="connsiteY52" fmla="*/ 2271511 h 3784222"/>
              <a:gd name="connsiteX53" fmla="*/ 3159783 w 4164495"/>
              <a:gd name="connsiteY53" fmla="*/ 2260222 h 3784222"/>
              <a:gd name="connsiteX54" fmla="*/ 3453295 w 4164495"/>
              <a:gd name="connsiteY54" fmla="*/ 2248934 h 3784222"/>
              <a:gd name="connsiteX55" fmla="*/ 3475872 w 4164495"/>
              <a:gd name="connsiteY55" fmla="*/ 2203778 h 3784222"/>
              <a:gd name="connsiteX56" fmla="*/ 3509739 w 4164495"/>
              <a:gd name="connsiteY56" fmla="*/ 2237645 h 3784222"/>
              <a:gd name="connsiteX57" fmla="*/ 3532317 w 4164495"/>
              <a:gd name="connsiteY57" fmla="*/ 2327956 h 3784222"/>
              <a:gd name="connsiteX58" fmla="*/ 3577472 w 4164495"/>
              <a:gd name="connsiteY58" fmla="*/ 2361822 h 3784222"/>
              <a:gd name="connsiteX59" fmla="*/ 3622628 w 4164495"/>
              <a:gd name="connsiteY59" fmla="*/ 2429556 h 3784222"/>
              <a:gd name="connsiteX60" fmla="*/ 3735517 w 4164495"/>
              <a:gd name="connsiteY60" fmla="*/ 2508578 h 3784222"/>
              <a:gd name="connsiteX61" fmla="*/ 3769383 w 4164495"/>
              <a:gd name="connsiteY61" fmla="*/ 2531156 h 3784222"/>
              <a:gd name="connsiteX62" fmla="*/ 3848406 w 4164495"/>
              <a:gd name="connsiteY62" fmla="*/ 2576311 h 3784222"/>
              <a:gd name="connsiteX63" fmla="*/ 3893561 w 4164495"/>
              <a:gd name="connsiteY63" fmla="*/ 2587600 h 3784222"/>
              <a:gd name="connsiteX64" fmla="*/ 3961295 w 4164495"/>
              <a:gd name="connsiteY64" fmla="*/ 2632756 h 3784222"/>
              <a:gd name="connsiteX65" fmla="*/ 4085472 w 4164495"/>
              <a:gd name="connsiteY65" fmla="*/ 2666622 h 3784222"/>
              <a:gd name="connsiteX66" fmla="*/ 4141917 w 4164495"/>
              <a:gd name="connsiteY66" fmla="*/ 2655334 h 3784222"/>
              <a:gd name="connsiteX67" fmla="*/ 4153206 w 4164495"/>
              <a:gd name="connsiteY67" fmla="*/ 2621467 h 3784222"/>
              <a:gd name="connsiteX68" fmla="*/ 4164495 w 4164495"/>
              <a:gd name="connsiteY68" fmla="*/ 2576311 h 3784222"/>
              <a:gd name="connsiteX69" fmla="*/ 4141917 w 4164495"/>
              <a:gd name="connsiteY69" fmla="*/ 2373111 h 3784222"/>
              <a:gd name="connsiteX70" fmla="*/ 4108050 w 4164495"/>
              <a:gd name="connsiteY70" fmla="*/ 2305378 h 3784222"/>
              <a:gd name="connsiteX71" fmla="*/ 4074183 w 4164495"/>
              <a:gd name="connsiteY71" fmla="*/ 2282800 h 3784222"/>
              <a:gd name="connsiteX72" fmla="*/ 4017739 w 4164495"/>
              <a:gd name="connsiteY72" fmla="*/ 2215067 h 3784222"/>
              <a:gd name="connsiteX73" fmla="*/ 3927428 w 4164495"/>
              <a:gd name="connsiteY73" fmla="*/ 2124756 h 3784222"/>
              <a:gd name="connsiteX74" fmla="*/ 3882272 w 4164495"/>
              <a:gd name="connsiteY74" fmla="*/ 2057022 h 3784222"/>
              <a:gd name="connsiteX75" fmla="*/ 3780672 w 4164495"/>
              <a:gd name="connsiteY75" fmla="*/ 1966711 h 3784222"/>
              <a:gd name="connsiteX76" fmla="*/ 3746806 w 4164495"/>
              <a:gd name="connsiteY76" fmla="*/ 1921556 h 3784222"/>
              <a:gd name="connsiteX77" fmla="*/ 3712939 w 4164495"/>
              <a:gd name="connsiteY77" fmla="*/ 1898978 h 3784222"/>
              <a:gd name="connsiteX78" fmla="*/ 3656495 w 4164495"/>
              <a:gd name="connsiteY78" fmla="*/ 1842534 h 3784222"/>
              <a:gd name="connsiteX79" fmla="*/ 3633917 w 4164495"/>
              <a:gd name="connsiteY79" fmla="*/ 1808667 h 3784222"/>
              <a:gd name="connsiteX80" fmla="*/ 3588761 w 4164495"/>
              <a:gd name="connsiteY80" fmla="*/ 1774800 h 3784222"/>
              <a:gd name="connsiteX81" fmla="*/ 3566183 w 4164495"/>
              <a:gd name="connsiteY81" fmla="*/ 1740934 h 3784222"/>
              <a:gd name="connsiteX82" fmla="*/ 3487161 w 4164495"/>
              <a:gd name="connsiteY82" fmla="*/ 1673200 h 3784222"/>
              <a:gd name="connsiteX83" fmla="*/ 3419428 w 4164495"/>
              <a:gd name="connsiteY83" fmla="*/ 1594178 h 3784222"/>
              <a:gd name="connsiteX84" fmla="*/ 3385561 w 4164495"/>
              <a:gd name="connsiteY84" fmla="*/ 1560311 h 3784222"/>
              <a:gd name="connsiteX85" fmla="*/ 3329117 w 4164495"/>
              <a:gd name="connsiteY85" fmla="*/ 1481289 h 3784222"/>
              <a:gd name="connsiteX86" fmla="*/ 3238806 w 4164495"/>
              <a:gd name="connsiteY86" fmla="*/ 1379689 h 3784222"/>
              <a:gd name="connsiteX87" fmla="*/ 3204939 w 4164495"/>
              <a:gd name="connsiteY87" fmla="*/ 1323245 h 3784222"/>
              <a:gd name="connsiteX88" fmla="*/ 3159783 w 4164495"/>
              <a:gd name="connsiteY88" fmla="*/ 1266800 h 3784222"/>
              <a:gd name="connsiteX89" fmla="*/ 3137206 w 4164495"/>
              <a:gd name="connsiteY89" fmla="*/ 1232934 h 3784222"/>
              <a:gd name="connsiteX90" fmla="*/ 3103339 w 4164495"/>
              <a:gd name="connsiteY90" fmla="*/ 1210356 h 3784222"/>
              <a:gd name="connsiteX91" fmla="*/ 2979161 w 4164495"/>
              <a:gd name="connsiteY91" fmla="*/ 1074889 h 3784222"/>
              <a:gd name="connsiteX92" fmla="*/ 2922717 w 4164495"/>
              <a:gd name="connsiteY92" fmla="*/ 1018445 h 3784222"/>
              <a:gd name="connsiteX93" fmla="*/ 2854983 w 4164495"/>
              <a:gd name="connsiteY93" fmla="*/ 939422 h 3784222"/>
              <a:gd name="connsiteX94" fmla="*/ 2764672 w 4164495"/>
              <a:gd name="connsiteY94" fmla="*/ 860400 h 3784222"/>
              <a:gd name="connsiteX95" fmla="*/ 2617917 w 4164495"/>
              <a:gd name="connsiteY95" fmla="*/ 724934 h 3784222"/>
              <a:gd name="connsiteX96" fmla="*/ 2289547 w 4164495"/>
              <a:gd name="connsiteY96" fmla="*/ 535018 h 3784222"/>
              <a:gd name="connsiteX97" fmla="*/ 2001515 w 4164495"/>
              <a:gd name="connsiteY97" fmla="*/ 174978 h 3784222"/>
              <a:gd name="connsiteX98" fmla="*/ 1209427 w 4164495"/>
              <a:gd name="connsiteY98" fmla="*/ 174978 h 3784222"/>
              <a:gd name="connsiteX99" fmla="*/ 1680939 w 4164495"/>
              <a:gd name="connsiteY99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466450 w 4164495"/>
              <a:gd name="connsiteY14" fmla="*/ 3513289 h 3784222"/>
              <a:gd name="connsiteX15" fmla="*/ 1511606 w 4164495"/>
              <a:gd name="connsiteY15" fmla="*/ 3581022 h 3784222"/>
              <a:gd name="connsiteX16" fmla="*/ 1534183 w 4164495"/>
              <a:gd name="connsiteY16" fmla="*/ 3682622 h 3784222"/>
              <a:gd name="connsiteX17" fmla="*/ 1568050 w 4164495"/>
              <a:gd name="connsiteY17" fmla="*/ 3761645 h 3784222"/>
              <a:gd name="connsiteX18" fmla="*/ 1601917 w 4164495"/>
              <a:gd name="connsiteY18" fmla="*/ 3784222 h 3784222"/>
              <a:gd name="connsiteX19" fmla="*/ 1635783 w 4164495"/>
              <a:gd name="connsiteY19" fmla="*/ 3761645 h 3784222"/>
              <a:gd name="connsiteX20" fmla="*/ 1669650 w 4164495"/>
              <a:gd name="connsiteY20" fmla="*/ 3716489 h 3784222"/>
              <a:gd name="connsiteX21" fmla="*/ 1714806 w 4164495"/>
              <a:gd name="connsiteY21" fmla="*/ 3648756 h 3784222"/>
              <a:gd name="connsiteX22" fmla="*/ 1748672 w 4164495"/>
              <a:gd name="connsiteY22" fmla="*/ 3614889 h 3784222"/>
              <a:gd name="connsiteX23" fmla="*/ 1782539 w 4164495"/>
              <a:gd name="connsiteY23" fmla="*/ 3513289 h 3784222"/>
              <a:gd name="connsiteX24" fmla="*/ 1793828 w 4164495"/>
              <a:gd name="connsiteY24" fmla="*/ 3479422 h 3784222"/>
              <a:gd name="connsiteX25" fmla="*/ 1827695 w 4164495"/>
              <a:gd name="connsiteY25" fmla="*/ 3468134 h 3784222"/>
              <a:gd name="connsiteX26" fmla="*/ 1929295 w 4164495"/>
              <a:gd name="connsiteY26" fmla="*/ 3535867 h 3784222"/>
              <a:gd name="connsiteX27" fmla="*/ 1997028 w 4164495"/>
              <a:gd name="connsiteY27" fmla="*/ 3569734 h 3784222"/>
              <a:gd name="connsiteX28" fmla="*/ 2064761 w 4164495"/>
              <a:gd name="connsiteY28" fmla="*/ 3614889 h 3784222"/>
              <a:gd name="connsiteX29" fmla="*/ 2098628 w 4164495"/>
              <a:gd name="connsiteY29" fmla="*/ 3626178 h 3784222"/>
              <a:gd name="connsiteX30" fmla="*/ 2279250 w 4164495"/>
              <a:gd name="connsiteY30" fmla="*/ 3648756 h 3784222"/>
              <a:gd name="connsiteX31" fmla="*/ 2346983 w 4164495"/>
              <a:gd name="connsiteY31" fmla="*/ 3660045 h 3784222"/>
              <a:gd name="connsiteX32" fmla="*/ 2448583 w 4164495"/>
              <a:gd name="connsiteY32" fmla="*/ 3648756 h 3784222"/>
              <a:gd name="connsiteX33" fmla="*/ 2459872 w 4164495"/>
              <a:gd name="connsiteY33" fmla="*/ 3614889 h 3784222"/>
              <a:gd name="connsiteX34" fmla="*/ 2493739 w 4164495"/>
              <a:gd name="connsiteY34" fmla="*/ 3603600 h 3784222"/>
              <a:gd name="connsiteX35" fmla="*/ 2505028 w 4164495"/>
              <a:gd name="connsiteY35" fmla="*/ 3569734 h 3784222"/>
              <a:gd name="connsiteX36" fmla="*/ 2584050 w 4164495"/>
              <a:gd name="connsiteY36" fmla="*/ 3513289 h 3784222"/>
              <a:gd name="connsiteX37" fmla="*/ 2617917 w 4164495"/>
              <a:gd name="connsiteY37" fmla="*/ 3456845 h 3784222"/>
              <a:gd name="connsiteX38" fmla="*/ 2651783 w 4164495"/>
              <a:gd name="connsiteY38" fmla="*/ 3422978 h 3784222"/>
              <a:gd name="connsiteX39" fmla="*/ 2696939 w 4164495"/>
              <a:gd name="connsiteY39" fmla="*/ 3343956 h 3784222"/>
              <a:gd name="connsiteX40" fmla="*/ 2730806 w 4164495"/>
              <a:gd name="connsiteY40" fmla="*/ 3050445 h 3784222"/>
              <a:gd name="connsiteX41" fmla="*/ 2753383 w 4164495"/>
              <a:gd name="connsiteY41" fmla="*/ 2824667 h 3784222"/>
              <a:gd name="connsiteX42" fmla="*/ 2775961 w 4164495"/>
              <a:gd name="connsiteY42" fmla="*/ 2700489 h 3784222"/>
              <a:gd name="connsiteX43" fmla="*/ 2787250 w 4164495"/>
              <a:gd name="connsiteY43" fmla="*/ 2666622 h 3784222"/>
              <a:gd name="connsiteX44" fmla="*/ 2821117 w 4164495"/>
              <a:gd name="connsiteY44" fmla="*/ 2644045 h 3784222"/>
              <a:gd name="connsiteX45" fmla="*/ 2854983 w 4164495"/>
              <a:gd name="connsiteY45" fmla="*/ 2576311 h 3784222"/>
              <a:gd name="connsiteX46" fmla="*/ 2877561 w 4164495"/>
              <a:gd name="connsiteY46" fmla="*/ 2542445 h 3784222"/>
              <a:gd name="connsiteX47" fmla="*/ 2900139 w 4164495"/>
              <a:gd name="connsiteY47" fmla="*/ 2497289 h 3784222"/>
              <a:gd name="connsiteX48" fmla="*/ 2922717 w 4164495"/>
              <a:gd name="connsiteY48" fmla="*/ 2463422 h 3784222"/>
              <a:gd name="connsiteX49" fmla="*/ 2967872 w 4164495"/>
              <a:gd name="connsiteY49" fmla="*/ 2406978 h 3784222"/>
              <a:gd name="connsiteX50" fmla="*/ 3001739 w 4164495"/>
              <a:gd name="connsiteY50" fmla="*/ 2327956 h 3784222"/>
              <a:gd name="connsiteX51" fmla="*/ 3092050 w 4164495"/>
              <a:gd name="connsiteY51" fmla="*/ 2294089 h 3784222"/>
              <a:gd name="connsiteX52" fmla="*/ 3125917 w 4164495"/>
              <a:gd name="connsiteY52" fmla="*/ 2271511 h 3784222"/>
              <a:gd name="connsiteX53" fmla="*/ 3159783 w 4164495"/>
              <a:gd name="connsiteY53" fmla="*/ 2260222 h 3784222"/>
              <a:gd name="connsiteX54" fmla="*/ 3453295 w 4164495"/>
              <a:gd name="connsiteY54" fmla="*/ 2248934 h 3784222"/>
              <a:gd name="connsiteX55" fmla="*/ 3475872 w 4164495"/>
              <a:gd name="connsiteY55" fmla="*/ 2203778 h 3784222"/>
              <a:gd name="connsiteX56" fmla="*/ 3509739 w 4164495"/>
              <a:gd name="connsiteY56" fmla="*/ 2237645 h 3784222"/>
              <a:gd name="connsiteX57" fmla="*/ 3532317 w 4164495"/>
              <a:gd name="connsiteY57" fmla="*/ 2327956 h 3784222"/>
              <a:gd name="connsiteX58" fmla="*/ 3577472 w 4164495"/>
              <a:gd name="connsiteY58" fmla="*/ 2361822 h 3784222"/>
              <a:gd name="connsiteX59" fmla="*/ 3622628 w 4164495"/>
              <a:gd name="connsiteY59" fmla="*/ 2429556 h 3784222"/>
              <a:gd name="connsiteX60" fmla="*/ 3735517 w 4164495"/>
              <a:gd name="connsiteY60" fmla="*/ 2508578 h 3784222"/>
              <a:gd name="connsiteX61" fmla="*/ 3769383 w 4164495"/>
              <a:gd name="connsiteY61" fmla="*/ 2531156 h 3784222"/>
              <a:gd name="connsiteX62" fmla="*/ 3848406 w 4164495"/>
              <a:gd name="connsiteY62" fmla="*/ 2576311 h 3784222"/>
              <a:gd name="connsiteX63" fmla="*/ 3893561 w 4164495"/>
              <a:gd name="connsiteY63" fmla="*/ 2587600 h 3784222"/>
              <a:gd name="connsiteX64" fmla="*/ 3961295 w 4164495"/>
              <a:gd name="connsiteY64" fmla="*/ 2632756 h 3784222"/>
              <a:gd name="connsiteX65" fmla="*/ 4085472 w 4164495"/>
              <a:gd name="connsiteY65" fmla="*/ 2666622 h 3784222"/>
              <a:gd name="connsiteX66" fmla="*/ 4141917 w 4164495"/>
              <a:gd name="connsiteY66" fmla="*/ 2655334 h 3784222"/>
              <a:gd name="connsiteX67" fmla="*/ 4153206 w 4164495"/>
              <a:gd name="connsiteY67" fmla="*/ 2621467 h 3784222"/>
              <a:gd name="connsiteX68" fmla="*/ 4164495 w 4164495"/>
              <a:gd name="connsiteY68" fmla="*/ 2576311 h 3784222"/>
              <a:gd name="connsiteX69" fmla="*/ 4141917 w 4164495"/>
              <a:gd name="connsiteY69" fmla="*/ 2373111 h 3784222"/>
              <a:gd name="connsiteX70" fmla="*/ 4108050 w 4164495"/>
              <a:gd name="connsiteY70" fmla="*/ 2305378 h 3784222"/>
              <a:gd name="connsiteX71" fmla="*/ 4074183 w 4164495"/>
              <a:gd name="connsiteY71" fmla="*/ 2282800 h 3784222"/>
              <a:gd name="connsiteX72" fmla="*/ 4017739 w 4164495"/>
              <a:gd name="connsiteY72" fmla="*/ 2215067 h 3784222"/>
              <a:gd name="connsiteX73" fmla="*/ 3927428 w 4164495"/>
              <a:gd name="connsiteY73" fmla="*/ 2124756 h 3784222"/>
              <a:gd name="connsiteX74" fmla="*/ 3882272 w 4164495"/>
              <a:gd name="connsiteY74" fmla="*/ 2057022 h 3784222"/>
              <a:gd name="connsiteX75" fmla="*/ 3780672 w 4164495"/>
              <a:gd name="connsiteY75" fmla="*/ 1966711 h 3784222"/>
              <a:gd name="connsiteX76" fmla="*/ 3746806 w 4164495"/>
              <a:gd name="connsiteY76" fmla="*/ 1921556 h 3784222"/>
              <a:gd name="connsiteX77" fmla="*/ 3712939 w 4164495"/>
              <a:gd name="connsiteY77" fmla="*/ 1898978 h 3784222"/>
              <a:gd name="connsiteX78" fmla="*/ 3656495 w 4164495"/>
              <a:gd name="connsiteY78" fmla="*/ 1842534 h 3784222"/>
              <a:gd name="connsiteX79" fmla="*/ 3633917 w 4164495"/>
              <a:gd name="connsiteY79" fmla="*/ 1808667 h 3784222"/>
              <a:gd name="connsiteX80" fmla="*/ 3588761 w 4164495"/>
              <a:gd name="connsiteY80" fmla="*/ 1774800 h 3784222"/>
              <a:gd name="connsiteX81" fmla="*/ 3566183 w 4164495"/>
              <a:gd name="connsiteY81" fmla="*/ 1740934 h 3784222"/>
              <a:gd name="connsiteX82" fmla="*/ 3487161 w 4164495"/>
              <a:gd name="connsiteY82" fmla="*/ 1673200 h 3784222"/>
              <a:gd name="connsiteX83" fmla="*/ 3419428 w 4164495"/>
              <a:gd name="connsiteY83" fmla="*/ 1594178 h 3784222"/>
              <a:gd name="connsiteX84" fmla="*/ 3385561 w 4164495"/>
              <a:gd name="connsiteY84" fmla="*/ 1560311 h 3784222"/>
              <a:gd name="connsiteX85" fmla="*/ 3329117 w 4164495"/>
              <a:gd name="connsiteY85" fmla="*/ 1481289 h 3784222"/>
              <a:gd name="connsiteX86" fmla="*/ 3238806 w 4164495"/>
              <a:gd name="connsiteY86" fmla="*/ 1379689 h 3784222"/>
              <a:gd name="connsiteX87" fmla="*/ 3204939 w 4164495"/>
              <a:gd name="connsiteY87" fmla="*/ 1323245 h 3784222"/>
              <a:gd name="connsiteX88" fmla="*/ 3159783 w 4164495"/>
              <a:gd name="connsiteY88" fmla="*/ 1266800 h 3784222"/>
              <a:gd name="connsiteX89" fmla="*/ 3137206 w 4164495"/>
              <a:gd name="connsiteY89" fmla="*/ 1232934 h 3784222"/>
              <a:gd name="connsiteX90" fmla="*/ 3103339 w 4164495"/>
              <a:gd name="connsiteY90" fmla="*/ 1210356 h 3784222"/>
              <a:gd name="connsiteX91" fmla="*/ 2979161 w 4164495"/>
              <a:gd name="connsiteY91" fmla="*/ 1074889 h 3784222"/>
              <a:gd name="connsiteX92" fmla="*/ 2922717 w 4164495"/>
              <a:gd name="connsiteY92" fmla="*/ 1018445 h 3784222"/>
              <a:gd name="connsiteX93" fmla="*/ 2854983 w 4164495"/>
              <a:gd name="connsiteY93" fmla="*/ 939422 h 3784222"/>
              <a:gd name="connsiteX94" fmla="*/ 2764672 w 4164495"/>
              <a:gd name="connsiteY94" fmla="*/ 860400 h 3784222"/>
              <a:gd name="connsiteX95" fmla="*/ 2617917 w 4164495"/>
              <a:gd name="connsiteY95" fmla="*/ 724934 h 3784222"/>
              <a:gd name="connsiteX96" fmla="*/ 2289547 w 4164495"/>
              <a:gd name="connsiteY96" fmla="*/ 535018 h 3784222"/>
              <a:gd name="connsiteX97" fmla="*/ 2001515 w 4164495"/>
              <a:gd name="connsiteY97" fmla="*/ 174978 h 3784222"/>
              <a:gd name="connsiteX98" fmla="*/ 1209427 w 4164495"/>
              <a:gd name="connsiteY98" fmla="*/ 174978 h 3784222"/>
              <a:gd name="connsiteX99" fmla="*/ 1680939 w 4164495"/>
              <a:gd name="connsiteY99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466450 w 4164495"/>
              <a:gd name="connsiteY14" fmla="*/ 3513289 h 3784222"/>
              <a:gd name="connsiteX15" fmla="*/ 1511606 w 4164495"/>
              <a:gd name="connsiteY15" fmla="*/ 3581022 h 3784222"/>
              <a:gd name="connsiteX16" fmla="*/ 1534183 w 4164495"/>
              <a:gd name="connsiteY16" fmla="*/ 3682622 h 3784222"/>
              <a:gd name="connsiteX17" fmla="*/ 1568050 w 4164495"/>
              <a:gd name="connsiteY17" fmla="*/ 3761645 h 3784222"/>
              <a:gd name="connsiteX18" fmla="*/ 1601917 w 4164495"/>
              <a:gd name="connsiteY18" fmla="*/ 3784222 h 3784222"/>
              <a:gd name="connsiteX19" fmla="*/ 1635783 w 4164495"/>
              <a:gd name="connsiteY19" fmla="*/ 3761645 h 3784222"/>
              <a:gd name="connsiteX20" fmla="*/ 1669650 w 4164495"/>
              <a:gd name="connsiteY20" fmla="*/ 3716489 h 3784222"/>
              <a:gd name="connsiteX21" fmla="*/ 1714806 w 4164495"/>
              <a:gd name="connsiteY21" fmla="*/ 3648756 h 3784222"/>
              <a:gd name="connsiteX22" fmla="*/ 1748672 w 4164495"/>
              <a:gd name="connsiteY22" fmla="*/ 3614889 h 3784222"/>
              <a:gd name="connsiteX23" fmla="*/ 1782539 w 4164495"/>
              <a:gd name="connsiteY23" fmla="*/ 3513289 h 3784222"/>
              <a:gd name="connsiteX24" fmla="*/ 1793828 w 4164495"/>
              <a:gd name="connsiteY24" fmla="*/ 3479422 h 3784222"/>
              <a:gd name="connsiteX25" fmla="*/ 1827695 w 4164495"/>
              <a:gd name="connsiteY25" fmla="*/ 3468134 h 3784222"/>
              <a:gd name="connsiteX26" fmla="*/ 1929295 w 4164495"/>
              <a:gd name="connsiteY26" fmla="*/ 3535867 h 3784222"/>
              <a:gd name="connsiteX27" fmla="*/ 1997028 w 4164495"/>
              <a:gd name="connsiteY27" fmla="*/ 3569734 h 3784222"/>
              <a:gd name="connsiteX28" fmla="*/ 2064761 w 4164495"/>
              <a:gd name="connsiteY28" fmla="*/ 3614889 h 3784222"/>
              <a:gd name="connsiteX29" fmla="*/ 2098628 w 4164495"/>
              <a:gd name="connsiteY29" fmla="*/ 3626178 h 3784222"/>
              <a:gd name="connsiteX30" fmla="*/ 2279250 w 4164495"/>
              <a:gd name="connsiteY30" fmla="*/ 3648756 h 3784222"/>
              <a:gd name="connsiteX31" fmla="*/ 2346983 w 4164495"/>
              <a:gd name="connsiteY31" fmla="*/ 3660045 h 3784222"/>
              <a:gd name="connsiteX32" fmla="*/ 2448583 w 4164495"/>
              <a:gd name="connsiteY32" fmla="*/ 3648756 h 3784222"/>
              <a:gd name="connsiteX33" fmla="*/ 2459872 w 4164495"/>
              <a:gd name="connsiteY33" fmla="*/ 3614889 h 3784222"/>
              <a:gd name="connsiteX34" fmla="*/ 2493739 w 4164495"/>
              <a:gd name="connsiteY34" fmla="*/ 3603600 h 3784222"/>
              <a:gd name="connsiteX35" fmla="*/ 2505028 w 4164495"/>
              <a:gd name="connsiteY35" fmla="*/ 3569734 h 3784222"/>
              <a:gd name="connsiteX36" fmla="*/ 2584050 w 4164495"/>
              <a:gd name="connsiteY36" fmla="*/ 3513289 h 3784222"/>
              <a:gd name="connsiteX37" fmla="*/ 2617917 w 4164495"/>
              <a:gd name="connsiteY37" fmla="*/ 3456845 h 3784222"/>
              <a:gd name="connsiteX38" fmla="*/ 2651783 w 4164495"/>
              <a:gd name="connsiteY38" fmla="*/ 3422978 h 3784222"/>
              <a:gd name="connsiteX39" fmla="*/ 2696939 w 4164495"/>
              <a:gd name="connsiteY39" fmla="*/ 3343956 h 3784222"/>
              <a:gd name="connsiteX40" fmla="*/ 2730806 w 4164495"/>
              <a:gd name="connsiteY40" fmla="*/ 3050445 h 3784222"/>
              <a:gd name="connsiteX41" fmla="*/ 2753383 w 4164495"/>
              <a:gd name="connsiteY41" fmla="*/ 2824667 h 3784222"/>
              <a:gd name="connsiteX42" fmla="*/ 2775961 w 4164495"/>
              <a:gd name="connsiteY42" fmla="*/ 2700489 h 3784222"/>
              <a:gd name="connsiteX43" fmla="*/ 2787250 w 4164495"/>
              <a:gd name="connsiteY43" fmla="*/ 2666622 h 3784222"/>
              <a:gd name="connsiteX44" fmla="*/ 2821117 w 4164495"/>
              <a:gd name="connsiteY44" fmla="*/ 2644045 h 3784222"/>
              <a:gd name="connsiteX45" fmla="*/ 2854983 w 4164495"/>
              <a:gd name="connsiteY45" fmla="*/ 2576311 h 3784222"/>
              <a:gd name="connsiteX46" fmla="*/ 2877561 w 4164495"/>
              <a:gd name="connsiteY46" fmla="*/ 2542445 h 3784222"/>
              <a:gd name="connsiteX47" fmla="*/ 2900139 w 4164495"/>
              <a:gd name="connsiteY47" fmla="*/ 2497289 h 3784222"/>
              <a:gd name="connsiteX48" fmla="*/ 2922717 w 4164495"/>
              <a:gd name="connsiteY48" fmla="*/ 2463422 h 3784222"/>
              <a:gd name="connsiteX49" fmla="*/ 2967872 w 4164495"/>
              <a:gd name="connsiteY49" fmla="*/ 2406978 h 3784222"/>
              <a:gd name="connsiteX50" fmla="*/ 3001739 w 4164495"/>
              <a:gd name="connsiteY50" fmla="*/ 2327956 h 3784222"/>
              <a:gd name="connsiteX51" fmla="*/ 3092050 w 4164495"/>
              <a:gd name="connsiteY51" fmla="*/ 2294089 h 3784222"/>
              <a:gd name="connsiteX52" fmla="*/ 3125917 w 4164495"/>
              <a:gd name="connsiteY52" fmla="*/ 2271511 h 3784222"/>
              <a:gd name="connsiteX53" fmla="*/ 3159783 w 4164495"/>
              <a:gd name="connsiteY53" fmla="*/ 2260222 h 3784222"/>
              <a:gd name="connsiteX54" fmla="*/ 3453295 w 4164495"/>
              <a:gd name="connsiteY54" fmla="*/ 2248934 h 3784222"/>
              <a:gd name="connsiteX55" fmla="*/ 3475872 w 4164495"/>
              <a:gd name="connsiteY55" fmla="*/ 2203778 h 3784222"/>
              <a:gd name="connsiteX56" fmla="*/ 3509739 w 4164495"/>
              <a:gd name="connsiteY56" fmla="*/ 2237645 h 3784222"/>
              <a:gd name="connsiteX57" fmla="*/ 3532317 w 4164495"/>
              <a:gd name="connsiteY57" fmla="*/ 2327956 h 3784222"/>
              <a:gd name="connsiteX58" fmla="*/ 3577472 w 4164495"/>
              <a:gd name="connsiteY58" fmla="*/ 2361822 h 3784222"/>
              <a:gd name="connsiteX59" fmla="*/ 3622628 w 4164495"/>
              <a:gd name="connsiteY59" fmla="*/ 2429556 h 3784222"/>
              <a:gd name="connsiteX60" fmla="*/ 3735517 w 4164495"/>
              <a:gd name="connsiteY60" fmla="*/ 2508578 h 3784222"/>
              <a:gd name="connsiteX61" fmla="*/ 3769383 w 4164495"/>
              <a:gd name="connsiteY61" fmla="*/ 2531156 h 3784222"/>
              <a:gd name="connsiteX62" fmla="*/ 3848406 w 4164495"/>
              <a:gd name="connsiteY62" fmla="*/ 2576311 h 3784222"/>
              <a:gd name="connsiteX63" fmla="*/ 3893561 w 4164495"/>
              <a:gd name="connsiteY63" fmla="*/ 2587600 h 3784222"/>
              <a:gd name="connsiteX64" fmla="*/ 3961295 w 4164495"/>
              <a:gd name="connsiteY64" fmla="*/ 2632756 h 3784222"/>
              <a:gd name="connsiteX65" fmla="*/ 4085472 w 4164495"/>
              <a:gd name="connsiteY65" fmla="*/ 2666622 h 3784222"/>
              <a:gd name="connsiteX66" fmla="*/ 4141917 w 4164495"/>
              <a:gd name="connsiteY66" fmla="*/ 2655334 h 3784222"/>
              <a:gd name="connsiteX67" fmla="*/ 4153206 w 4164495"/>
              <a:gd name="connsiteY67" fmla="*/ 2621467 h 3784222"/>
              <a:gd name="connsiteX68" fmla="*/ 4164495 w 4164495"/>
              <a:gd name="connsiteY68" fmla="*/ 2576311 h 3784222"/>
              <a:gd name="connsiteX69" fmla="*/ 4141917 w 4164495"/>
              <a:gd name="connsiteY69" fmla="*/ 2373111 h 3784222"/>
              <a:gd name="connsiteX70" fmla="*/ 4108050 w 4164495"/>
              <a:gd name="connsiteY70" fmla="*/ 2305378 h 3784222"/>
              <a:gd name="connsiteX71" fmla="*/ 4074183 w 4164495"/>
              <a:gd name="connsiteY71" fmla="*/ 2282800 h 3784222"/>
              <a:gd name="connsiteX72" fmla="*/ 4017739 w 4164495"/>
              <a:gd name="connsiteY72" fmla="*/ 2215067 h 3784222"/>
              <a:gd name="connsiteX73" fmla="*/ 3927428 w 4164495"/>
              <a:gd name="connsiteY73" fmla="*/ 2124756 h 3784222"/>
              <a:gd name="connsiteX74" fmla="*/ 3882272 w 4164495"/>
              <a:gd name="connsiteY74" fmla="*/ 2057022 h 3784222"/>
              <a:gd name="connsiteX75" fmla="*/ 3780672 w 4164495"/>
              <a:gd name="connsiteY75" fmla="*/ 1966711 h 3784222"/>
              <a:gd name="connsiteX76" fmla="*/ 3746806 w 4164495"/>
              <a:gd name="connsiteY76" fmla="*/ 1921556 h 3784222"/>
              <a:gd name="connsiteX77" fmla="*/ 3712939 w 4164495"/>
              <a:gd name="connsiteY77" fmla="*/ 1898978 h 3784222"/>
              <a:gd name="connsiteX78" fmla="*/ 3656495 w 4164495"/>
              <a:gd name="connsiteY78" fmla="*/ 1842534 h 3784222"/>
              <a:gd name="connsiteX79" fmla="*/ 3633917 w 4164495"/>
              <a:gd name="connsiteY79" fmla="*/ 1808667 h 3784222"/>
              <a:gd name="connsiteX80" fmla="*/ 3588761 w 4164495"/>
              <a:gd name="connsiteY80" fmla="*/ 1774800 h 3784222"/>
              <a:gd name="connsiteX81" fmla="*/ 3566183 w 4164495"/>
              <a:gd name="connsiteY81" fmla="*/ 1740934 h 3784222"/>
              <a:gd name="connsiteX82" fmla="*/ 3487161 w 4164495"/>
              <a:gd name="connsiteY82" fmla="*/ 1673200 h 3784222"/>
              <a:gd name="connsiteX83" fmla="*/ 3419428 w 4164495"/>
              <a:gd name="connsiteY83" fmla="*/ 1594178 h 3784222"/>
              <a:gd name="connsiteX84" fmla="*/ 3385561 w 4164495"/>
              <a:gd name="connsiteY84" fmla="*/ 1560311 h 3784222"/>
              <a:gd name="connsiteX85" fmla="*/ 3329117 w 4164495"/>
              <a:gd name="connsiteY85" fmla="*/ 1481289 h 3784222"/>
              <a:gd name="connsiteX86" fmla="*/ 3238806 w 4164495"/>
              <a:gd name="connsiteY86" fmla="*/ 1379689 h 3784222"/>
              <a:gd name="connsiteX87" fmla="*/ 3204939 w 4164495"/>
              <a:gd name="connsiteY87" fmla="*/ 1323245 h 3784222"/>
              <a:gd name="connsiteX88" fmla="*/ 3159783 w 4164495"/>
              <a:gd name="connsiteY88" fmla="*/ 1266800 h 3784222"/>
              <a:gd name="connsiteX89" fmla="*/ 3137206 w 4164495"/>
              <a:gd name="connsiteY89" fmla="*/ 1232934 h 3784222"/>
              <a:gd name="connsiteX90" fmla="*/ 3103339 w 4164495"/>
              <a:gd name="connsiteY90" fmla="*/ 1210356 h 3784222"/>
              <a:gd name="connsiteX91" fmla="*/ 2979161 w 4164495"/>
              <a:gd name="connsiteY91" fmla="*/ 1074889 h 3784222"/>
              <a:gd name="connsiteX92" fmla="*/ 2922717 w 4164495"/>
              <a:gd name="connsiteY92" fmla="*/ 1018445 h 3784222"/>
              <a:gd name="connsiteX93" fmla="*/ 2854983 w 4164495"/>
              <a:gd name="connsiteY93" fmla="*/ 939422 h 3784222"/>
              <a:gd name="connsiteX94" fmla="*/ 2764672 w 4164495"/>
              <a:gd name="connsiteY94" fmla="*/ 860400 h 3784222"/>
              <a:gd name="connsiteX95" fmla="*/ 2617917 w 4164495"/>
              <a:gd name="connsiteY95" fmla="*/ 724934 h 3784222"/>
              <a:gd name="connsiteX96" fmla="*/ 2289547 w 4164495"/>
              <a:gd name="connsiteY96" fmla="*/ 535018 h 3784222"/>
              <a:gd name="connsiteX97" fmla="*/ 2001515 w 4164495"/>
              <a:gd name="connsiteY97" fmla="*/ 174978 h 3784222"/>
              <a:gd name="connsiteX98" fmla="*/ 1209427 w 4164495"/>
              <a:gd name="connsiteY98" fmla="*/ 174978 h 3784222"/>
              <a:gd name="connsiteX99" fmla="*/ 1680939 w 4164495"/>
              <a:gd name="connsiteY99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11606 w 4164495"/>
              <a:gd name="connsiteY14" fmla="*/ 3581022 h 3784222"/>
              <a:gd name="connsiteX15" fmla="*/ 1534183 w 4164495"/>
              <a:gd name="connsiteY15" fmla="*/ 3682622 h 3784222"/>
              <a:gd name="connsiteX16" fmla="*/ 1568050 w 4164495"/>
              <a:gd name="connsiteY16" fmla="*/ 3761645 h 3784222"/>
              <a:gd name="connsiteX17" fmla="*/ 1601917 w 4164495"/>
              <a:gd name="connsiteY17" fmla="*/ 3784222 h 3784222"/>
              <a:gd name="connsiteX18" fmla="*/ 1635783 w 4164495"/>
              <a:gd name="connsiteY18" fmla="*/ 3761645 h 3784222"/>
              <a:gd name="connsiteX19" fmla="*/ 1669650 w 4164495"/>
              <a:gd name="connsiteY19" fmla="*/ 3716489 h 3784222"/>
              <a:gd name="connsiteX20" fmla="*/ 1714806 w 4164495"/>
              <a:gd name="connsiteY20" fmla="*/ 3648756 h 3784222"/>
              <a:gd name="connsiteX21" fmla="*/ 1748672 w 4164495"/>
              <a:gd name="connsiteY21" fmla="*/ 3614889 h 3784222"/>
              <a:gd name="connsiteX22" fmla="*/ 1782539 w 4164495"/>
              <a:gd name="connsiteY22" fmla="*/ 3513289 h 3784222"/>
              <a:gd name="connsiteX23" fmla="*/ 1793828 w 4164495"/>
              <a:gd name="connsiteY23" fmla="*/ 3479422 h 3784222"/>
              <a:gd name="connsiteX24" fmla="*/ 1827695 w 4164495"/>
              <a:gd name="connsiteY24" fmla="*/ 3468134 h 3784222"/>
              <a:gd name="connsiteX25" fmla="*/ 1929295 w 4164495"/>
              <a:gd name="connsiteY25" fmla="*/ 3535867 h 3784222"/>
              <a:gd name="connsiteX26" fmla="*/ 1997028 w 4164495"/>
              <a:gd name="connsiteY26" fmla="*/ 3569734 h 3784222"/>
              <a:gd name="connsiteX27" fmla="*/ 2064761 w 4164495"/>
              <a:gd name="connsiteY27" fmla="*/ 3614889 h 3784222"/>
              <a:gd name="connsiteX28" fmla="*/ 2098628 w 4164495"/>
              <a:gd name="connsiteY28" fmla="*/ 3626178 h 3784222"/>
              <a:gd name="connsiteX29" fmla="*/ 2279250 w 4164495"/>
              <a:gd name="connsiteY29" fmla="*/ 3648756 h 3784222"/>
              <a:gd name="connsiteX30" fmla="*/ 2346983 w 4164495"/>
              <a:gd name="connsiteY30" fmla="*/ 3660045 h 3784222"/>
              <a:gd name="connsiteX31" fmla="*/ 2448583 w 4164495"/>
              <a:gd name="connsiteY31" fmla="*/ 3648756 h 3784222"/>
              <a:gd name="connsiteX32" fmla="*/ 2459872 w 4164495"/>
              <a:gd name="connsiteY32" fmla="*/ 3614889 h 3784222"/>
              <a:gd name="connsiteX33" fmla="*/ 2493739 w 4164495"/>
              <a:gd name="connsiteY33" fmla="*/ 3603600 h 3784222"/>
              <a:gd name="connsiteX34" fmla="*/ 2505028 w 4164495"/>
              <a:gd name="connsiteY34" fmla="*/ 3569734 h 3784222"/>
              <a:gd name="connsiteX35" fmla="*/ 2584050 w 4164495"/>
              <a:gd name="connsiteY35" fmla="*/ 3513289 h 3784222"/>
              <a:gd name="connsiteX36" fmla="*/ 2617917 w 4164495"/>
              <a:gd name="connsiteY36" fmla="*/ 3456845 h 3784222"/>
              <a:gd name="connsiteX37" fmla="*/ 2651783 w 4164495"/>
              <a:gd name="connsiteY37" fmla="*/ 3422978 h 3784222"/>
              <a:gd name="connsiteX38" fmla="*/ 2696939 w 4164495"/>
              <a:gd name="connsiteY38" fmla="*/ 3343956 h 3784222"/>
              <a:gd name="connsiteX39" fmla="*/ 2730806 w 4164495"/>
              <a:gd name="connsiteY39" fmla="*/ 3050445 h 3784222"/>
              <a:gd name="connsiteX40" fmla="*/ 2753383 w 4164495"/>
              <a:gd name="connsiteY40" fmla="*/ 2824667 h 3784222"/>
              <a:gd name="connsiteX41" fmla="*/ 2775961 w 4164495"/>
              <a:gd name="connsiteY41" fmla="*/ 2700489 h 3784222"/>
              <a:gd name="connsiteX42" fmla="*/ 2787250 w 4164495"/>
              <a:gd name="connsiteY42" fmla="*/ 2666622 h 3784222"/>
              <a:gd name="connsiteX43" fmla="*/ 2821117 w 4164495"/>
              <a:gd name="connsiteY43" fmla="*/ 2644045 h 3784222"/>
              <a:gd name="connsiteX44" fmla="*/ 2854983 w 4164495"/>
              <a:gd name="connsiteY44" fmla="*/ 2576311 h 3784222"/>
              <a:gd name="connsiteX45" fmla="*/ 2877561 w 4164495"/>
              <a:gd name="connsiteY45" fmla="*/ 2542445 h 3784222"/>
              <a:gd name="connsiteX46" fmla="*/ 2900139 w 4164495"/>
              <a:gd name="connsiteY46" fmla="*/ 2497289 h 3784222"/>
              <a:gd name="connsiteX47" fmla="*/ 2922717 w 4164495"/>
              <a:gd name="connsiteY47" fmla="*/ 2463422 h 3784222"/>
              <a:gd name="connsiteX48" fmla="*/ 2967872 w 4164495"/>
              <a:gd name="connsiteY48" fmla="*/ 2406978 h 3784222"/>
              <a:gd name="connsiteX49" fmla="*/ 3001739 w 4164495"/>
              <a:gd name="connsiteY49" fmla="*/ 2327956 h 3784222"/>
              <a:gd name="connsiteX50" fmla="*/ 3092050 w 4164495"/>
              <a:gd name="connsiteY50" fmla="*/ 2294089 h 3784222"/>
              <a:gd name="connsiteX51" fmla="*/ 3125917 w 4164495"/>
              <a:gd name="connsiteY51" fmla="*/ 2271511 h 3784222"/>
              <a:gd name="connsiteX52" fmla="*/ 3159783 w 4164495"/>
              <a:gd name="connsiteY52" fmla="*/ 2260222 h 3784222"/>
              <a:gd name="connsiteX53" fmla="*/ 3453295 w 4164495"/>
              <a:gd name="connsiteY53" fmla="*/ 2248934 h 3784222"/>
              <a:gd name="connsiteX54" fmla="*/ 3475872 w 4164495"/>
              <a:gd name="connsiteY54" fmla="*/ 2203778 h 3784222"/>
              <a:gd name="connsiteX55" fmla="*/ 3509739 w 4164495"/>
              <a:gd name="connsiteY55" fmla="*/ 2237645 h 3784222"/>
              <a:gd name="connsiteX56" fmla="*/ 3532317 w 4164495"/>
              <a:gd name="connsiteY56" fmla="*/ 2327956 h 3784222"/>
              <a:gd name="connsiteX57" fmla="*/ 3577472 w 4164495"/>
              <a:gd name="connsiteY57" fmla="*/ 2361822 h 3784222"/>
              <a:gd name="connsiteX58" fmla="*/ 3622628 w 4164495"/>
              <a:gd name="connsiteY58" fmla="*/ 2429556 h 3784222"/>
              <a:gd name="connsiteX59" fmla="*/ 3735517 w 4164495"/>
              <a:gd name="connsiteY59" fmla="*/ 2508578 h 3784222"/>
              <a:gd name="connsiteX60" fmla="*/ 3769383 w 4164495"/>
              <a:gd name="connsiteY60" fmla="*/ 2531156 h 3784222"/>
              <a:gd name="connsiteX61" fmla="*/ 3848406 w 4164495"/>
              <a:gd name="connsiteY61" fmla="*/ 2576311 h 3784222"/>
              <a:gd name="connsiteX62" fmla="*/ 3893561 w 4164495"/>
              <a:gd name="connsiteY62" fmla="*/ 2587600 h 3784222"/>
              <a:gd name="connsiteX63" fmla="*/ 3961295 w 4164495"/>
              <a:gd name="connsiteY63" fmla="*/ 2632756 h 3784222"/>
              <a:gd name="connsiteX64" fmla="*/ 4085472 w 4164495"/>
              <a:gd name="connsiteY64" fmla="*/ 2666622 h 3784222"/>
              <a:gd name="connsiteX65" fmla="*/ 4141917 w 4164495"/>
              <a:gd name="connsiteY65" fmla="*/ 2655334 h 3784222"/>
              <a:gd name="connsiteX66" fmla="*/ 4153206 w 4164495"/>
              <a:gd name="connsiteY66" fmla="*/ 2621467 h 3784222"/>
              <a:gd name="connsiteX67" fmla="*/ 4164495 w 4164495"/>
              <a:gd name="connsiteY67" fmla="*/ 2576311 h 3784222"/>
              <a:gd name="connsiteX68" fmla="*/ 4141917 w 4164495"/>
              <a:gd name="connsiteY68" fmla="*/ 2373111 h 3784222"/>
              <a:gd name="connsiteX69" fmla="*/ 4108050 w 4164495"/>
              <a:gd name="connsiteY69" fmla="*/ 2305378 h 3784222"/>
              <a:gd name="connsiteX70" fmla="*/ 4074183 w 4164495"/>
              <a:gd name="connsiteY70" fmla="*/ 2282800 h 3784222"/>
              <a:gd name="connsiteX71" fmla="*/ 4017739 w 4164495"/>
              <a:gd name="connsiteY71" fmla="*/ 2215067 h 3784222"/>
              <a:gd name="connsiteX72" fmla="*/ 3927428 w 4164495"/>
              <a:gd name="connsiteY72" fmla="*/ 2124756 h 3784222"/>
              <a:gd name="connsiteX73" fmla="*/ 3882272 w 4164495"/>
              <a:gd name="connsiteY73" fmla="*/ 2057022 h 3784222"/>
              <a:gd name="connsiteX74" fmla="*/ 3780672 w 4164495"/>
              <a:gd name="connsiteY74" fmla="*/ 1966711 h 3784222"/>
              <a:gd name="connsiteX75" fmla="*/ 3746806 w 4164495"/>
              <a:gd name="connsiteY75" fmla="*/ 1921556 h 3784222"/>
              <a:gd name="connsiteX76" fmla="*/ 3712939 w 4164495"/>
              <a:gd name="connsiteY76" fmla="*/ 1898978 h 3784222"/>
              <a:gd name="connsiteX77" fmla="*/ 3656495 w 4164495"/>
              <a:gd name="connsiteY77" fmla="*/ 1842534 h 3784222"/>
              <a:gd name="connsiteX78" fmla="*/ 3633917 w 4164495"/>
              <a:gd name="connsiteY78" fmla="*/ 1808667 h 3784222"/>
              <a:gd name="connsiteX79" fmla="*/ 3588761 w 4164495"/>
              <a:gd name="connsiteY79" fmla="*/ 1774800 h 3784222"/>
              <a:gd name="connsiteX80" fmla="*/ 3566183 w 4164495"/>
              <a:gd name="connsiteY80" fmla="*/ 1740934 h 3784222"/>
              <a:gd name="connsiteX81" fmla="*/ 3487161 w 4164495"/>
              <a:gd name="connsiteY81" fmla="*/ 1673200 h 3784222"/>
              <a:gd name="connsiteX82" fmla="*/ 3419428 w 4164495"/>
              <a:gd name="connsiteY82" fmla="*/ 1594178 h 3784222"/>
              <a:gd name="connsiteX83" fmla="*/ 3385561 w 4164495"/>
              <a:gd name="connsiteY83" fmla="*/ 1560311 h 3784222"/>
              <a:gd name="connsiteX84" fmla="*/ 3329117 w 4164495"/>
              <a:gd name="connsiteY84" fmla="*/ 1481289 h 3784222"/>
              <a:gd name="connsiteX85" fmla="*/ 3238806 w 4164495"/>
              <a:gd name="connsiteY85" fmla="*/ 1379689 h 3784222"/>
              <a:gd name="connsiteX86" fmla="*/ 3204939 w 4164495"/>
              <a:gd name="connsiteY86" fmla="*/ 1323245 h 3784222"/>
              <a:gd name="connsiteX87" fmla="*/ 3159783 w 4164495"/>
              <a:gd name="connsiteY87" fmla="*/ 1266800 h 3784222"/>
              <a:gd name="connsiteX88" fmla="*/ 3137206 w 4164495"/>
              <a:gd name="connsiteY88" fmla="*/ 1232934 h 3784222"/>
              <a:gd name="connsiteX89" fmla="*/ 3103339 w 4164495"/>
              <a:gd name="connsiteY89" fmla="*/ 1210356 h 3784222"/>
              <a:gd name="connsiteX90" fmla="*/ 2979161 w 4164495"/>
              <a:gd name="connsiteY90" fmla="*/ 1074889 h 3784222"/>
              <a:gd name="connsiteX91" fmla="*/ 2922717 w 4164495"/>
              <a:gd name="connsiteY91" fmla="*/ 1018445 h 3784222"/>
              <a:gd name="connsiteX92" fmla="*/ 2854983 w 4164495"/>
              <a:gd name="connsiteY92" fmla="*/ 939422 h 3784222"/>
              <a:gd name="connsiteX93" fmla="*/ 2764672 w 4164495"/>
              <a:gd name="connsiteY93" fmla="*/ 860400 h 3784222"/>
              <a:gd name="connsiteX94" fmla="*/ 2617917 w 4164495"/>
              <a:gd name="connsiteY94" fmla="*/ 724934 h 3784222"/>
              <a:gd name="connsiteX95" fmla="*/ 2289547 w 4164495"/>
              <a:gd name="connsiteY95" fmla="*/ 535018 h 3784222"/>
              <a:gd name="connsiteX96" fmla="*/ 2001515 w 4164495"/>
              <a:gd name="connsiteY96" fmla="*/ 174978 h 3784222"/>
              <a:gd name="connsiteX97" fmla="*/ 1209427 w 4164495"/>
              <a:gd name="connsiteY97" fmla="*/ 174978 h 3784222"/>
              <a:gd name="connsiteX98" fmla="*/ 1680939 w 4164495"/>
              <a:gd name="connsiteY98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34183 w 4164495"/>
              <a:gd name="connsiteY14" fmla="*/ 3682622 h 3784222"/>
              <a:gd name="connsiteX15" fmla="*/ 1568050 w 4164495"/>
              <a:gd name="connsiteY15" fmla="*/ 3761645 h 3784222"/>
              <a:gd name="connsiteX16" fmla="*/ 1601917 w 4164495"/>
              <a:gd name="connsiteY16" fmla="*/ 3784222 h 3784222"/>
              <a:gd name="connsiteX17" fmla="*/ 1635783 w 4164495"/>
              <a:gd name="connsiteY17" fmla="*/ 3761645 h 3784222"/>
              <a:gd name="connsiteX18" fmla="*/ 1669650 w 4164495"/>
              <a:gd name="connsiteY18" fmla="*/ 3716489 h 3784222"/>
              <a:gd name="connsiteX19" fmla="*/ 1714806 w 4164495"/>
              <a:gd name="connsiteY19" fmla="*/ 3648756 h 3784222"/>
              <a:gd name="connsiteX20" fmla="*/ 1748672 w 4164495"/>
              <a:gd name="connsiteY20" fmla="*/ 3614889 h 3784222"/>
              <a:gd name="connsiteX21" fmla="*/ 1782539 w 4164495"/>
              <a:gd name="connsiteY21" fmla="*/ 3513289 h 3784222"/>
              <a:gd name="connsiteX22" fmla="*/ 1793828 w 4164495"/>
              <a:gd name="connsiteY22" fmla="*/ 3479422 h 3784222"/>
              <a:gd name="connsiteX23" fmla="*/ 1827695 w 4164495"/>
              <a:gd name="connsiteY23" fmla="*/ 3468134 h 3784222"/>
              <a:gd name="connsiteX24" fmla="*/ 1929295 w 4164495"/>
              <a:gd name="connsiteY24" fmla="*/ 3535867 h 3784222"/>
              <a:gd name="connsiteX25" fmla="*/ 1997028 w 4164495"/>
              <a:gd name="connsiteY25" fmla="*/ 3569734 h 3784222"/>
              <a:gd name="connsiteX26" fmla="*/ 2064761 w 4164495"/>
              <a:gd name="connsiteY26" fmla="*/ 3614889 h 3784222"/>
              <a:gd name="connsiteX27" fmla="*/ 2098628 w 4164495"/>
              <a:gd name="connsiteY27" fmla="*/ 3626178 h 3784222"/>
              <a:gd name="connsiteX28" fmla="*/ 2279250 w 4164495"/>
              <a:gd name="connsiteY28" fmla="*/ 3648756 h 3784222"/>
              <a:gd name="connsiteX29" fmla="*/ 2346983 w 4164495"/>
              <a:gd name="connsiteY29" fmla="*/ 3660045 h 3784222"/>
              <a:gd name="connsiteX30" fmla="*/ 2448583 w 4164495"/>
              <a:gd name="connsiteY30" fmla="*/ 3648756 h 3784222"/>
              <a:gd name="connsiteX31" fmla="*/ 2459872 w 4164495"/>
              <a:gd name="connsiteY31" fmla="*/ 3614889 h 3784222"/>
              <a:gd name="connsiteX32" fmla="*/ 2493739 w 4164495"/>
              <a:gd name="connsiteY32" fmla="*/ 3603600 h 3784222"/>
              <a:gd name="connsiteX33" fmla="*/ 2505028 w 4164495"/>
              <a:gd name="connsiteY33" fmla="*/ 3569734 h 3784222"/>
              <a:gd name="connsiteX34" fmla="*/ 2584050 w 4164495"/>
              <a:gd name="connsiteY34" fmla="*/ 3513289 h 3784222"/>
              <a:gd name="connsiteX35" fmla="*/ 2617917 w 4164495"/>
              <a:gd name="connsiteY35" fmla="*/ 3456845 h 3784222"/>
              <a:gd name="connsiteX36" fmla="*/ 2651783 w 4164495"/>
              <a:gd name="connsiteY36" fmla="*/ 3422978 h 3784222"/>
              <a:gd name="connsiteX37" fmla="*/ 2696939 w 4164495"/>
              <a:gd name="connsiteY37" fmla="*/ 3343956 h 3784222"/>
              <a:gd name="connsiteX38" fmla="*/ 2730806 w 4164495"/>
              <a:gd name="connsiteY38" fmla="*/ 3050445 h 3784222"/>
              <a:gd name="connsiteX39" fmla="*/ 2753383 w 4164495"/>
              <a:gd name="connsiteY39" fmla="*/ 2824667 h 3784222"/>
              <a:gd name="connsiteX40" fmla="*/ 2775961 w 4164495"/>
              <a:gd name="connsiteY40" fmla="*/ 2700489 h 3784222"/>
              <a:gd name="connsiteX41" fmla="*/ 2787250 w 4164495"/>
              <a:gd name="connsiteY41" fmla="*/ 2666622 h 3784222"/>
              <a:gd name="connsiteX42" fmla="*/ 2821117 w 4164495"/>
              <a:gd name="connsiteY42" fmla="*/ 2644045 h 3784222"/>
              <a:gd name="connsiteX43" fmla="*/ 2854983 w 4164495"/>
              <a:gd name="connsiteY43" fmla="*/ 2576311 h 3784222"/>
              <a:gd name="connsiteX44" fmla="*/ 2877561 w 4164495"/>
              <a:gd name="connsiteY44" fmla="*/ 2542445 h 3784222"/>
              <a:gd name="connsiteX45" fmla="*/ 2900139 w 4164495"/>
              <a:gd name="connsiteY45" fmla="*/ 2497289 h 3784222"/>
              <a:gd name="connsiteX46" fmla="*/ 2922717 w 4164495"/>
              <a:gd name="connsiteY46" fmla="*/ 2463422 h 3784222"/>
              <a:gd name="connsiteX47" fmla="*/ 2967872 w 4164495"/>
              <a:gd name="connsiteY47" fmla="*/ 2406978 h 3784222"/>
              <a:gd name="connsiteX48" fmla="*/ 3001739 w 4164495"/>
              <a:gd name="connsiteY48" fmla="*/ 2327956 h 3784222"/>
              <a:gd name="connsiteX49" fmla="*/ 3092050 w 4164495"/>
              <a:gd name="connsiteY49" fmla="*/ 2294089 h 3784222"/>
              <a:gd name="connsiteX50" fmla="*/ 3125917 w 4164495"/>
              <a:gd name="connsiteY50" fmla="*/ 2271511 h 3784222"/>
              <a:gd name="connsiteX51" fmla="*/ 3159783 w 4164495"/>
              <a:gd name="connsiteY51" fmla="*/ 2260222 h 3784222"/>
              <a:gd name="connsiteX52" fmla="*/ 3453295 w 4164495"/>
              <a:gd name="connsiteY52" fmla="*/ 2248934 h 3784222"/>
              <a:gd name="connsiteX53" fmla="*/ 3475872 w 4164495"/>
              <a:gd name="connsiteY53" fmla="*/ 2203778 h 3784222"/>
              <a:gd name="connsiteX54" fmla="*/ 3509739 w 4164495"/>
              <a:gd name="connsiteY54" fmla="*/ 2237645 h 3784222"/>
              <a:gd name="connsiteX55" fmla="*/ 3532317 w 4164495"/>
              <a:gd name="connsiteY55" fmla="*/ 2327956 h 3784222"/>
              <a:gd name="connsiteX56" fmla="*/ 3577472 w 4164495"/>
              <a:gd name="connsiteY56" fmla="*/ 2361822 h 3784222"/>
              <a:gd name="connsiteX57" fmla="*/ 3622628 w 4164495"/>
              <a:gd name="connsiteY57" fmla="*/ 2429556 h 3784222"/>
              <a:gd name="connsiteX58" fmla="*/ 3735517 w 4164495"/>
              <a:gd name="connsiteY58" fmla="*/ 2508578 h 3784222"/>
              <a:gd name="connsiteX59" fmla="*/ 3769383 w 4164495"/>
              <a:gd name="connsiteY59" fmla="*/ 2531156 h 3784222"/>
              <a:gd name="connsiteX60" fmla="*/ 3848406 w 4164495"/>
              <a:gd name="connsiteY60" fmla="*/ 2576311 h 3784222"/>
              <a:gd name="connsiteX61" fmla="*/ 3893561 w 4164495"/>
              <a:gd name="connsiteY61" fmla="*/ 2587600 h 3784222"/>
              <a:gd name="connsiteX62" fmla="*/ 3961295 w 4164495"/>
              <a:gd name="connsiteY62" fmla="*/ 2632756 h 3784222"/>
              <a:gd name="connsiteX63" fmla="*/ 4085472 w 4164495"/>
              <a:gd name="connsiteY63" fmla="*/ 2666622 h 3784222"/>
              <a:gd name="connsiteX64" fmla="*/ 4141917 w 4164495"/>
              <a:gd name="connsiteY64" fmla="*/ 2655334 h 3784222"/>
              <a:gd name="connsiteX65" fmla="*/ 4153206 w 4164495"/>
              <a:gd name="connsiteY65" fmla="*/ 2621467 h 3784222"/>
              <a:gd name="connsiteX66" fmla="*/ 4164495 w 4164495"/>
              <a:gd name="connsiteY66" fmla="*/ 2576311 h 3784222"/>
              <a:gd name="connsiteX67" fmla="*/ 4141917 w 4164495"/>
              <a:gd name="connsiteY67" fmla="*/ 2373111 h 3784222"/>
              <a:gd name="connsiteX68" fmla="*/ 4108050 w 4164495"/>
              <a:gd name="connsiteY68" fmla="*/ 2305378 h 3784222"/>
              <a:gd name="connsiteX69" fmla="*/ 4074183 w 4164495"/>
              <a:gd name="connsiteY69" fmla="*/ 2282800 h 3784222"/>
              <a:gd name="connsiteX70" fmla="*/ 4017739 w 4164495"/>
              <a:gd name="connsiteY70" fmla="*/ 2215067 h 3784222"/>
              <a:gd name="connsiteX71" fmla="*/ 3927428 w 4164495"/>
              <a:gd name="connsiteY71" fmla="*/ 2124756 h 3784222"/>
              <a:gd name="connsiteX72" fmla="*/ 3882272 w 4164495"/>
              <a:gd name="connsiteY72" fmla="*/ 2057022 h 3784222"/>
              <a:gd name="connsiteX73" fmla="*/ 3780672 w 4164495"/>
              <a:gd name="connsiteY73" fmla="*/ 1966711 h 3784222"/>
              <a:gd name="connsiteX74" fmla="*/ 3746806 w 4164495"/>
              <a:gd name="connsiteY74" fmla="*/ 1921556 h 3784222"/>
              <a:gd name="connsiteX75" fmla="*/ 3712939 w 4164495"/>
              <a:gd name="connsiteY75" fmla="*/ 1898978 h 3784222"/>
              <a:gd name="connsiteX76" fmla="*/ 3656495 w 4164495"/>
              <a:gd name="connsiteY76" fmla="*/ 1842534 h 3784222"/>
              <a:gd name="connsiteX77" fmla="*/ 3633917 w 4164495"/>
              <a:gd name="connsiteY77" fmla="*/ 1808667 h 3784222"/>
              <a:gd name="connsiteX78" fmla="*/ 3588761 w 4164495"/>
              <a:gd name="connsiteY78" fmla="*/ 1774800 h 3784222"/>
              <a:gd name="connsiteX79" fmla="*/ 3566183 w 4164495"/>
              <a:gd name="connsiteY79" fmla="*/ 1740934 h 3784222"/>
              <a:gd name="connsiteX80" fmla="*/ 3487161 w 4164495"/>
              <a:gd name="connsiteY80" fmla="*/ 1673200 h 3784222"/>
              <a:gd name="connsiteX81" fmla="*/ 3419428 w 4164495"/>
              <a:gd name="connsiteY81" fmla="*/ 1594178 h 3784222"/>
              <a:gd name="connsiteX82" fmla="*/ 3385561 w 4164495"/>
              <a:gd name="connsiteY82" fmla="*/ 1560311 h 3784222"/>
              <a:gd name="connsiteX83" fmla="*/ 3329117 w 4164495"/>
              <a:gd name="connsiteY83" fmla="*/ 1481289 h 3784222"/>
              <a:gd name="connsiteX84" fmla="*/ 3238806 w 4164495"/>
              <a:gd name="connsiteY84" fmla="*/ 1379689 h 3784222"/>
              <a:gd name="connsiteX85" fmla="*/ 3204939 w 4164495"/>
              <a:gd name="connsiteY85" fmla="*/ 1323245 h 3784222"/>
              <a:gd name="connsiteX86" fmla="*/ 3159783 w 4164495"/>
              <a:gd name="connsiteY86" fmla="*/ 1266800 h 3784222"/>
              <a:gd name="connsiteX87" fmla="*/ 3137206 w 4164495"/>
              <a:gd name="connsiteY87" fmla="*/ 1232934 h 3784222"/>
              <a:gd name="connsiteX88" fmla="*/ 3103339 w 4164495"/>
              <a:gd name="connsiteY88" fmla="*/ 1210356 h 3784222"/>
              <a:gd name="connsiteX89" fmla="*/ 2979161 w 4164495"/>
              <a:gd name="connsiteY89" fmla="*/ 1074889 h 3784222"/>
              <a:gd name="connsiteX90" fmla="*/ 2922717 w 4164495"/>
              <a:gd name="connsiteY90" fmla="*/ 1018445 h 3784222"/>
              <a:gd name="connsiteX91" fmla="*/ 2854983 w 4164495"/>
              <a:gd name="connsiteY91" fmla="*/ 939422 h 3784222"/>
              <a:gd name="connsiteX92" fmla="*/ 2764672 w 4164495"/>
              <a:gd name="connsiteY92" fmla="*/ 860400 h 3784222"/>
              <a:gd name="connsiteX93" fmla="*/ 2617917 w 4164495"/>
              <a:gd name="connsiteY93" fmla="*/ 724934 h 3784222"/>
              <a:gd name="connsiteX94" fmla="*/ 2289547 w 4164495"/>
              <a:gd name="connsiteY94" fmla="*/ 535018 h 3784222"/>
              <a:gd name="connsiteX95" fmla="*/ 2001515 w 4164495"/>
              <a:gd name="connsiteY95" fmla="*/ 174978 h 3784222"/>
              <a:gd name="connsiteX96" fmla="*/ 1209427 w 4164495"/>
              <a:gd name="connsiteY96" fmla="*/ 174978 h 3784222"/>
              <a:gd name="connsiteX97" fmla="*/ 1680939 w 4164495"/>
              <a:gd name="connsiteY9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34183 w 4164495"/>
              <a:gd name="connsiteY14" fmla="*/ 3682622 h 3784222"/>
              <a:gd name="connsiteX15" fmla="*/ 1568050 w 4164495"/>
              <a:gd name="connsiteY15" fmla="*/ 3761645 h 3784222"/>
              <a:gd name="connsiteX16" fmla="*/ 1601917 w 4164495"/>
              <a:gd name="connsiteY16" fmla="*/ 3784222 h 3784222"/>
              <a:gd name="connsiteX17" fmla="*/ 1635783 w 4164495"/>
              <a:gd name="connsiteY17" fmla="*/ 3761645 h 3784222"/>
              <a:gd name="connsiteX18" fmla="*/ 1669650 w 4164495"/>
              <a:gd name="connsiteY18" fmla="*/ 3716489 h 3784222"/>
              <a:gd name="connsiteX19" fmla="*/ 1714806 w 4164495"/>
              <a:gd name="connsiteY19" fmla="*/ 3648756 h 3784222"/>
              <a:gd name="connsiteX20" fmla="*/ 1748672 w 4164495"/>
              <a:gd name="connsiteY20" fmla="*/ 3614889 h 3784222"/>
              <a:gd name="connsiteX21" fmla="*/ 1782539 w 4164495"/>
              <a:gd name="connsiteY21" fmla="*/ 3513289 h 3784222"/>
              <a:gd name="connsiteX22" fmla="*/ 1793828 w 4164495"/>
              <a:gd name="connsiteY22" fmla="*/ 3479422 h 3784222"/>
              <a:gd name="connsiteX23" fmla="*/ 1827695 w 4164495"/>
              <a:gd name="connsiteY23" fmla="*/ 3468134 h 3784222"/>
              <a:gd name="connsiteX24" fmla="*/ 1929295 w 4164495"/>
              <a:gd name="connsiteY24" fmla="*/ 3535867 h 3784222"/>
              <a:gd name="connsiteX25" fmla="*/ 1997028 w 4164495"/>
              <a:gd name="connsiteY25" fmla="*/ 3569734 h 3784222"/>
              <a:gd name="connsiteX26" fmla="*/ 2064761 w 4164495"/>
              <a:gd name="connsiteY26" fmla="*/ 3614889 h 3784222"/>
              <a:gd name="connsiteX27" fmla="*/ 2098628 w 4164495"/>
              <a:gd name="connsiteY27" fmla="*/ 3626178 h 3784222"/>
              <a:gd name="connsiteX28" fmla="*/ 2279250 w 4164495"/>
              <a:gd name="connsiteY28" fmla="*/ 3648756 h 3784222"/>
              <a:gd name="connsiteX29" fmla="*/ 2346983 w 4164495"/>
              <a:gd name="connsiteY29" fmla="*/ 3660045 h 3784222"/>
              <a:gd name="connsiteX30" fmla="*/ 2448583 w 4164495"/>
              <a:gd name="connsiteY30" fmla="*/ 3648756 h 3784222"/>
              <a:gd name="connsiteX31" fmla="*/ 2459872 w 4164495"/>
              <a:gd name="connsiteY31" fmla="*/ 3614889 h 3784222"/>
              <a:gd name="connsiteX32" fmla="*/ 2493739 w 4164495"/>
              <a:gd name="connsiteY32" fmla="*/ 3603600 h 3784222"/>
              <a:gd name="connsiteX33" fmla="*/ 2505028 w 4164495"/>
              <a:gd name="connsiteY33" fmla="*/ 3569734 h 3784222"/>
              <a:gd name="connsiteX34" fmla="*/ 2584050 w 4164495"/>
              <a:gd name="connsiteY34" fmla="*/ 3513289 h 3784222"/>
              <a:gd name="connsiteX35" fmla="*/ 2617917 w 4164495"/>
              <a:gd name="connsiteY35" fmla="*/ 3456845 h 3784222"/>
              <a:gd name="connsiteX36" fmla="*/ 2651783 w 4164495"/>
              <a:gd name="connsiteY36" fmla="*/ 3422978 h 3784222"/>
              <a:gd name="connsiteX37" fmla="*/ 2696939 w 4164495"/>
              <a:gd name="connsiteY37" fmla="*/ 3343956 h 3784222"/>
              <a:gd name="connsiteX38" fmla="*/ 2730806 w 4164495"/>
              <a:gd name="connsiteY38" fmla="*/ 3050445 h 3784222"/>
              <a:gd name="connsiteX39" fmla="*/ 2753383 w 4164495"/>
              <a:gd name="connsiteY39" fmla="*/ 2824667 h 3784222"/>
              <a:gd name="connsiteX40" fmla="*/ 2775961 w 4164495"/>
              <a:gd name="connsiteY40" fmla="*/ 2700489 h 3784222"/>
              <a:gd name="connsiteX41" fmla="*/ 2787250 w 4164495"/>
              <a:gd name="connsiteY41" fmla="*/ 2666622 h 3784222"/>
              <a:gd name="connsiteX42" fmla="*/ 2821117 w 4164495"/>
              <a:gd name="connsiteY42" fmla="*/ 2644045 h 3784222"/>
              <a:gd name="connsiteX43" fmla="*/ 2854983 w 4164495"/>
              <a:gd name="connsiteY43" fmla="*/ 2576311 h 3784222"/>
              <a:gd name="connsiteX44" fmla="*/ 2877561 w 4164495"/>
              <a:gd name="connsiteY44" fmla="*/ 2542445 h 3784222"/>
              <a:gd name="connsiteX45" fmla="*/ 2900139 w 4164495"/>
              <a:gd name="connsiteY45" fmla="*/ 2497289 h 3784222"/>
              <a:gd name="connsiteX46" fmla="*/ 2922717 w 4164495"/>
              <a:gd name="connsiteY46" fmla="*/ 2463422 h 3784222"/>
              <a:gd name="connsiteX47" fmla="*/ 2967872 w 4164495"/>
              <a:gd name="connsiteY47" fmla="*/ 2406978 h 3784222"/>
              <a:gd name="connsiteX48" fmla="*/ 3001739 w 4164495"/>
              <a:gd name="connsiteY48" fmla="*/ 2327956 h 3784222"/>
              <a:gd name="connsiteX49" fmla="*/ 3092050 w 4164495"/>
              <a:gd name="connsiteY49" fmla="*/ 2294089 h 3784222"/>
              <a:gd name="connsiteX50" fmla="*/ 3125917 w 4164495"/>
              <a:gd name="connsiteY50" fmla="*/ 2271511 h 3784222"/>
              <a:gd name="connsiteX51" fmla="*/ 3159783 w 4164495"/>
              <a:gd name="connsiteY51" fmla="*/ 2260222 h 3784222"/>
              <a:gd name="connsiteX52" fmla="*/ 3453295 w 4164495"/>
              <a:gd name="connsiteY52" fmla="*/ 2248934 h 3784222"/>
              <a:gd name="connsiteX53" fmla="*/ 3475872 w 4164495"/>
              <a:gd name="connsiteY53" fmla="*/ 2203778 h 3784222"/>
              <a:gd name="connsiteX54" fmla="*/ 3509739 w 4164495"/>
              <a:gd name="connsiteY54" fmla="*/ 2237645 h 3784222"/>
              <a:gd name="connsiteX55" fmla="*/ 3532317 w 4164495"/>
              <a:gd name="connsiteY55" fmla="*/ 2327956 h 3784222"/>
              <a:gd name="connsiteX56" fmla="*/ 3577472 w 4164495"/>
              <a:gd name="connsiteY56" fmla="*/ 2361822 h 3784222"/>
              <a:gd name="connsiteX57" fmla="*/ 3622628 w 4164495"/>
              <a:gd name="connsiteY57" fmla="*/ 2429556 h 3784222"/>
              <a:gd name="connsiteX58" fmla="*/ 3735517 w 4164495"/>
              <a:gd name="connsiteY58" fmla="*/ 2508578 h 3784222"/>
              <a:gd name="connsiteX59" fmla="*/ 3769383 w 4164495"/>
              <a:gd name="connsiteY59" fmla="*/ 2531156 h 3784222"/>
              <a:gd name="connsiteX60" fmla="*/ 3848406 w 4164495"/>
              <a:gd name="connsiteY60" fmla="*/ 2576311 h 3784222"/>
              <a:gd name="connsiteX61" fmla="*/ 3893561 w 4164495"/>
              <a:gd name="connsiteY61" fmla="*/ 2587600 h 3784222"/>
              <a:gd name="connsiteX62" fmla="*/ 3961295 w 4164495"/>
              <a:gd name="connsiteY62" fmla="*/ 2632756 h 3784222"/>
              <a:gd name="connsiteX63" fmla="*/ 4085472 w 4164495"/>
              <a:gd name="connsiteY63" fmla="*/ 2666622 h 3784222"/>
              <a:gd name="connsiteX64" fmla="*/ 4141917 w 4164495"/>
              <a:gd name="connsiteY64" fmla="*/ 2655334 h 3784222"/>
              <a:gd name="connsiteX65" fmla="*/ 4153206 w 4164495"/>
              <a:gd name="connsiteY65" fmla="*/ 2621467 h 3784222"/>
              <a:gd name="connsiteX66" fmla="*/ 4164495 w 4164495"/>
              <a:gd name="connsiteY66" fmla="*/ 2576311 h 3784222"/>
              <a:gd name="connsiteX67" fmla="*/ 4141917 w 4164495"/>
              <a:gd name="connsiteY67" fmla="*/ 2373111 h 3784222"/>
              <a:gd name="connsiteX68" fmla="*/ 4108050 w 4164495"/>
              <a:gd name="connsiteY68" fmla="*/ 2305378 h 3784222"/>
              <a:gd name="connsiteX69" fmla="*/ 4074183 w 4164495"/>
              <a:gd name="connsiteY69" fmla="*/ 2282800 h 3784222"/>
              <a:gd name="connsiteX70" fmla="*/ 4017739 w 4164495"/>
              <a:gd name="connsiteY70" fmla="*/ 2215067 h 3784222"/>
              <a:gd name="connsiteX71" fmla="*/ 3927428 w 4164495"/>
              <a:gd name="connsiteY71" fmla="*/ 2124756 h 3784222"/>
              <a:gd name="connsiteX72" fmla="*/ 3882272 w 4164495"/>
              <a:gd name="connsiteY72" fmla="*/ 2057022 h 3784222"/>
              <a:gd name="connsiteX73" fmla="*/ 3780672 w 4164495"/>
              <a:gd name="connsiteY73" fmla="*/ 1966711 h 3784222"/>
              <a:gd name="connsiteX74" fmla="*/ 3746806 w 4164495"/>
              <a:gd name="connsiteY74" fmla="*/ 1921556 h 3784222"/>
              <a:gd name="connsiteX75" fmla="*/ 3712939 w 4164495"/>
              <a:gd name="connsiteY75" fmla="*/ 1898978 h 3784222"/>
              <a:gd name="connsiteX76" fmla="*/ 3656495 w 4164495"/>
              <a:gd name="connsiteY76" fmla="*/ 1842534 h 3784222"/>
              <a:gd name="connsiteX77" fmla="*/ 3633917 w 4164495"/>
              <a:gd name="connsiteY77" fmla="*/ 1808667 h 3784222"/>
              <a:gd name="connsiteX78" fmla="*/ 3588761 w 4164495"/>
              <a:gd name="connsiteY78" fmla="*/ 1774800 h 3784222"/>
              <a:gd name="connsiteX79" fmla="*/ 3566183 w 4164495"/>
              <a:gd name="connsiteY79" fmla="*/ 1740934 h 3784222"/>
              <a:gd name="connsiteX80" fmla="*/ 3487161 w 4164495"/>
              <a:gd name="connsiteY80" fmla="*/ 1673200 h 3784222"/>
              <a:gd name="connsiteX81" fmla="*/ 3419428 w 4164495"/>
              <a:gd name="connsiteY81" fmla="*/ 1594178 h 3784222"/>
              <a:gd name="connsiteX82" fmla="*/ 3385561 w 4164495"/>
              <a:gd name="connsiteY82" fmla="*/ 1560311 h 3784222"/>
              <a:gd name="connsiteX83" fmla="*/ 3329117 w 4164495"/>
              <a:gd name="connsiteY83" fmla="*/ 1481289 h 3784222"/>
              <a:gd name="connsiteX84" fmla="*/ 3238806 w 4164495"/>
              <a:gd name="connsiteY84" fmla="*/ 1379689 h 3784222"/>
              <a:gd name="connsiteX85" fmla="*/ 3204939 w 4164495"/>
              <a:gd name="connsiteY85" fmla="*/ 1323245 h 3784222"/>
              <a:gd name="connsiteX86" fmla="*/ 3159783 w 4164495"/>
              <a:gd name="connsiteY86" fmla="*/ 1266800 h 3784222"/>
              <a:gd name="connsiteX87" fmla="*/ 3137206 w 4164495"/>
              <a:gd name="connsiteY87" fmla="*/ 1232934 h 3784222"/>
              <a:gd name="connsiteX88" fmla="*/ 3103339 w 4164495"/>
              <a:gd name="connsiteY88" fmla="*/ 1210356 h 3784222"/>
              <a:gd name="connsiteX89" fmla="*/ 2979161 w 4164495"/>
              <a:gd name="connsiteY89" fmla="*/ 1074889 h 3784222"/>
              <a:gd name="connsiteX90" fmla="*/ 2922717 w 4164495"/>
              <a:gd name="connsiteY90" fmla="*/ 1018445 h 3784222"/>
              <a:gd name="connsiteX91" fmla="*/ 2854983 w 4164495"/>
              <a:gd name="connsiteY91" fmla="*/ 939422 h 3784222"/>
              <a:gd name="connsiteX92" fmla="*/ 2764672 w 4164495"/>
              <a:gd name="connsiteY92" fmla="*/ 860400 h 3784222"/>
              <a:gd name="connsiteX93" fmla="*/ 2617917 w 4164495"/>
              <a:gd name="connsiteY93" fmla="*/ 724934 h 3784222"/>
              <a:gd name="connsiteX94" fmla="*/ 2289547 w 4164495"/>
              <a:gd name="connsiteY94" fmla="*/ 535018 h 3784222"/>
              <a:gd name="connsiteX95" fmla="*/ 2001515 w 4164495"/>
              <a:gd name="connsiteY95" fmla="*/ 174978 h 3784222"/>
              <a:gd name="connsiteX96" fmla="*/ 1209427 w 4164495"/>
              <a:gd name="connsiteY96" fmla="*/ 174978 h 3784222"/>
              <a:gd name="connsiteX97" fmla="*/ 1680939 w 4164495"/>
              <a:gd name="connsiteY9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69467 w 4164495"/>
              <a:gd name="connsiteY14" fmla="*/ 3631362 h 3784222"/>
              <a:gd name="connsiteX15" fmla="*/ 1568050 w 4164495"/>
              <a:gd name="connsiteY15" fmla="*/ 3761645 h 3784222"/>
              <a:gd name="connsiteX16" fmla="*/ 1601917 w 4164495"/>
              <a:gd name="connsiteY16" fmla="*/ 3784222 h 3784222"/>
              <a:gd name="connsiteX17" fmla="*/ 1635783 w 4164495"/>
              <a:gd name="connsiteY17" fmla="*/ 3761645 h 3784222"/>
              <a:gd name="connsiteX18" fmla="*/ 1669650 w 4164495"/>
              <a:gd name="connsiteY18" fmla="*/ 3716489 h 3784222"/>
              <a:gd name="connsiteX19" fmla="*/ 1714806 w 4164495"/>
              <a:gd name="connsiteY19" fmla="*/ 3648756 h 3784222"/>
              <a:gd name="connsiteX20" fmla="*/ 1748672 w 4164495"/>
              <a:gd name="connsiteY20" fmla="*/ 3614889 h 3784222"/>
              <a:gd name="connsiteX21" fmla="*/ 1782539 w 4164495"/>
              <a:gd name="connsiteY21" fmla="*/ 3513289 h 3784222"/>
              <a:gd name="connsiteX22" fmla="*/ 1793828 w 4164495"/>
              <a:gd name="connsiteY22" fmla="*/ 3479422 h 3784222"/>
              <a:gd name="connsiteX23" fmla="*/ 1827695 w 4164495"/>
              <a:gd name="connsiteY23" fmla="*/ 3468134 h 3784222"/>
              <a:gd name="connsiteX24" fmla="*/ 1929295 w 4164495"/>
              <a:gd name="connsiteY24" fmla="*/ 3535867 h 3784222"/>
              <a:gd name="connsiteX25" fmla="*/ 1997028 w 4164495"/>
              <a:gd name="connsiteY25" fmla="*/ 3569734 h 3784222"/>
              <a:gd name="connsiteX26" fmla="*/ 2064761 w 4164495"/>
              <a:gd name="connsiteY26" fmla="*/ 3614889 h 3784222"/>
              <a:gd name="connsiteX27" fmla="*/ 2098628 w 4164495"/>
              <a:gd name="connsiteY27" fmla="*/ 3626178 h 3784222"/>
              <a:gd name="connsiteX28" fmla="*/ 2279250 w 4164495"/>
              <a:gd name="connsiteY28" fmla="*/ 3648756 h 3784222"/>
              <a:gd name="connsiteX29" fmla="*/ 2346983 w 4164495"/>
              <a:gd name="connsiteY29" fmla="*/ 3660045 h 3784222"/>
              <a:gd name="connsiteX30" fmla="*/ 2448583 w 4164495"/>
              <a:gd name="connsiteY30" fmla="*/ 3648756 h 3784222"/>
              <a:gd name="connsiteX31" fmla="*/ 2459872 w 4164495"/>
              <a:gd name="connsiteY31" fmla="*/ 3614889 h 3784222"/>
              <a:gd name="connsiteX32" fmla="*/ 2493739 w 4164495"/>
              <a:gd name="connsiteY32" fmla="*/ 3603600 h 3784222"/>
              <a:gd name="connsiteX33" fmla="*/ 2505028 w 4164495"/>
              <a:gd name="connsiteY33" fmla="*/ 3569734 h 3784222"/>
              <a:gd name="connsiteX34" fmla="*/ 2584050 w 4164495"/>
              <a:gd name="connsiteY34" fmla="*/ 3513289 h 3784222"/>
              <a:gd name="connsiteX35" fmla="*/ 2617917 w 4164495"/>
              <a:gd name="connsiteY35" fmla="*/ 3456845 h 3784222"/>
              <a:gd name="connsiteX36" fmla="*/ 2651783 w 4164495"/>
              <a:gd name="connsiteY36" fmla="*/ 3422978 h 3784222"/>
              <a:gd name="connsiteX37" fmla="*/ 2696939 w 4164495"/>
              <a:gd name="connsiteY37" fmla="*/ 3343956 h 3784222"/>
              <a:gd name="connsiteX38" fmla="*/ 2730806 w 4164495"/>
              <a:gd name="connsiteY38" fmla="*/ 3050445 h 3784222"/>
              <a:gd name="connsiteX39" fmla="*/ 2753383 w 4164495"/>
              <a:gd name="connsiteY39" fmla="*/ 2824667 h 3784222"/>
              <a:gd name="connsiteX40" fmla="*/ 2775961 w 4164495"/>
              <a:gd name="connsiteY40" fmla="*/ 2700489 h 3784222"/>
              <a:gd name="connsiteX41" fmla="*/ 2787250 w 4164495"/>
              <a:gd name="connsiteY41" fmla="*/ 2666622 h 3784222"/>
              <a:gd name="connsiteX42" fmla="*/ 2821117 w 4164495"/>
              <a:gd name="connsiteY42" fmla="*/ 2644045 h 3784222"/>
              <a:gd name="connsiteX43" fmla="*/ 2854983 w 4164495"/>
              <a:gd name="connsiteY43" fmla="*/ 2576311 h 3784222"/>
              <a:gd name="connsiteX44" fmla="*/ 2877561 w 4164495"/>
              <a:gd name="connsiteY44" fmla="*/ 2542445 h 3784222"/>
              <a:gd name="connsiteX45" fmla="*/ 2900139 w 4164495"/>
              <a:gd name="connsiteY45" fmla="*/ 2497289 h 3784222"/>
              <a:gd name="connsiteX46" fmla="*/ 2922717 w 4164495"/>
              <a:gd name="connsiteY46" fmla="*/ 2463422 h 3784222"/>
              <a:gd name="connsiteX47" fmla="*/ 2967872 w 4164495"/>
              <a:gd name="connsiteY47" fmla="*/ 2406978 h 3784222"/>
              <a:gd name="connsiteX48" fmla="*/ 3001739 w 4164495"/>
              <a:gd name="connsiteY48" fmla="*/ 2327956 h 3784222"/>
              <a:gd name="connsiteX49" fmla="*/ 3092050 w 4164495"/>
              <a:gd name="connsiteY49" fmla="*/ 2294089 h 3784222"/>
              <a:gd name="connsiteX50" fmla="*/ 3125917 w 4164495"/>
              <a:gd name="connsiteY50" fmla="*/ 2271511 h 3784222"/>
              <a:gd name="connsiteX51" fmla="*/ 3159783 w 4164495"/>
              <a:gd name="connsiteY51" fmla="*/ 2260222 h 3784222"/>
              <a:gd name="connsiteX52" fmla="*/ 3453295 w 4164495"/>
              <a:gd name="connsiteY52" fmla="*/ 2248934 h 3784222"/>
              <a:gd name="connsiteX53" fmla="*/ 3475872 w 4164495"/>
              <a:gd name="connsiteY53" fmla="*/ 2203778 h 3784222"/>
              <a:gd name="connsiteX54" fmla="*/ 3509739 w 4164495"/>
              <a:gd name="connsiteY54" fmla="*/ 2237645 h 3784222"/>
              <a:gd name="connsiteX55" fmla="*/ 3532317 w 4164495"/>
              <a:gd name="connsiteY55" fmla="*/ 2327956 h 3784222"/>
              <a:gd name="connsiteX56" fmla="*/ 3577472 w 4164495"/>
              <a:gd name="connsiteY56" fmla="*/ 2361822 h 3784222"/>
              <a:gd name="connsiteX57" fmla="*/ 3622628 w 4164495"/>
              <a:gd name="connsiteY57" fmla="*/ 2429556 h 3784222"/>
              <a:gd name="connsiteX58" fmla="*/ 3735517 w 4164495"/>
              <a:gd name="connsiteY58" fmla="*/ 2508578 h 3784222"/>
              <a:gd name="connsiteX59" fmla="*/ 3769383 w 4164495"/>
              <a:gd name="connsiteY59" fmla="*/ 2531156 h 3784222"/>
              <a:gd name="connsiteX60" fmla="*/ 3848406 w 4164495"/>
              <a:gd name="connsiteY60" fmla="*/ 2576311 h 3784222"/>
              <a:gd name="connsiteX61" fmla="*/ 3893561 w 4164495"/>
              <a:gd name="connsiteY61" fmla="*/ 2587600 h 3784222"/>
              <a:gd name="connsiteX62" fmla="*/ 3961295 w 4164495"/>
              <a:gd name="connsiteY62" fmla="*/ 2632756 h 3784222"/>
              <a:gd name="connsiteX63" fmla="*/ 4085472 w 4164495"/>
              <a:gd name="connsiteY63" fmla="*/ 2666622 h 3784222"/>
              <a:gd name="connsiteX64" fmla="*/ 4141917 w 4164495"/>
              <a:gd name="connsiteY64" fmla="*/ 2655334 h 3784222"/>
              <a:gd name="connsiteX65" fmla="*/ 4153206 w 4164495"/>
              <a:gd name="connsiteY65" fmla="*/ 2621467 h 3784222"/>
              <a:gd name="connsiteX66" fmla="*/ 4164495 w 4164495"/>
              <a:gd name="connsiteY66" fmla="*/ 2576311 h 3784222"/>
              <a:gd name="connsiteX67" fmla="*/ 4141917 w 4164495"/>
              <a:gd name="connsiteY67" fmla="*/ 2373111 h 3784222"/>
              <a:gd name="connsiteX68" fmla="*/ 4108050 w 4164495"/>
              <a:gd name="connsiteY68" fmla="*/ 2305378 h 3784222"/>
              <a:gd name="connsiteX69" fmla="*/ 4074183 w 4164495"/>
              <a:gd name="connsiteY69" fmla="*/ 2282800 h 3784222"/>
              <a:gd name="connsiteX70" fmla="*/ 4017739 w 4164495"/>
              <a:gd name="connsiteY70" fmla="*/ 2215067 h 3784222"/>
              <a:gd name="connsiteX71" fmla="*/ 3927428 w 4164495"/>
              <a:gd name="connsiteY71" fmla="*/ 2124756 h 3784222"/>
              <a:gd name="connsiteX72" fmla="*/ 3882272 w 4164495"/>
              <a:gd name="connsiteY72" fmla="*/ 2057022 h 3784222"/>
              <a:gd name="connsiteX73" fmla="*/ 3780672 w 4164495"/>
              <a:gd name="connsiteY73" fmla="*/ 1966711 h 3784222"/>
              <a:gd name="connsiteX74" fmla="*/ 3746806 w 4164495"/>
              <a:gd name="connsiteY74" fmla="*/ 1921556 h 3784222"/>
              <a:gd name="connsiteX75" fmla="*/ 3712939 w 4164495"/>
              <a:gd name="connsiteY75" fmla="*/ 1898978 h 3784222"/>
              <a:gd name="connsiteX76" fmla="*/ 3656495 w 4164495"/>
              <a:gd name="connsiteY76" fmla="*/ 1842534 h 3784222"/>
              <a:gd name="connsiteX77" fmla="*/ 3633917 w 4164495"/>
              <a:gd name="connsiteY77" fmla="*/ 1808667 h 3784222"/>
              <a:gd name="connsiteX78" fmla="*/ 3588761 w 4164495"/>
              <a:gd name="connsiteY78" fmla="*/ 1774800 h 3784222"/>
              <a:gd name="connsiteX79" fmla="*/ 3566183 w 4164495"/>
              <a:gd name="connsiteY79" fmla="*/ 1740934 h 3784222"/>
              <a:gd name="connsiteX80" fmla="*/ 3487161 w 4164495"/>
              <a:gd name="connsiteY80" fmla="*/ 1673200 h 3784222"/>
              <a:gd name="connsiteX81" fmla="*/ 3419428 w 4164495"/>
              <a:gd name="connsiteY81" fmla="*/ 1594178 h 3784222"/>
              <a:gd name="connsiteX82" fmla="*/ 3385561 w 4164495"/>
              <a:gd name="connsiteY82" fmla="*/ 1560311 h 3784222"/>
              <a:gd name="connsiteX83" fmla="*/ 3329117 w 4164495"/>
              <a:gd name="connsiteY83" fmla="*/ 1481289 h 3784222"/>
              <a:gd name="connsiteX84" fmla="*/ 3238806 w 4164495"/>
              <a:gd name="connsiteY84" fmla="*/ 1379689 h 3784222"/>
              <a:gd name="connsiteX85" fmla="*/ 3204939 w 4164495"/>
              <a:gd name="connsiteY85" fmla="*/ 1323245 h 3784222"/>
              <a:gd name="connsiteX86" fmla="*/ 3159783 w 4164495"/>
              <a:gd name="connsiteY86" fmla="*/ 1266800 h 3784222"/>
              <a:gd name="connsiteX87" fmla="*/ 3137206 w 4164495"/>
              <a:gd name="connsiteY87" fmla="*/ 1232934 h 3784222"/>
              <a:gd name="connsiteX88" fmla="*/ 3103339 w 4164495"/>
              <a:gd name="connsiteY88" fmla="*/ 1210356 h 3784222"/>
              <a:gd name="connsiteX89" fmla="*/ 2979161 w 4164495"/>
              <a:gd name="connsiteY89" fmla="*/ 1074889 h 3784222"/>
              <a:gd name="connsiteX90" fmla="*/ 2922717 w 4164495"/>
              <a:gd name="connsiteY90" fmla="*/ 1018445 h 3784222"/>
              <a:gd name="connsiteX91" fmla="*/ 2854983 w 4164495"/>
              <a:gd name="connsiteY91" fmla="*/ 939422 h 3784222"/>
              <a:gd name="connsiteX92" fmla="*/ 2764672 w 4164495"/>
              <a:gd name="connsiteY92" fmla="*/ 860400 h 3784222"/>
              <a:gd name="connsiteX93" fmla="*/ 2617917 w 4164495"/>
              <a:gd name="connsiteY93" fmla="*/ 724934 h 3784222"/>
              <a:gd name="connsiteX94" fmla="*/ 2289547 w 4164495"/>
              <a:gd name="connsiteY94" fmla="*/ 535018 h 3784222"/>
              <a:gd name="connsiteX95" fmla="*/ 2001515 w 4164495"/>
              <a:gd name="connsiteY95" fmla="*/ 174978 h 3784222"/>
              <a:gd name="connsiteX96" fmla="*/ 1209427 w 4164495"/>
              <a:gd name="connsiteY96" fmla="*/ 174978 h 3784222"/>
              <a:gd name="connsiteX97" fmla="*/ 1680939 w 4164495"/>
              <a:gd name="connsiteY9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68050 w 4164495"/>
              <a:gd name="connsiteY14" fmla="*/ 3761645 h 3784222"/>
              <a:gd name="connsiteX15" fmla="*/ 1601917 w 4164495"/>
              <a:gd name="connsiteY15" fmla="*/ 3784222 h 3784222"/>
              <a:gd name="connsiteX16" fmla="*/ 1635783 w 4164495"/>
              <a:gd name="connsiteY16" fmla="*/ 3761645 h 3784222"/>
              <a:gd name="connsiteX17" fmla="*/ 1669650 w 4164495"/>
              <a:gd name="connsiteY17" fmla="*/ 3716489 h 3784222"/>
              <a:gd name="connsiteX18" fmla="*/ 1714806 w 4164495"/>
              <a:gd name="connsiteY18" fmla="*/ 3648756 h 3784222"/>
              <a:gd name="connsiteX19" fmla="*/ 1748672 w 4164495"/>
              <a:gd name="connsiteY19" fmla="*/ 3614889 h 3784222"/>
              <a:gd name="connsiteX20" fmla="*/ 1782539 w 4164495"/>
              <a:gd name="connsiteY20" fmla="*/ 3513289 h 3784222"/>
              <a:gd name="connsiteX21" fmla="*/ 1793828 w 4164495"/>
              <a:gd name="connsiteY21" fmla="*/ 3479422 h 3784222"/>
              <a:gd name="connsiteX22" fmla="*/ 1827695 w 4164495"/>
              <a:gd name="connsiteY22" fmla="*/ 3468134 h 3784222"/>
              <a:gd name="connsiteX23" fmla="*/ 1929295 w 4164495"/>
              <a:gd name="connsiteY23" fmla="*/ 3535867 h 3784222"/>
              <a:gd name="connsiteX24" fmla="*/ 1997028 w 4164495"/>
              <a:gd name="connsiteY24" fmla="*/ 3569734 h 3784222"/>
              <a:gd name="connsiteX25" fmla="*/ 2064761 w 4164495"/>
              <a:gd name="connsiteY25" fmla="*/ 3614889 h 3784222"/>
              <a:gd name="connsiteX26" fmla="*/ 2098628 w 4164495"/>
              <a:gd name="connsiteY26" fmla="*/ 3626178 h 3784222"/>
              <a:gd name="connsiteX27" fmla="*/ 2279250 w 4164495"/>
              <a:gd name="connsiteY27" fmla="*/ 3648756 h 3784222"/>
              <a:gd name="connsiteX28" fmla="*/ 2346983 w 4164495"/>
              <a:gd name="connsiteY28" fmla="*/ 3660045 h 3784222"/>
              <a:gd name="connsiteX29" fmla="*/ 2448583 w 4164495"/>
              <a:gd name="connsiteY29" fmla="*/ 3648756 h 3784222"/>
              <a:gd name="connsiteX30" fmla="*/ 2459872 w 4164495"/>
              <a:gd name="connsiteY30" fmla="*/ 3614889 h 3784222"/>
              <a:gd name="connsiteX31" fmla="*/ 2493739 w 4164495"/>
              <a:gd name="connsiteY31" fmla="*/ 3603600 h 3784222"/>
              <a:gd name="connsiteX32" fmla="*/ 2505028 w 4164495"/>
              <a:gd name="connsiteY32" fmla="*/ 3569734 h 3784222"/>
              <a:gd name="connsiteX33" fmla="*/ 2584050 w 4164495"/>
              <a:gd name="connsiteY33" fmla="*/ 3513289 h 3784222"/>
              <a:gd name="connsiteX34" fmla="*/ 2617917 w 4164495"/>
              <a:gd name="connsiteY34" fmla="*/ 3456845 h 3784222"/>
              <a:gd name="connsiteX35" fmla="*/ 2651783 w 4164495"/>
              <a:gd name="connsiteY35" fmla="*/ 3422978 h 3784222"/>
              <a:gd name="connsiteX36" fmla="*/ 2696939 w 4164495"/>
              <a:gd name="connsiteY36" fmla="*/ 3343956 h 3784222"/>
              <a:gd name="connsiteX37" fmla="*/ 2730806 w 4164495"/>
              <a:gd name="connsiteY37" fmla="*/ 3050445 h 3784222"/>
              <a:gd name="connsiteX38" fmla="*/ 2753383 w 4164495"/>
              <a:gd name="connsiteY38" fmla="*/ 2824667 h 3784222"/>
              <a:gd name="connsiteX39" fmla="*/ 2775961 w 4164495"/>
              <a:gd name="connsiteY39" fmla="*/ 2700489 h 3784222"/>
              <a:gd name="connsiteX40" fmla="*/ 2787250 w 4164495"/>
              <a:gd name="connsiteY40" fmla="*/ 2666622 h 3784222"/>
              <a:gd name="connsiteX41" fmla="*/ 2821117 w 4164495"/>
              <a:gd name="connsiteY41" fmla="*/ 2644045 h 3784222"/>
              <a:gd name="connsiteX42" fmla="*/ 2854983 w 4164495"/>
              <a:gd name="connsiteY42" fmla="*/ 2576311 h 3784222"/>
              <a:gd name="connsiteX43" fmla="*/ 2877561 w 4164495"/>
              <a:gd name="connsiteY43" fmla="*/ 2542445 h 3784222"/>
              <a:gd name="connsiteX44" fmla="*/ 2900139 w 4164495"/>
              <a:gd name="connsiteY44" fmla="*/ 2497289 h 3784222"/>
              <a:gd name="connsiteX45" fmla="*/ 2922717 w 4164495"/>
              <a:gd name="connsiteY45" fmla="*/ 2463422 h 3784222"/>
              <a:gd name="connsiteX46" fmla="*/ 2967872 w 4164495"/>
              <a:gd name="connsiteY46" fmla="*/ 2406978 h 3784222"/>
              <a:gd name="connsiteX47" fmla="*/ 3001739 w 4164495"/>
              <a:gd name="connsiteY47" fmla="*/ 2327956 h 3784222"/>
              <a:gd name="connsiteX48" fmla="*/ 3092050 w 4164495"/>
              <a:gd name="connsiteY48" fmla="*/ 2294089 h 3784222"/>
              <a:gd name="connsiteX49" fmla="*/ 3125917 w 4164495"/>
              <a:gd name="connsiteY49" fmla="*/ 2271511 h 3784222"/>
              <a:gd name="connsiteX50" fmla="*/ 3159783 w 4164495"/>
              <a:gd name="connsiteY50" fmla="*/ 2260222 h 3784222"/>
              <a:gd name="connsiteX51" fmla="*/ 3453295 w 4164495"/>
              <a:gd name="connsiteY51" fmla="*/ 2248934 h 3784222"/>
              <a:gd name="connsiteX52" fmla="*/ 3475872 w 4164495"/>
              <a:gd name="connsiteY52" fmla="*/ 2203778 h 3784222"/>
              <a:gd name="connsiteX53" fmla="*/ 3509739 w 4164495"/>
              <a:gd name="connsiteY53" fmla="*/ 2237645 h 3784222"/>
              <a:gd name="connsiteX54" fmla="*/ 3532317 w 4164495"/>
              <a:gd name="connsiteY54" fmla="*/ 2327956 h 3784222"/>
              <a:gd name="connsiteX55" fmla="*/ 3577472 w 4164495"/>
              <a:gd name="connsiteY55" fmla="*/ 2361822 h 3784222"/>
              <a:gd name="connsiteX56" fmla="*/ 3622628 w 4164495"/>
              <a:gd name="connsiteY56" fmla="*/ 2429556 h 3784222"/>
              <a:gd name="connsiteX57" fmla="*/ 3735517 w 4164495"/>
              <a:gd name="connsiteY57" fmla="*/ 2508578 h 3784222"/>
              <a:gd name="connsiteX58" fmla="*/ 3769383 w 4164495"/>
              <a:gd name="connsiteY58" fmla="*/ 2531156 h 3784222"/>
              <a:gd name="connsiteX59" fmla="*/ 3848406 w 4164495"/>
              <a:gd name="connsiteY59" fmla="*/ 2576311 h 3784222"/>
              <a:gd name="connsiteX60" fmla="*/ 3893561 w 4164495"/>
              <a:gd name="connsiteY60" fmla="*/ 2587600 h 3784222"/>
              <a:gd name="connsiteX61" fmla="*/ 3961295 w 4164495"/>
              <a:gd name="connsiteY61" fmla="*/ 2632756 h 3784222"/>
              <a:gd name="connsiteX62" fmla="*/ 4085472 w 4164495"/>
              <a:gd name="connsiteY62" fmla="*/ 2666622 h 3784222"/>
              <a:gd name="connsiteX63" fmla="*/ 4141917 w 4164495"/>
              <a:gd name="connsiteY63" fmla="*/ 2655334 h 3784222"/>
              <a:gd name="connsiteX64" fmla="*/ 4153206 w 4164495"/>
              <a:gd name="connsiteY64" fmla="*/ 2621467 h 3784222"/>
              <a:gd name="connsiteX65" fmla="*/ 4164495 w 4164495"/>
              <a:gd name="connsiteY65" fmla="*/ 2576311 h 3784222"/>
              <a:gd name="connsiteX66" fmla="*/ 4141917 w 4164495"/>
              <a:gd name="connsiteY66" fmla="*/ 2373111 h 3784222"/>
              <a:gd name="connsiteX67" fmla="*/ 4108050 w 4164495"/>
              <a:gd name="connsiteY67" fmla="*/ 2305378 h 3784222"/>
              <a:gd name="connsiteX68" fmla="*/ 4074183 w 4164495"/>
              <a:gd name="connsiteY68" fmla="*/ 2282800 h 3784222"/>
              <a:gd name="connsiteX69" fmla="*/ 4017739 w 4164495"/>
              <a:gd name="connsiteY69" fmla="*/ 2215067 h 3784222"/>
              <a:gd name="connsiteX70" fmla="*/ 3927428 w 4164495"/>
              <a:gd name="connsiteY70" fmla="*/ 2124756 h 3784222"/>
              <a:gd name="connsiteX71" fmla="*/ 3882272 w 4164495"/>
              <a:gd name="connsiteY71" fmla="*/ 2057022 h 3784222"/>
              <a:gd name="connsiteX72" fmla="*/ 3780672 w 4164495"/>
              <a:gd name="connsiteY72" fmla="*/ 1966711 h 3784222"/>
              <a:gd name="connsiteX73" fmla="*/ 3746806 w 4164495"/>
              <a:gd name="connsiteY73" fmla="*/ 1921556 h 3784222"/>
              <a:gd name="connsiteX74" fmla="*/ 3712939 w 4164495"/>
              <a:gd name="connsiteY74" fmla="*/ 1898978 h 3784222"/>
              <a:gd name="connsiteX75" fmla="*/ 3656495 w 4164495"/>
              <a:gd name="connsiteY75" fmla="*/ 1842534 h 3784222"/>
              <a:gd name="connsiteX76" fmla="*/ 3633917 w 4164495"/>
              <a:gd name="connsiteY76" fmla="*/ 1808667 h 3784222"/>
              <a:gd name="connsiteX77" fmla="*/ 3588761 w 4164495"/>
              <a:gd name="connsiteY77" fmla="*/ 1774800 h 3784222"/>
              <a:gd name="connsiteX78" fmla="*/ 3566183 w 4164495"/>
              <a:gd name="connsiteY78" fmla="*/ 1740934 h 3784222"/>
              <a:gd name="connsiteX79" fmla="*/ 3487161 w 4164495"/>
              <a:gd name="connsiteY79" fmla="*/ 1673200 h 3784222"/>
              <a:gd name="connsiteX80" fmla="*/ 3419428 w 4164495"/>
              <a:gd name="connsiteY80" fmla="*/ 1594178 h 3784222"/>
              <a:gd name="connsiteX81" fmla="*/ 3385561 w 4164495"/>
              <a:gd name="connsiteY81" fmla="*/ 1560311 h 3784222"/>
              <a:gd name="connsiteX82" fmla="*/ 3329117 w 4164495"/>
              <a:gd name="connsiteY82" fmla="*/ 1481289 h 3784222"/>
              <a:gd name="connsiteX83" fmla="*/ 3238806 w 4164495"/>
              <a:gd name="connsiteY83" fmla="*/ 1379689 h 3784222"/>
              <a:gd name="connsiteX84" fmla="*/ 3204939 w 4164495"/>
              <a:gd name="connsiteY84" fmla="*/ 1323245 h 3784222"/>
              <a:gd name="connsiteX85" fmla="*/ 3159783 w 4164495"/>
              <a:gd name="connsiteY85" fmla="*/ 1266800 h 3784222"/>
              <a:gd name="connsiteX86" fmla="*/ 3137206 w 4164495"/>
              <a:gd name="connsiteY86" fmla="*/ 1232934 h 3784222"/>
              <a:gd name="connsiteX87" fmla="*/ 3103339 w 4164495"/>
              <a:gd name="connsiteY87" fmla="*/ 1210356 h 3784222"/>
              <a:gd name="connsiteX88" fmla="*/ 2979161 w 4164495"/>
              <a:gd name="connsiteY88" fmla="*/ 1074889 h 3784222"/>
              <a:gd name="connsiteX89" fmla="*/ 2922717 w 4164495"/>
              <a:gd name="connsiteY89" fmla="*/ 1018445 h 3784222"/>
              <a:gd name="connsiteX90" fmla="*/ 2854983 w 4164495"/>
              <a:gd name="connsiteY90" fmla="*/ 939422 h 3784222"/>
              <a:gd name="connsiteX91" fmla="*/ 2764672 w 4164495"/>
              <a:gd name="connsiteY91" fmla="*/ 860400 h 3784222"/>
              <a:gd name="connsiteX92" fmla="*/ 2617917 w 4164495"/>
              <a:gd name="connsiteY92" fmla="*/ 724934 h 3784222"/>
              <a:gd name="connsiteX93" fmla="*/ 2289547 w 4164495"/>
              <a:gd name="connsiteY93" fmla="*/ 535018 h 3784222"/>
              <a:gd name="connsiteX94" fmla="*/ 2001515 w 4164495"/>
              <a:gd name="connsiteY94" fmla="*/ 174978 h 3784222"/>
              <a:gd name="connsiteX95" fmla="*/ 1209427 w 4164495"/>
              <a:gd name="connsiteY95" fmla="*/ 174978 h 3784222"/>
              <a:gd name="connsiteX96" fmla="*/ 1680939 w 4164495"/>
              <a:gd name="connsiteY96" fmla="*/ 1176489 h 3784222"/>
              <a:gd name="connsiteX0" fmla="*/ 1680939 w 4164495"/>
              <a:gd name="connsiteY0" fmla="*/ 1176489 h 3867368"/>
              <a:gd name="connsiteX1" fmla="*/ 1353443 w 4164495"/>
              <a:gd name="connsiteY1" fmla="*/ 1399114 h 3867368"/>
              <a:gd name="connsiteX2" fmla="*/ 868139 w 4164495"/>
              <a:gd name="connsiteY2" fmla="*/ 995867 h 3867368"/>
              <a:gd name="connsiteX3" fmla="*/ 732672 w 4164495"/>
              <a:gd name="connsiteY3" fmla="*/ 939422 h 3867368"/>
              <a:gd name="connsiteX4" fmla="*/ 540761 w 4164495"/>
              <a:gd name="connsiteY4" fmla="*/ 950711 h 3867368"/>
              <a:gd name="connsiteX5" fmla="*/ 337561 w 4164495"/>
              <a:gd name="connsiteY5" fmla="*/ 1041022 h 3867368"/>
              <a:gd name="connsiteX6" fmla="*/ 235961 w 4164495"/>
              <a:gd name="connsiteY6" fmla="*/ 1244222 h 3867368"/>
              <a:gd name="connsiteX7" fmla="*/ 57299 w 4164495"/>
              <a:gd name="connsiteY7" fmla="*/ 1687146 h 3867368"/>
              <a:gd name="connsiteX8" fmla="*/ 213383 w 4164495"/>
              <a:gd name="connsiteY8" fmla="*/ 2237645 h 3867368"/>
              <a:gd name="connsiteX9" fmla="*/ 540761 w 4164495"/>
              <a:gd name="connsiteY9" fmla="*/ 2440845 h 3867368"/>
              <a:gd name="connsiteX10" fmla="*/ 947161 w 4164495"/>
              <a:gd name="connsiteY10" fmla="*/ 2655334 h 3867368"/>
              <a:gd name="connsiteX11" fmla="*/ 1071339 w 4164495"/>
              <a:gd name="connsiteY11" fmla="*/ 3264934 h 3867368"/>
              <a:gd name="connsiteX12" fmla="*/ 1195517 w 4164495"/>
              <a:gd name="connsiteY12" fmla="*/ 3422978 h 3867368"/>
              <a:gd name="connsiteX13" fmla="*/ 1353443 w 4164495"/>
              <a:gd name="connsiteY13" fmla="*/ 3127306 h 3867368"/>
              <a:gd name="connsiteX14" fmla="*/ 1568050 w 4164495"/>
              <a:gd name="connsiteY14" fmla="*/ 3761645 h 3867368"/>
              <a:gd name="connsiteX15" fmla="*/ 1635783 w 4164495"/>
              <a:gd name="connsiteY15" fmla="*/ 3761645 h 3867368"/>
              <a:gd name="connsiteX16" fmla="*/ 1669650 w 4164495"/>
              <a:gd name="connsiteY16" fmla="*/ 3716489 h 3867368"/>
              <a:gd name="connsiteX17" fmla="*/ 1714806 w 4164495"/>
              <a:gd name="connsiteY17" fmla="*/ 3648756 h 3867368"/>
              <a:gd name="connsiteX18" fmla="*/ 1748672 w 4164495"/>
              <a:gd name="connsiteY18" fmla="*/ 3614889 h 3867368"/>
              <a:gd name="connsiteX19" fmla="*/ 1782539 w 4164495"/>
              <a:gd name="connsiteY19" fmla="*/ 3513289 h 3867368"/>
              <a:gd name="connsiteX20" fmla="*/ 1793828 w 4164495"/>
              <a:gd name="connsiteY20" fmla="*/ 3479422 h 3867368"/>
              <a:gd name="connsiteX21" fmla="*/ 1827695 w 4164495"/>
              <a:gd name="connsiteY21" fmla="*/ 3468134 h 3867368"/>
              <a:gd name="connsiteX22" fmla="*/ 1929295 w 4164495"/>
              <a:gd name="connsiteY22" fmla="*/ 3535867 h 3867368"/>
              <a:gd name="connsiteX23" fmla="*/ 1997028 w 4164495"/>
              <a:gd name="connsiteY23" fmla="*/ 3569734 h 3867368"/>
              <a:gd name="connsiteX24" fmla="*/ 2064761 w 4164495"/>
              <a:gd name="connsiteY24" fmla="*/ 3614889 h 3867368"/>
              <a:gd name="connsiteX25" fmla="*/ 2098628 w 4164495"/>
              <a:gd name="connsiteY25" fmla="*/ 3626178 h 3867368"/>
              <a:gd name="connsiteX26" fmla="*/ 2279250 w 4164495"/>
              <a:gd name="connsiteY26" fmla="*/ 3648756 h 3867368"/>
              <a:gd name="connsiteX27" fmla="*/ 2346983 w 4164495"/>
              <a:gd name="connsiteY27" fmla="*/ 3660045 h 3867368"/>
              <a:gd name="connsiteX28" fmla="*/ 2448583 w 4164495"/>
              <a:gd name="connsiteY28" fmla="*/ 3648756 h 3867368"/>
              <a:gd name="connsiteX29" fmla="*/ 2459872 w 4164495"/>
              <a:gd name="connsiteY29" fmla="*/ 3614889 h 3867368"/>
              <a:gd name="connsiteX30" fmla="*/ 2493739 w 4164495"/>
              <a:gd name="connsiteY30" fmla="*/ 3603600 h 3867368"/>
              <a:gd name="connsiteX31" fmla="*/ 2505028 w 4164495"/>
              <a:gd name="connsiteY31" fmla="*/ 3569734 h 3867368"/>
              <a:gd name="connsiteX32" fmla="*/ 2584050 w 4164495"/>
              <a:gd name="connsiteY32" fmla="*/ 3513289 h 3867368"/>
              <a:gd name="connsiteX33" fmla="*/ 2617917 w 4164495"/>
              <a:gd name="connsiteY33" fmla="*/ 3456845 h 3867368"/>
              <a:gd name="connsiteX34" fmla="*/ 2651783 w 4164495"/>
              <a:gd name="connsiteY34" fmla="*/ 3422978 h 3867368"/>
              <a:gd name="connsiteX35" fmla="*/ 2696939 w 4164495"/>
              <a:gd name="connsiteY35" fmla="*/ 3343956 h 3867368"/>
              <a:gd name="connsiteX36" fmla="*/ 2730806 w 4164495"/>
              <a:gd name="connsiteY36" fmla="*/ 3050445 h 3867368"/>
              <a:gd name="connsiteX37" fmla="*/ 2753383 w 4164495"/>
              <a:gd name="connsiteY37" fmla="*/ 2824667 h 3867368"/>
              <a:gd name="connsiteX38" fmla="*/ 2775961 w 4164495"/>
              <a:gd name="connsiteY38" fmla="*/ 2700489 h 3867368"/>
              <a:gd name="connsiteX39" fmla="*/ 2787250 w 4164495"/>
              <a:gd name="connsiteY39" fmla="*/ 2666622 h 3867368"/>
              <a:gd name="connsiteX40" fmla="*/ 2821117 w 4164495"/>
              <a:gd name="connsiteY40" fmla="*/ 2644045 h 3867368"/>
              <a:gd name="connsiteX41" fmla="*/ 2854983 w 4164495"/>
              <a:gd name="connsiteY41" fmla="*/ 2576311 h 3867368"/>
              <a:gd name="connsiteX42" fmla="*/ 2877561 w 4164495"/>
              <a:gd name="connsiteY42" fmla="*/ 2542445 h 3867368"/>
              <a:gd name="connsiteX43" fmla="*/ 2900139 w 4164495"/>
              <a:gd name="connsiteY43" fmla="*/ 2497289 h 3867368"/>
              <a:gd name="connsiteX44" fmla="*/ 2922717 w 4164495"/>
              <a:gd name="connsiteY44" fmla="*/ 2463422 h 3867368"/>
              <a:gd name="connsiteX45" fmla="*/ 2967872 w 4164495"/>
              <a:gd name="connsiteY45" fmla="*/ 2406978 h 3867368"/>
              <a:gd name="connsiteX46" fmla="*/ 3001739 w 4164495"/>
              <a:gd name="connsiteY46" fmla="*/ 2327956 h 3867368"/>
              <a:gd name="connsiteX47" fmla="*/ 3092050 w 4164495"/>
              <a:gd name="connsiteY47" fmla="*/ 2294089 h 3867368"/>
              <a:gd name="connsiteX48" fmla="*/ 3125917 w 4164495"/>
              <a:gd name="connsiteY48" fmla="*/ 2271511 h 3867368"/>
              <a:gd name="connsiteX49" fmla="*/ 3159783 w 4164495"/>
              <a:gd name="connsiteY49" fmla="*/ 2260222 h 3867368"/>
              <a:gd name="connsiteX50" fmla="*/ 3453295 w 4164495"/>
              <a:gd name="connsiteY50" fmla="*/ 2248934 h 3867368"/>
              <a:gd name="connsiteX51" fmla="*/ 3475872 w 4164495"/>
              <a:gd name="connsiteY51" fmla="*/ 2203778 h 3867368"/>
              <a:gd name="connsiteX52" fmla="*/ 3509739 w 4164495"/>
              <a:gd name="connsiteY52" fmla="*/ 2237645 h 3867368"/>
              <a:gd name="connsiteX53" fmla="*/ 3532317 w 4164495"/>
              <a:gd name="connsiteY53" fmla="*/ 2327956 h 3867368"/>
              <a:gd name="connsiteX54" fmla="*/ 3577472 w 4164495"/>
              <a:gd name="connsiteY54" fmla="*/ 2361822 h 3867368"/>
              <a:gd name="connsiteX55" fmla="*/ 3622628 w 4164495"/>
              <a:gd name="connsiteY55" fmla="*/ 2429556 h 3867368"/>
              <a:gd name="connsiteX56" fmla="*/ 3735517 w 4164495"/>
              <a:gd name="connsiteY56" fmla="*/ 2508578 h 3867368"/>
              <a:gd name="connsiteX57" fmla="*/ 3769383 w 4164495"/>
              <a:gd name="connsiteY57" fmla="*/ 2531156 h 3867368"/>
              <a:gd name="connsiteX58" fmla="*/ 3848406 w 4164495"/>
              <a:gd name="connsiteY58" fmla="*/ 2576311 h 3867368"/>
              <a:gd name="connsiteX59" fmla="*/ 3893561 w 4164495"/>
              <a:gd name="connsiteY59" fmla="*/ 2587600 h 3867368"/>
              <a:gd name="connsiteX60" fmla="*/ 3961295 w 4164495"/>
              <a:gd name="connsiteY60" fmla="*/ 2632756 h 3867368"/>
              <a:gd name="connsiteX61" fmla="*/ 4085472 w 4164495"/>
              <a:gd name="connsiteY61" fmla="*/ 2666622 h 3867368"/>
              <a:gd name="connsiteX62" fmla="*/ 4141917 w 4164495"/>
              <a:gd name="connsiteY62" fmla="*/ 2655334 h 3867368"/>
              <a:gd name="connsiteX63" fmla="*/ 4153206 w 4164495"/>
              <a:gd name="connsiteY63" fmla="*/ 2621467 h 3867368"/>
              <a:gd name="connsiteX64" fmla="*/ 4164495 w 4164495"/>
              <a:gd name="connsiteY64" fmla="*/ 2576311 h 3867368"/>
              <a:gd name="connsiteX65" fmla="*/ 4141917 w 4164495"/>
              <a:gd name="connsiteY65" fmla="*/ 2373111 h 3867368"/>
              <a:gd name="connsiteX66" fmla="*/ 4108050 w 4164495"/>
              <a:gd name="connsiteY66" fmla="*/ 2305378 h 3867368"/>
              <a:gd name="connsiteX67" fmla="*/ 4074183 w 4164495"/>
              <a:gd name="connsiteY67" fmla="*/ 2282800 h 3867368"/>
              <a:gd name="connsiteX68" fmla="*/ 4017739 w 4164495"/>
              <a:gd name="connsiteY68" fmla="*/ 2215067 h 3867368"/>
              <a:gd name="connsiteX69" fmla="*/ 3927428 w 4164495"/>
              <a:gd name="connsiteY69" fmla="*/ 2124756 h 3867368"/>
              <a:gd name="connsiteX70" fmla="*/ 3882272 w 4164495"/>
              <a:gd name="connsiteY70" fmla="*/ 2057022 h 3867368"/>
              <a:gd name="connsiteX71" fmla="*/ 3780672 w 4164495"/>
              <a:gd name="connsiteY71" fmla="*/ 1966711 h 3867368"/>
              <a:gd name="connsiteX72" fmla="*/ 3746806 w 4164495"/>
              <a:gd name="connsiteY72" fmla="*/ 1921556 h 3867368"/>
              <a:gd name="connsiteX73" fmla="*/ 3712939 w 4164495"/>
              <a:gd name="connsiteY73" fmla="*/ 1898978 h 3867368"/>
              <a:gd name="connsiteX74" fmla="*/ 3656495 w 4164495"/>
              <a:gd name="connsiteY74" fmla="*/ 1842534 h 3867368"/>
              <a:gd name="connsiteX75" fmla="*/ 3633917 w 4164495"/>
              <a:gd name="connsiteY75" fmla="*/ 1808667 h 3867368"/>
              <a:gd name="connsiteX76" fmla="*/ 3588761 w 4164495"/>
              <a:gd name="connsiteY76" fmla="*/ 1774800 h 3867368"/>
              <a:gd name="connsiteX77" fmla="*/ 3566183 w 4164495"/>
              <a:gd name="connsiteY77" fmla="*/ 1740934 h 3867368"/>
              <a:gd name="connsiteX78" fmla="*/ 3487161 w 4164495"/>
              <a:gd name="connsiteY78" fmla="*/ 1673200 h 3867368"/>
              <a:gd name="connsiteX79" fmla="*/ 3419428 w 4164495"/>
              <a:gd name="connsiteY79" fmla="*/ 1594178 h 3867368"/>
              <a:gd name="connsiteX80" fmla="*/ 3385561 w 4164495"/>
              <a:gd name="connsiteY80" fmla="*/ 1560311 h 3867368"/>
              <a:gd name="connsiteX81" fmla="*/ 3329117 w 4164495"/>
              <a:gd name="connsiteY81" fmla="*/ 1481289 h 3867368"/>
              <a:gd name="connsiteX82" fmla="*/ 3238806 w 4164495"/>
              <a:gd name="connsiteY82" fmla="*/ 1379689 h 3867368"/>
              <a:gd name="connsiteX83" fmla="*/ 3204939 w 4164495"/>
              <a:gd name="connsiteY83" fmla="*/ 1323245 h 3867368"/>
              <a:gd name="connsiteX84" fmla="*/ 3159783 w 4164495"/>
              <a:gd name="connsiteY84" fmla="*/ 1266800 h 3867368"/>
              <a:gd name="connsiteX85" fmla="*/ 3137206 w 4164495"/>
              <a:gd name="connsiteY85" fmla="*/ 1232934 h 3867368"/>
              <a:gd name="connsiteX86" fmla="*/ 3103339 w 4164495"/>
              <a:gd name="connsiteY86" fmla="*/ 1210356 h 3867368"/>
              <a:gd name="connsiteX87" fmla="*/ 2979161 w 4164495"/>
              <a:gd name="connsiteY87" fmla="*/ 1074889 h 3867368"/>
              <a:gd name="connsiteX88" fmla="*/ 2922717 w 4164495"/>
              <a:gd name="connsiteY88" fmla="*/ 1018445 h 3867368"/>
              <a:gd name="connsiteX89" fmla="*/ 2854983 w 4164495"/>
              <a:gd name="connsiteY89" fmla="*/ 939422 h 3867368"/>
              <a:gd name="connsiteX90" fmla="*/ 2764672 w 4164495"/>
              <a:gd name="connsiteY90" fmla="*/ 860400 h 3867368"/>
              <a:gd name="connsiteX91" fmla="*/ 2617917 w 4164495"/>
              <a:gd name="connsiteY91" fmla="*/ 724934 h 3867368"/>
              <a:gd name="connsiteX92" fmla="*/ 2289547 w 4164495"/>
              <a:gd name="connsiteY92" fmla="*/ 535018 h 3867368"/>
              <a:gd name="connsiteX93" fmla="*/ 2001515 w 4164495"/>
              <a:gd name="connsiteY93" fmla="*/ 174978 h 3867368"/>
              <a:gd name="connsiteX94" fmla="*/ 1209427 w 4164495"/>
              <a:gd name="connsiteY94" fmla="*/ 174978 h 3867368"/>
              <a:gd name="connsiteX95" fmla="*/ 1680939 w 4164495"/>
              <a:gd name="connsiteY95" fmla="*/ 1176489 h 3867368"/>
              <a:gd name="connsiteX0" fmla="*/ 1680939 w 4164495"/>
              <a:gd name="connsiteY0" fmla="*/ 1176489 h 3859842"/>
              <a:gd name="connsiteX1" fmla="*/ 1353443 w 4164495"/>
              <a:gd name="connsiteY1" fmla="*/ 1399114 h 3859842"/>
              <a:gd name="connsiteX2" fmla="*/ 868139 w 4164495"/>
              <a:gd name="connsiteY2" fmla="*/ 995867 h 3859842"/>
              <a:gd name="connsiteX3" fmla="*/ 732672 w 4164495"/>
              <a:gd name="connsiteY3" fmla="*/ 939422 h 3859842"/>
              <a:gd name="connsiteX4" fmla="*/ 540761 w 4164495"/>
              <a:gd name="connsiteY4" fmla="*/ 950711 h 3859842"/>
              <a:gd name="connsiteX5" fmla="*/ 337561 w 4164495"/>
              <a:gd name="connsiteY5" fmla="*/ 1041022 h 3859842"/>
              <a:gd name="connsiteX6" fmla="*/ 235961 w 4164495"/>
              <a:gd name="connsiteY6" fmla="*/ 1244222 h 3859842"/>
              <a:gd name="connsiteX7" fmla="*/ 57299 w 4164495"/>
              <a:gd name="connsiteY7" fmla="*/ 1687146 h 3859842"/>
              <a:gd name="connsiteX8" fmla="*/ 213383 w 4164495"/>
              <a:gd name="connsiteY8" fmla="*/ 2237645 h 3859842"/>
              <a:gd name="connsiteX9" fmla="*/ 540761 w 4164495"/>
              <a:gd name="connsiteY9" fmla="*/ 2440845 h 3859842"/>
              <a:gd name="connsiteX10" fmla="*/ 947161 w 4164495"/>
              <a:gd name="connsiteY10" fmla="*/ 2655334 h 3859842"/>
              <a:gd name="connsiteX11" fmla="*/ 1071339 w 4164495"/>
              <a:gd name="connsiteY11" fmla="*/ 3264934 h 3859842"/>
              <a:gd name="connsiteX12" fmla="*/ 1195517 w 4164495"/>
              <a:gd name="connsiteY12" fmla="*/ 3422978 h 3859842"/>
              <a:gd name="connsiteX13" fmla="*/ 1353443 w 4164495"/>
              <a:gd name="connsiteY13" fmla="*/ 3127306 h 3859842"/>
              <a:gd name="connsiteX14" fmla="*/ 1568050 w 4164495"/>
              <a:gd name="connsiteY14" fmla="*/ 3761645 h 3859842"/>
              <a:gd name="connsiteX15" fmla="*/ 1669650 w 4164495"/>
              <a:gd name="connsiteY15" fmla="*/ 3716489 h 3859842"/>
              <a:gd name="connsiteX16" fmla="*/ 1714806 w 4164495"/>
              <a:gd name="connsiteY16" fmla="*/ 3648756 h 3859842"/>
              <a:gd name="connsiteX17" fmla="*/ 1748672 w 4164495"/>
              <a:gd name="connsiteY17" fmla="*/ 3614889 h 3859842"/>
              <a:gd name="connsiteX18" fmla="*/ 1782539 w 4164495"/>
              <a:gd name="connsiteY18" fmla="*/ 3513289 h 3859842"/>
              <a:gd name="connsiteX19" fmla="*/ 1793828 w 4164495"/>
              <a:gd name="connsiteY19" fmla="*/ 3479422 h 3859842"/>
              <a:gd name="connsiteX20" fmla="*/ 1827695 w 4164495"/>
              <a:gd name="connsiteY20" fmla="*/ 3468134 h 3859842"/>
              <a:gd name="connsiteX21" fmla="*/ 1929295 w 4164495"/>
              <a:gd name="connsiteY21" fmla="*/ 3535867 h 3859842"/>
              <a:gd name="connsiteX22" fmla="*/ 1997028 w 4164495"/>
              <a:gd name="connsiteY22" fmla="*/ 3569734 h 3859842"/>
              <a:gd name="connsiteX23" fmla="*/ 2064761 w 4164495"/>
              <a:gd name="connsiteY23" fmla="*/ 3614889 h 3859842"/>
              <a:gd name="connsiteX24" fmla="*/ 2098628 w 4164495"/>
              <a:gd name="connsiteY24" fmla="*/ 3626178 h 3859842"/>
              <a:gd name="connsiteX25" fmla="*/ 2279250 w 4164495"/>
              <a:gd name="connsiteY25" fmla="*/ 3648756 h 3859842"/>
              <a:gd name="connsiteX26" fmla="*/ 2346983 w 4164495"/>
              <a:gd name="connsiteY26" fmla="*/ 3660045 h 3859842"/>
              <a:gd name="connsiteX27" fmla="*/ 2448583 w 4164495"/>
              <a:gd name="connsiteY27" fmla="*/ 3648756 h 3859842"/>
              <a:gd name="connsiteX28" fmla="*/ 2459872 w 4164495"/>
              <a:gd name="connsiteY28" fmla="*/ 3614889 h 3859842"/>
              <a:gd name="connsiteX29" fmla="*/ 2493739 w 4164495"/>
              <a:gd name="connsiteY29" fmla="*/ 3603600 h 3859842"/>
              <a:gd name="connsiteX30" fmla="*/ 2505028 w 4164495"/>
              <a:gd name="connsiteY30" fmla="*/ 3569734 h 3859842"/>
              <a:gd name="connsiteX31" fmla="*/ 2584050 w 4164495"/>
              <a:gd name="connsiteY31" fmla="*/ 3513289 h 3859842"/>
              <a:gd name="connsiteX32" fmla="*/ 2617917 w 4164495"/>
              <a:gd name="connsiteY32" fmla="*/ 3456845 h 3859842"/>
              <a:gd name="connsiteX33" fmla="*/ 2651783 w 4164495"/>
              <a:gd name="connsiteY33" fmla="*/ 3422978 h 3859842"/>
              <a:gd name="connsiteX34" fmla="*/ 2696939 w 4164495"/>
              <a:gd name="connsiteY34" fmla="*/ 3343956 h 3859842"/>
              <a:gd name="connsiteX35" fmla="*/ 2730806 w 4164495"/>
              <a:gd name="connsiteY35" fmla="*/ 3050445 h 3859842"/>
              <a:gd name="connsiteX36" fmla="*/ 2753383 w 4164495"/>
              <a:gd name="connsiteY36" fmla="*/ 2824667 h 3859842"/>
              <a:gd name="connsiteX37" fmla="*/ 2775961 w 4164495"/>
              <a:gd name="connsiteY37" fmla="*/ 2700489 h 3859842"/>
              <a:gd name="connsiteX38" fmla="*/ 2787250 w 4164495"/>
              <a:gd name="connsiteY38" fmla="*/ 2666622 h 3859842"/>
              <a:gd name="connsiteX39" fmla="*/ 2821117 w 4164495"/>
              <a:gd name="connsiteY39" fmla="*/ 2644045 h 3859842"/>
              <a:gd name="connsiteX40" fmla="*/ 2854983 w 4164495"/>
              <a:gd name="connsiteY40" fmla="*/ 2576311 h 3859842"/>
              <a:gd name="connsiteX41" fmla="*/ 2877561 w 4164495"/>
              <a:gd name="connsiteY41" fmla="*/ 2542445 h 3859842"/>
              <a:gd name="connsiteX42" fmla="*/ 2900139 w 4164495"/>
              <a:gd name="connsiteY42" fmla="*/ 2497289 h 3859842"/>
              <a:gd name="connsiteX43" fmla="*/ 2922717 w 4164495"/>
              <a:gd name="connsiteY43" fmla="*/ 2463422 h 3859842"/>
              <a:gd name="connsiteX44" fmla="*/ 2967872 w 4164495"/>
              <a:gd name="connsiteY44" fmla="*/ 2406978 h 3859842"/>
              <a:gd name="connsiteX45" fmla="*/ 3001739 w 4164495"/>
              <a:gd name="connsiteY45" fmla="*/ 2327956 h 3859842"/>
              <a:gd name="connsiteX46" fmla="*/ 3092050 w 4164495"/>
              <a:gd name="connsiteY46" fmla="*/ 2294089 h 3859842"/>
              <a:gd name="connsiteX47" fmla="*/ 3125917 w 4164495"/>
              <a:gd name="connsiteY47" fmla="*/ 2271511 h 3859842"/>
              <a:gd name="connsiteX48" fmla="*/ 3159783 w 4164495"/>
              <a:gd name="connsiteY48" fmla="*/ 2260222 h 3859842"/>
              <a:gd name="connsiteX49" fmla="*/ 3453295 w 4164495"/>
              <a:gd name="connsiteY49" fmla="*/ 2248934 h 3859842"/>
              <a:gd name="connsiteX50" fmla="*/ 3475872 w 4164495"/>
              <a:gd name="connsiteY50" fmla="*/ 2203778 h 3859842"/>
              <a:gd name="connsiteX51" fmla="*/ 3509739 w 4164495"/>
              <a:gd name="connsiteY51" fmla="*/ 2237645 h 3859842"/>
              <a:gd name="connsiteX52" fmla="*/ 3532317 w 4164495"/>
              <a:gd name="connsiteY52" fmla="*/ 2327956 h 3859842"/>
              <a:gd name="connsiteX53" fmla="*/ 3577472 w 4164495"/>
              <a:gd name="connsiteY53" fmla="*/ 2361822 h 3859842"/>
              <a:gd name="connsiteX54" fmla="*/ 3622628 w 4164495"/>
              <a:gd name="connsiteY54" fmla="*/ 2429556 h 3859842"/>
              <a:gd name="connsiteX55" fmla="*/ 3735517 w 4164495"/>
              <a:gd name="connsiteY55" fmla="*/ 2508578 h 3859842"/>
              <a:gd name="connsiteX56" fmla="*/ 3769383 w 4164495"/>
              <a:gd name="connsiteY56" fmla="*/ 2531156 h 3859842"/>
              <a:gd name="connsiteX57" fmla="*/ 3848406 w 4164495"/>
              <a:gd name="connsiteY57" fmla="*/ 2576311 h 3859842"/>
              <a:gd name="connsiteX58" fmla="*/ 3893561 w 4164495"/>
              <a:gd name="connsiteY58" fmla="*/ 2587600 h 3859842"/>
              <a:gd name="connsiteX59" fmla="*/ 3961295 w 4164495"/>
              <a:gd name="connsiteY59" fmla="*/ 2632756 h 3859842"/>
              <a:gd name="connsiteX60" fmla="*/ 4085472 w 4164495"/>
              <a:gd name="connsiteY60" fmla="*/ 2666622 h 3859842"/>
              <a:gd name="connsiteX61" fmla="*/ 4141917 w 4164495"/>
              <a:gd name="connsiteY61" fmla="*/ 2655334 h 3859842"/>
              <a:gd name="connsiteX62" fmla="*/ 4153206 w 4164495"/>
              <a:gd name="connsiteY62" fmla="*/ 2621467 h 3859842"/>
              <a:gd name="connsiteX63" fmla="*/ 4164495 w 4164495"/>
              <a:gd name="connsiteY63" fmla="*/ 2576311 h 3859842"/>
              <a:gd name="connsiteX64" fmla="*/ 4141917 w 4164495"/>
              <a:gd name="connsiteY64" fmla="*/ 2373111 h 3859842"/>
              <a:gd name="connsiteX65" fmla="*/ 4108050 w 4164495"/>
              <a:gd name="connsiteY65" fmla="*/ 2305378 h 3859842"/>
              <a:gd name="connsiteX66" fmla="*/ 4074183 w 4164495"/>
              <a:gd name="connsiteY66" fmla="*/ 2282800 h 3859842"/>
              <a:gd name="connsiteX67" fmla="*/ 4017739 w 4164495"/>
              <a:gd name="connsiteY67" fmla="*/ 2215067 h 3859842"/>
              <a:gd name="connsiteX68" fmla="*/ 3927428 w 4164495"/>
              <a:gd name="connsiteY68" fmla="*/ 2124756 h 3859842"/>
              <a:gd name="connsiteX69" fmla="*/ 3882272 w 4164495"/>
              <a:gd name="connsiteY69" fmla="*/ 2057022 h 3859842"/>
              <a:gd name="connsiteX70" fmla="*/ 3780672 w 4164495"/>
              <a:gd name="connsiteY70" fmla="*/ 1966711 h 3859842"/>
              <a:gd name="connsiteX71" fmla="*/ 3746806 w 4164495"/>
              <a:gd name="connsiteY71" fmla="*/ 1921556 h 3859842"/>
              <a:gd name="connsiteX72" fmla="*/ 3712939 w 4164495"/>
              <a:gd name="connsiteY72" fmla="*/ 1898978 h 3859842"/>
              <a:gd name="connsiteX73" fmla="*/ 3656495 w 4164495"/>
              <a:gd name="connsiteY73" fmla="*/ 1842534 h 3859842"/>
              <a:gd name="connsiteX74" fmla="*/ 3633917 w 4164495"/>
              <a:gd name="connsiteY74" fmla="*/ 1808667 h 3859842"/>
              <a:gd name="connsiteX75" fmla="*/ 3588761 w 4164495"/>
              <a:gd name="connsiteY75" fmla="*/ 1774800 h 3859842"/>
              <a:gd name="connsiteX76" fmla="*/ 3566183 w 4164495"/>
              <a:gd name="connsiteY76" fmla="*/ 1740934 h 3859842"/>
              <a:gd name="connsiteX77" fmla="*/ 3487161 w 4164495"/>
              <a:gd name="connsiteY77" fmla="*/ 1673200 h 3859842"/>
              <a:gd name="connsiteX78" fmla="*/ 3419428 w 4164495"/>
              <a:gd name="connsiteY78" fmla="*/ 1594178 h 3859842"/>
              <a:gd name="connsiteX79" fmla="*/ 3385561 w 4164495"/>
              <a:gd name="connsiteY79" fmla="*/ 1560311 h 3859842"/>
              <a:gd name="connsiteX80" fmla="*/ 3329117 w 4164495"/>
              <a:gd name="connsiteY80" fmla="*/ 1481289 h 3859842"/>
              <a:gd name="connsiteX81" fmla="*/ 3238806 w 4164495"/>
              <a:gd name="connsiteY81" fmla="*/ 1379689 h 3859842"/>
              <a:gd name="connsiteX82" fmla="*/ 3204939 w 4164495"/>
              <a:gd name="connsiteY82" fmla="*/ 1323245 h 3859842"/>
              <a:gd name="connsiteX83" fmla="*/ 3159783 w 4164495"/>
              <a:gd name="connsiteY83" fmla="*/ 1266800 h 3859842"/>
              <a:gd name="connsiteX84" fmla="*/ 3137206 w 4164495"/>
              <a:gd name="connsiteY84" fmla="*/ 1232934 h 3859842"/>
              <a:gd name="connsiteX85" fmla="*/ 3103339 w 4164495"/>
              <a:gd name="connsiteY85" fmla="*/ 1210356 h 3859842"/>
              <a:gd name="connsiteX86" fmla="*/ 2979161 w 4164495"/>
              <a:gd name="connsiteY86" fmla="*/ 1074889 h 3859842"/>
              <a:gd name="connsiteX87" fmla="*/ 2922717 w 4164495"/>
              <a:gd name="connsiteY87" fmla="*/ 1018445 h 3859842"/>
              <a:gd name="connsiteX88" fmla="*/ 2854983 w 4164495"/>
              <a:gd name="connsiteY88" fmla="*/ 939422 h 3859842"/>
              <a:gd name="connsiteX89" fmla="*/ 2764672 w 4164495"/>
              <a:gd name="connsiteY89" fmla="*/ 860400 h 3859842"/>
              <a:gd name="connsiteX90" fmla="*/ 2617917 w 4164495"/>
              <a:gd name="connsiteY90" fmla="*/ 724934 h 3859842"/>
              <a:gd name="connsiteX91" fmla="*/ 2289547 w 4164495"/>
              <a:gd name="connsiteY91" fmla="*/ 535018 h 3859842"/>
              <a:gd name="connsiteX92" fmla="*/ 2001515 w 4164495"/>
              <a:gd name="connsiteY92" fmla="*/ 174978 h 3859842"/>
              <a:gd name="connsiteX93" fmla="*/ 1209427 w 4164495"/>
              <a:gd name="connsiteY93" fmla="*/ 174978 h 3859842"/>
              <a:gd name="connsiteX94" fmla="*/ 1680939 w 4164495"/>
              <a:gd name="connsiteY94" fmla="*/ 1176489 h 3859842"/>
              <a:gd name="connsiteX0" fmla="*/ 1680939 w 4164495"/>
              <a:gd name="connsiteY0" fmla="*/ 1176489 h 3716489"/>
              <a:gd name="connsiteX1" fmla="*/ 1353443 w 4164495"/>
              <a:gd name="connsiteY1" fmla="*/ 1399114 h 3716489"/>
              <a:gd name="connsiteX2" fmla="*/ 868139 w 4164495"/>
              <a:gd name="connsiteY2" fmla="*/ 995867 h 3716489"/>
              <a:gd name="connsiteX3" fmla="*/ 732672 w 4164495"/>
              <a:gd name="connsiteY3" fmla="*/ 939422 h 3716489"/>
              <a:gd name="connsiteX4" fmla="*/ 540761 w 4164495"/>
              <a:gd name="connsiteY4" fmla="*/ 950711 h 3716489"/>
              <a:gd name="connsiteX5" fmla="*/ 337561 w 4164495"/>
              <a:gd name="connsiteY5" fmla="*/ 1041022 h 3716489"/>
              <a:gd name="connsiteX6" fmla="*/ 235961 w 4164495"/>
              <a:gd name="connsiteY6" fmla="*/ 1244222 h 3716489"/>
              <a:gd name="connsiteX7" fmla="*/ 57299 w 4164495"/>
              <a:gd name="connsiteY7" fmla="*/ 1687146 h 3716489"/>
              <a:gd name="connsiteX8" fmla="*/ 213383 w 4164495"/>
              <a:gd name="connsiteY8" fmla="*/ 2237645 h 3716489"/>
              <a:gd name="connsiteX9" fmla="*/ 540761 w 4164495"/>
              <a:gd name="connsiteY9" fmla="*/ 2440845 h 3716489"/>
              <a:gd name="connsiteX10" fmla="*/ 947161 w 4164495"/>
              <a:gd name="connsiteY10" fmla="*/ 2655334 h 3716489"/>
              <a:gd name="connsiteX11" fmla="*/ 1071339 w 4164495"/>
              <a:gd name="connsiteY11" fmla="*/ 3264934 h 3716489"/>
              <a:gd name="connsiteX12" fmla="*/ 1195517 w 4164495"/>
              <a:gd name="connsiteY12" fmla="*/ 3422978 h 3716489"/>
              <a:gd name="connsiteX13" fmla="*/ 1353443 w 4164495"/>
              <a:gd name="connsiteY13" fmla="*/ 3127306 h 3716489"/>
              <a:gd name="connsiteX14" fmla="*/ 1669650 w 4164495"/>
              <a:gd name="connsiteY14" fmla="*/ 3716489 h 3716489"/>
              <a:gd name="connsiteX15" fmla="*/ 1714806 w 4164495"/>
              <a:gd name="connsiteY15" fmla="*/ 3648756 h 3716489"/>
              <a:gd name="connsiteX16" fmla="*/ 1748672 w 4164495"/>
              <a:gd name="connsiteY16" fmla="*/ 3614889 h 3716489"/>
              <a:gd name="connsiteX17" fmla="*/ 1782539 w 4164495"/>
              <a:gd name="connsiteY17" fmla="*/ 3513289 h 3716489"/>
              <a:gd name="connsiteX18" fmla="*/ 1793828 w 4164495"/>
              <a:gd name="connsiteY18" fmla="*/ 3479422 h 3716489"/>
              <a:gd name="connsiteX19" fmla="*/ 1827695 w 4164495"/>
              <a:gd name="connsiteY19" fmla="*/ 3468134 h 3716489"/>
              <a:gd name="connsiteX20" fmla="*/ 1929295 w 4164495"/>
              <a:gd name="connsiteY20" fmla="*/ 3535867 h 3716489"/>
              <a:gd name="connsiteX21" fmla="*/ 1997028 w 4164495"/>
              <a:gd name="connsiteY21" fmla="*/ 3569734 h 3716489"/>
              <a:gd name="connsiteX22" fmla="*/ 2064761 w 4164495"/>
              <a:gd name="connsiteY22" fmla="*/ 3614889 h 3716489"/>
              <a:gd name="connsiteX23" fmla="*/ 2098628 w 4164495"/>
              <a:gd name="connsiteY23" fmla="*/ 3626178 h 3716489"/>
              <a:gd name="connsiteX24" fmla="*/ 2279250 w 4164495"/>
              <a:gd name="connsiteY24" fmla="*/ 3648756 h 3716489"/>
              <a:gd name="connsiteX25" fmla="*/ 2346983 w 4164495"/>
              <a:gd name="connsiteY25" fmla="*/ 3660045 h 3716489"/>
              <a:gd name="connsiteX26" fmla="*/ 2448583 w 4164495"/>
              <a:gd name="connsiteY26" fmla="*/ 3648756 h 3716489"/>
              <a:gd name="connsiteX27" fmla="*/ 2459872 w 4164495"/>
              <a:gd name="connsiteY27" fmla="*/ 3614889 h 3716489"/>
              <a:gd name="connsiteX28" fmla="*/ 2493739 w 4164495"/>
              <a:gd name="connsiteY28" fmla="*/ 3603600 h 3716489"/>
              <a:gd name="connsiteX29" fmla="*/ 2505028 w 4164495"/>
              <a:gd name="connsiteY29" fmla="*/ 3569734 h 3716489"/>
              <a:gd name="connsiteX30" fmla="*/ 2584050 w 4164495"/>
              <a:gd name="connsiteY30" fmla="*/ 3513289 h 3716489"/>
              <a:gd name="connsiteX31" fmla="*/ 2617917 w 4164495"/>
              <a:gd name="connsiteY31" fmla="*/ 3456845 h 3716489"/>
              <a:gd name="connsiteX32" fmla="*/ 2651783 w 4164495"/>
              <a:gd name="connsiteY32" fmla="*/ 3422978 h 3716489"/>
              <a:gd name="connsiteX33" fmla="*/ 2696939 w 4164495"/>
              <a:gd name="connsiteY33" fmla="*/ 3343956 h 3716489"/>
              <a:gd name="connsiteX34" fmla="*/ 2730806 w 4164495"/>
              <a:gd name="connsiteY34" fmla="*/ 3050445 h 3716489"/>
              <a:gd name="connsiteX35" fmla="*/ 2753383 w 4164495"/>
              <a:gd name="connsiteY35" fmla="*/ 2824667 h 3716489"/>
              <a:gd name="connsiteX36" fmla="*/ 2775961 w 4164495"/>
              <a:gd name="connsiteY36" fmla="*/ 2700489 h 3716489"/>
              <a:gd name="connsiteX37" fmla="*/ 2787250 w 4164495"/>
              <a:gd name="connsiteY37" fmla="*/ 2666622 h 3716489"/>
              <a:gd name="connsiteX38" fmla="*/ 2821117 w 4164495"/>
              <a:gd name="connsiteY38" fmla="*/ 2644045 h 3716489"/>
              <a:gd name="connsiteX39" fmla="*/ 2854983 w 4164495"/>
              <a:gd name="connsiteY39" fmla="*/ 2576311 h 3716489"/>
              <a:gd name="connsiteX40" fmla="*/ 2877561 w 4164495"/>
              <a:gd name="connsiteY40" fmla="*/ 2542445 h 3716489"/>
              <a:gd name="connsiteX41" fmla="*/ 2900139 w 4164495"/>
              <a:gd name="connsiteY41" fmla="*/ 2497289 h 3716489"/>
              <a:gd name="connsiteX42" fmla="*/ 2922717 w 4164495"/>
              <a:gd name="connsiteY42" fmla="*/ 2463422 h 3716489"/>
              <a:gd name="connsiteX43" fmla="*/ 2967872 w 4164495"/>
              <a:gd name="connsiteY43" fmla="*/ 2406978 h 3716489"/>
              <a:gd name="connsiteX44" fmla="*/ 3001739 w 4164495"/>
              <a:gd name="connsiteY44" fmla="*/ 2327956 h 3716489"/>
              <a:gd name="connsiteX45" fmla="*/ 3092050 w 4164495"/>
              <a:gd name="connsiteY45" fmla="*/ 2294089 h 3716489"/>
              <a:gd name="connsiteX46" fmla="*/ 3125917 w 4164495"/>
              <a:gd name="connsiteY46" fmla="*/ 2271511 h 3716489"/>
              <a:gd name="connsiteX47" fmla="*/ 3159783 w 4164495"/>
              <a:gd name="connsiteY47" fmla="*/ 2260222 h 3716489"/>
              <a:gd name="connsiteX48" fmla="*/ 3453295 w 4164495"/>
              <a:gd name="connsiteY48" fmla="*/ 2248934 h 3716489"/>
              <a:gd name="connsiteX49" fmla="*/ 3475872 w 4164495"/>
              <a:gd name="connsiteY49" fmla="*/ 2203778 h 3716489"/>
              <a:gd name="connsiteX50" fmla="*/ 3509739 w 4164495"/>
              <a:gd name="connsiteY50" fmla="*/ 2237645 h 3716489"/>
              <a:gd name="connsiteX51" fmla="*/ 3532317 w 4164495"/>
              <a:gd name="connsiteY51" fmla="*/ 2327956 h 3716489"/>
              <a:gd name="connsiteX52" fmla="*/ 3577472 w 4164495"/>
              <a:gd name="connsiteY52" fmla="*/ 2361822 h 3716489"/>
              <a:gd name="connsiteX53" fmla="*/ 3622628 w 4164495"/>
              <a:gd name="connsiteY53" fmla="*/ 2429556 h 3716489"/>
              <a:gd name="connsiteX54" fmla="*/ 3735517 w 4164495"/>
              <a:gd name="connsiteY54" fmla="*/ 2508578 h 3716489"/>
              <a:gd name="connsiteX55" fmla="*/ 3769383 w 4164495"/>
              <a:gd name="connsiteY55" fmla="*/ 2531156 h 3716489"/>
              <a:gd name="connsiteX56" fmla="*/ 3848406 w 4164495"/>
              <a:gd name="connsiteY56" fmla="*/ 2576311 h 3716489"/>
              <a:gd name="connsiteX57" fmla="*/ 3893561 w 4164495"/>
              <a:gd name="connsiteY57" fmla="*/ 2587600 h 3716489"/>
              <a:gd name="connsiteX58" fmla="*/ 3961295 w 4164495"/>
              <a:gd name="connsiteY58" fmla="*/ 2632756 h 3716489"/>
              <a:gd name="connsiteX59" fmla="*/ 4085472 w 4164495"/>
              <a:gd name="connsiteY59" fmla="*/ 2666622 h 3716489"/>
              <a:gd name="connsiteX60" fmla="*/ 4141917 w 4164495"/>
              <a:gd name="connsiteY60" fmla="*/ 2655334 h 3716489"/>
              <a:gd name="connsiteX61" fmla="*/ 4153206 w 4164495"/>
              <a:gd name="connsiteY61" fmla="*/ 2621467 h 3716489"/>
              <a:gd name="connsiteX62" fmla="*/ 4164495 w 4164495"/>
              <a:gd name="connsiteY62" fmla="*/ 2576311 h 3716489"/>
              <a:gd name="connsiteX63" fmla="*/ 4141917 w 4164495"/>
              <a:gd name="connsiteY63" fmla="*/ 2373111 h 3716489"/>
              <a:gd name="connsiteX64" fmla="*/ 4108050 w 4164495"/>
              <a:gd name="connsiteY64" fmla="*/ 2305378 h 3716489"/>
              <a:gd name="connsiteX65" fmla="*/ 4074183 w 4164495"/>
              <a:gd name="connsiteY65" fmla="*/ 2282800 h 3716489"/>
              <a:gd name="connsiteX66" fmla="*/ 4017739 w 4164495"/>
              <a:gd name="connsiteY66" fmla="*/ 2215067 h 3716489"/>
              <a:gd name="connsiteX67" fmla="*/ 3927428 w 4164495"/>
              <a:gd name="connsiteY67" fmla="*/ 2124756 h 3716489"/>
              <a:gd name="connsiteX68" fmla="*/ 3882272 w 4164495"/>
              <a:gd name="connsiteY68" fmla="*/ 2057022 h 3716489"/>
              <a:gd name="connsiteX69" fmla="*/ 3780672 w 4164495"/>
              <a:gd name="connsiteY69" fmla="*/ 1966711 h 3716489"/>
              <a:gd name="connsiteX70" fmla="*/ 3746806 w 4164495"/>
              <a:gd name="connsiteY70" fmla="*/ 1921556 h 3716489"/>
              <a:gd name="connsiteX71" fmla="*/ 3712939 w 4164495"/>
              <a:gd name="connsiteY71" fmla="*/ 1898978 h 3716489"/>
              <a:gd name="connsiteX72" fmla="*/ 3656495 w 4164495"/>
              <a:gd name="connsiteY72" fmla="*/ 1842534 h 3716489"/>
              <a:gd name="connsiteX73" fmla="*/ 3633917 w 4164495"/>
              <a:gd name="connsiteY73" fmla="*/ 1808667 h 3716489"/>
              <a:gd name="connsiteX74" fmla="*/ 3588761 w 4164495"/>
              <a:gd name="connsiteY74" fmla="*/ 1774800 h 3716489"/>
              <a:gd name="connsiteX75" fmla="*/ 3566183 w 4164495"/>
              <a:gd name="connsiteY75" fmla="*/ 1740934 h 3716489"/>
              <a:gd name="connsiteX76" fmla="*/ 3487161 w 4164495"/>
              <a:gd name="connsiteY76" fmla="*/ 1673200 h 3716489"/>
              <a:gd name="connsiteX77" fmla="*/ 3419428 w 4164495"/>
              <a:gd name="connsiteY77" fmla="*/ 1594178 h 3716489"/>
              <a:gd name="connsiteX78" fmla="*/ 3385561 w 4164495"/>
              <a:gd name="connsiteY78" fmla="*/ 1560311 h 3716489"/>
              <a:gd name="connsiteX79" fmla="*/ 3329117 w 4164495"/>
              <a:gd name="connsiteY79" fmla="*/ 1481289 h 3716489"/>
              <a:gd name="connsiteX80" fmla="*/ 3238806 w 4164495"/>
              <a:gd name="connsiteY80" fmla="*/ 1379689 h 3716489"/>
              <a:gd name="connsiteX81" fmla="*/ 3204939 w 4164495"/>
              <a:gd name="connsiteY81" fmla="*/ 1323245 h 3716489"/>
              <a:gd name="connsiteX82" fmla="*/ 3159783 w 4164495"/>
              <a:gd name="connsiteY82" fmla="*/ 1266800 h 3716489"/>
              <a:gd name="connsiteX83" fmla="*/ 3137206 w 4164495"/>
              <a:gd name="connsiteY83" fmla="*/ 1232934 h 3716489"/>
              <a:gd name="connsiteX84" fmla="*/ 3103339 w 4164495"/>
              <a:gd name="connsiteY84" fmla="*/ 1210356 h 3716489"/>
              <a:gd name="connsiteX85" fmla="*/ 2979161 w 4164495"/>
              <a:gd name="connsiteY85" fmla="*/ 1074889 h 3716489"/>
              <a:gd name="connsiteX86" fmla="*/ 2922717 w 4164495"/>
              <a:gd name="connsiteY86" fmla="*/ 1018445 h 3716489"/>
              <a:gd name="connsiteX87" fmla="*/ 2854983 w 4164495"/>
              <a:gd name="connsiteY87" fmla="*/ 939422 h 3716489"/>
              <a:gd name="connsiteX88" fmla="*/ 2764672 w 4164495"/>
              <a:gd name="connsiteY88" fmla="*/ 860400 h 3716489"/>
              <a:gd name="connsiteX89" fmla="*/ 2617917 w 4164495"/>
              <a:gd name="connsiteY89" fmla="*/ 724934 h 3716489"/>
              <a:gd name="connsiteX90" fmla="*/ 2289547 w 4164495"/>
              <a:gd name="connsiteY90" fmla="*/ 535018 h 3716489"/>
              <a:gd name="connsiteX91" fmla="*/ 2001515 w 4164495"/>
              <a:gd name="connsiteY91" fmla="*/ 174978 h 3716489"/>
              <a:gd name="connsiteX92" fmla="*/ 1209427 w 4164495"/>
              <a:gd name="connsiteY92" fmla="*/ 174978 h 3716489"/>
              <a:gd name="connsiteX93" fmla="*/ 1680939 w 4164495"/>
              <a:gd name="connsiteY93" fmla="*/ 1176489 h 3716489"/>
              <a:gd name="connsiteX0" fmla="*/ 1680939 w 4164495"/>
              <a:gd name="connsiteY0" fmla="*/ 1176489 h 3716489"/>
              <a:gd name="connsiteX1" fmla="*/ 1353443 w 4164495"/>
              <a:gd name="connsiteY1" fmla="*/ 1399114 h 3716489"/>
              <a:gd name="connsiteX2" fmla="*/ 868139 w 4164495"/>
              <a:gd name="connsiteY2" fmla="*/ 995867 h 3716489"/>
              <a:gd name="connsiteX3" fmla="*/ 732672 w 4164495"/>
              <a:gd name="connsiteY3" fmla="*/ 939422 h 3716489"/>
              <a:gd name="connsiteX4" fmla="*/ 540761 w 4164495"/>
              <a:gd name="connsiteY4" fmla="*/ 950711 h 3716489"/>
              <a:gd name="connsiteX5" fmla="*/ 337561 w 4164495"/>
              <a:gd name="connsiteY5" fmla="*/ 1041022 h 3716489"/>
              <a:gd name="connsiteX6" fmla="*/ 235961 w 4164495"/>
              <a:gd name="connsiteY6" fmla="*/ 1244222 h 3716489"/>
              <a:gd name="connsiteX7" fmla="*/ 57299 w 4164495"/>
              <a:gd name="connsiteY7" fmla="*/ 1687146 h 3716489"/>
              <a:gd name="connsiteX8" fmla="*/ 213383 w 4164495"/>
              <a:gd name="connsiteY8" fmla="*/ 2237645 h 3716489"/>
              <a:gd name="connsiteX9" fmla="*/ 540761 w 4164495"/>
              <a:gd name="connsiteY9" fmla="*/ 2440845 h 3716489"/>
              <a:gd name="connsiteX10" fmla="*/ 947161 w 4164495"/>
              <a:gd name="connsiteY10" fmla="*/ 2655334 h 3716489"/>
              <a:gd name="connsiteX11" fmla="*/ 1071339 w 4164495"/>
              <a:gd name="connsiteY11" fmla="*/ 3264934 h 3716489"/>
              <a:gd name="connsiteX12" fmla="*/ 1195517 w 4164495"/>
              <a:gd name="connsiteY12" fmla="*/ 3422978 h 3716489"/>
              <a:gd name="connsiteX13" fmla="*/ 1353443 w 4164495"/>
              <a:gd name="connsiteY13" fmla="*/ 3127306 h 3716489"/>
              <a:gd name="connsiteX14" fmla="*/ 1669650 w 4164495"/>
              <a:gd name="connsiteY14" fmla="*/ 3716489 h 3716489"/>
              <a:gd name="connsiteX15" fmla="*/ 1714806 w 4164495"/>
              <a:gd name="connsiteY15" fmla="*/ 3648756 h 3716489"/>
              <a:gd name="connsiteX16" fmla="*/ 1782539 w 4164495"/>
              <a:gd name="connsiteY16" fmla="*/ 3513289 h 3716489"/>
              <a:gd name="connsiteX17" fmla="*/ 1793828 w 4164495"/>
              <a:gd name="connsiteY17" fmla="*/ 3479422 h 3716489"/>
              <a:gd name="connsiteX18" fmla="*/ 1827695 w 4164495"/>
              <a:gd name="connsiteY18" fmla="*/ 3468134 h 3716489"/>
              <a:gd name="connsiteX19" fmla="*/ 1929295 w 4164495"/>
              <a:gd name="connsiteY19" fmla="*/ 3535867 h 3716489"/>
              <a:gd name="connsiteX20" fmla="*/ 1997028 w 4164495"/>
              <a:gd name="connsiteY20" fmla="*/ 3569734 h 3716489"/>
              <a:gd name="connsiteX21" fmla="*/ 2064761 w 4164495"/>
              <a:gd name="connsiteY21" fmla="*/ 3614889 h 3716489"/>
              <a:gd name="connsiteX22" fmla="*/ 2098628 w 4164495"/>
              <a:gd name="connsiteY22" fmla="*/ 3626178 h 3716489"/>
              <a:gd name="connsiteX23" fmla="*/ 2279250 w 4164495"/>
              <a:gd name="connsiteY23" fmla="*/ 3648756 h 3716489"/>
              <a:gd name="connsiteX24" fmla="*/ 2346983 w 4164495"/>
              <a:gd name="connsiteY24" fmla="*/ 3660045 h 3716489"/>
              <a:gd name="connsiteX25" fmla="*/ 2448583 w 4164495"/>
              <a:gd name="connsiteY25" fmla="*/ 3648756 h 3716489"/>
              <a:gd name="connsiteX26" fmla="*/ 2459872 w 4164495"/>
              <a:gd name="connsiteY26" fmla="*/ 3614889 h 3716489"/>
              <a:gd name="connsiteX27" fmla="*/ 2493739 w 4164495"/>
              <a:gd name="connsiteY27" fmla="*/ 3603600 h 3716489"/>
              <a:gd name="connsiteX28" fmla="*/ 2505028 w 4164495"/>
              <a:gd name="connsiteY28" fmla="*/ 3569734 h 3716489"/>
              <a:gd name="connsiteX29" fmla="*/ 2584050 w 4164495"/>
              <a:gd name="connsiteY29" fmla="*/ 3513289 h 3716489"/>
              <a:gd name="connsiteX30" fmla="*/ 2617917 w 4164495"/>
              <a:gd name="connsiteY30" fmla="*/ 3456845 h 3716489"/>
              <a:gd name="connsiteX31" fmla="*/ 2651783 w 4164495"/>
              <a:gd name="connsiteY31" fmla="*/ 3422978 h 3716489"/>
              <a:gd name="connsiteX32" fmla="*/ 2696939 w 4164495"/>
              <a:gd name="connsiteY32" fmla="*/ 3343956 h 3716489"/>
              <a:gd name="connsiteX33" fmla="*/ 2730806 w 4164495"/>
              <a:gd name="connsiteY33" fmla="*/ 3050445 h 3716489"/>
              <a:gd name="connsiteX34" fmla="*/ 2753383 w 4164495"/>
              <a:gd name="connsiteY34" fmla="*/ 2824667 h 3716489"/>
              <a:gd name="connsiteX35" fmla="*/ 2775961 w 4164495"/>
              <a:gd name="connsiteY35" fmla="*/ 2700489 h 3716489"/>
              <a:gd name="connsiteX36" fmla="*/ 2787250 w 4164495"/>
              <a:gd name="connsiteY36" fmla="*/ 2666622 h 3716489"/>
              <a:gd name="connsiteX37" fmla="*/ 2821117 w 4164495"/>
              <a:gd name="connsiteY37" fmla="*/ 2644045 h 3716489"/>
              <a:gd name="connsiteX38" fmla="*/ 2854983 w 4164495"/>
              <a:gd name="connsiteY38" fmla="*/ 2576311 h 3716489"/>
              <a:gd name="connsiteX39" fmla="*/ 2877561 w 4164495"/>
              <a:gd name="connsiteY39" fmla="*/ 2542445 h 3716489"/>
              <a:gd name="connsiteX40" fmla="*/ 2900139 w 4164495"/>
              <a:gd name="connsiteY40" fmla="*/ 2497289 h 3716489"/>
              <a:gd name="connsiteX41" fmla="*/ 2922717 w 4164495"/>
              <a:gd name="connsiteY41" fmla="*/ 2463422 h 3716489"/>
              <a:gd name="connsiteX42" fmla="*/ 2967872 w 4164495"/>
              <a:gd name="connsiteY42" fmla="*/ 2406978 h 3716489"/>
              <a:gd name="connsiteX43" fmla="*/ 3001739 w 4164495"/>
              <a:gd name="connsiteY43" fmla="*/ 2327956 h 3716489"/>
              <a:gd name="connsiteX44" fmla="*/ 3092050 w 4164495"/>
              <a:gd name="connsiteY44" fmla="*/ 2294089 h 3716489"/>
              <a:gd name="connsiteX45" fmla="*/ 3125917 w 4164495"/>
              <a:gd name="connsiteY45" fmla="*/ 2271511 h 3716489"/>
              <a:gd name="connsiteX46" fmla="*/ 3159783 w 4164495"/>
              <a:gd name="connsiteY46" fmla="*/ 2260222 h 3716489"/>
              <a:gd name="connsiteX47" fmla="*/ 3453295 w 4164495"/>
              <a:gd name="connsiteY47" fmla="*/ 2248934 h 3716489"/>
              <a:gd name="connsiteX48" fmla="*/ 3475872 w 4164495"/>
              <a:gd name="connsiteY48" fmla="*/ 2203778 h 3716489"/>
              <a:gd name="connsiteX49" fmla="*/ 3509739 w 4164495"/>
              <a:gd name="connsiteY49" fmla="*/ 2237645 h 3716489"/>
              <a:gd name="connsiteX50" fmla="*/ 3532317 w 4164495"/>
              <a:gd name="connsiteY50" fmla="*/ 2327956 h 3716489"/>
              <a:gd name="connsiteX51" fmla="*/ 3577472 w 4164495"/>
              <a:gd name="connsiteY51" fmla="*/ 2361822 h 3716489"/>
              <a:gd name="connsiteX52" fmla="*/ 3622628 w 4164495"/>
              <a:gd name="connsiteY52" fmla="*/ 2429556 h 3716489"/>
              <a:gd name="connsiteX53" fmla="*/ 3735517 w 4164495"/>
              <a:gd name="connsiteY53" fmla="*/ 2508578 h 3716489"/>
              <a:gd name="connsiteX54" fmla="*/ 3769383 w 4164495"/>
              <a:gd name="connsiteY54" fmla="*/ 2531156 h 3716489"/>
              <a:gd name="connsiteX55" fmla="*/ 3848406 w 4164495"/>
              <a:gd name="connsiteY55" fmla="*/ 2576311 h 3716489"/>
              <a:gd name="connsiteX56" fmla="*/ 3893561 w 4164495"/>
              <a:gd name="connsiteY56" fmla="*/ 2587600 h 3716489"/>
              <a:gd name="connsiteX57" fmla="*/ 3961295 w 4164495"/>
              <a:gd name="connsiteY57" fmla="*/ 2632756 h 3716489"/>
              <a:gd name="connsiteX58" fmla="*/ 4085472 w 4164495"/>
              <a:gd name="connsiteY58" fmla="*/ 2666622 h 3716489"/>
              <a:gd name="connsiteX59" fmla="*/ 4141917 w 4164495"/>
              <a:gd name="connsiteY59" fmla="*/ 2655334 h 3716489"/>
              <a:gd name="connsiteX60" fmla="*/ 4153206 w 4164495"/>
              <a:gd name="connsiteY60" fmla="*/ 2621467 h 3716489"/>
              <a:gd name="connsiteX61" fmla="*/ 4164495 w 4164495"/>
              <a:gd name="connsiteY61" fmla="*/ 2576311 h 3716489"/>
              <a:gd name="connsiteX62" fmla="*/ 4141917 w 4164495"/>
              <a:gd name="connsiteY62" fmla="*/ 2373111 h 3716489"/>
              <a:gd name="connsiteX63" fmla="*/ 4108050 w 4164495"/>
              <a:gd name="connsiteY63" fmla="*/ 2305378 h 3716489"/>
              <a:gd name="connsiteX64" fmla="*/ 4074183 w 4164495"/>
              <a:gd name="connsiteY64" fmla="*/ 2282800 h 3716489"/>
              <a:gd name="connsiteX65" fmla="*/ 4017739 w 4164495"/>
              <a:gd name="connsiteY65" fmla="*/ 2215067 h 3716489"/>
              <a:gd name="connsiteX66" fmla="*/ 3927428 w 4164495"/>
              <a:gd name="connsiteY66" fmla="*/ 2124756 h 3716489"/>
              <a:gd name="connsiteX67" fmla="*/ 3882272 w 4164495"/>
              <a:gd name="connsiteY67" fmla="*/ 2057022 h 3716489"/>
              <a:gd name="connsiteX68" fmla="*/ 3780672 w 4164495"/>
              <a:gd name="connsiteY68" fmla="*/ 1966711 h 3716489"/>
              <a:gd name="connsiteX69" fmla="*/ 3746806 w 4164495"/>
              <a:gd name="connsiteY69" fmla="*/ 1921556 h 3716489"/>
              <a:gd name="connsiteX70" fmla="*/ 3712939 w 4164495"/>
              <a:gd name="connsiteY70" fmla="*/ 1898978 h 3716489"/>
              <a:gd name="connsiteX71" fmla="*/ 3656495 w 4164495"/>
              <a:gd name="connsiteY71" fmla="*/ 1842534 h 3716489"/>
              <a:gd name="connsiteX72" fmla="*/ 3633917 w 4164495"/>
              <a:gd name="connsiteY72" fmla="*/ 1808667 h 3716489"/>
              <a:gd name="connsiteX73" fmla="*/ 3588761 w 4164495"/>
              <a:gd name="connsiteY73" fmla="*/ 1774800 h 3716489"/>
              <a:gd name="connsiteX74" fmla="*/ 3566183 w 4164495"/>
              <a:gd name="connsiteY74" fmla="*/ 1740934 h 3716489"/>
              <a:gd name="connsiteX75" fmla="*/ 3487161 w 4164495"/>
              <a:gd name="connsiteY75" fmla="*/ 1673200 h 3716489"/>
              <a:gd name="connsiteX76" fmla="*/ 3419428 w 4164495"/>
              <a:gd name="connsiteY76" fmla="*/ 1594178 h 3716489"/>
              <a:gd name="connsiteX77" fmla="*/ 3385561 w 4164495"/>
              <a:gd name="connsiteY77" fmla="*/ 1560311 h 3716489"/>
              <a:gd name="connsiteX78" fmla="*/ 3329117 w 4164495"/>
              <a:gd name="connsiteY78" fmla="*/ 1481289 h 3716489"/>
              <a:gd name="connsiteX79" fmla="*/ 3238806 w 4164495"/>
              <a:gd name="connsiteY79" fmla="*/ 1379689 h 3716489"/>
              <a:gd name="connsiteX80" fmla="*/ 3204939 w 4164495"/>
              <a:gd name="connsiteY80" fmla="*/ 1323245 h 3716489"/>
              <a:gd name="connsiteX81" fmla="*/ 3159783 w 4164495"/>
              <a:gd name="connsiteY81" fmla="*/ 1266800 h 3716489"/>
              <a:gd name="connsiteX82" fmla="*/ 3137206 w 4164495"/>
              <a:gd name="connsiteY82" fmla="*/ 1232934 h 3716489"/>
              <a:gd name="connsiteX83" fmla="*/ 3103339 w 4164495"/>
              <a:gd name="connsiteY83" fmla="*/ 1210356 h 3716489"/>
              <a:gd name="connsiteX84" fmla="*/ 2979161 w 4164495"/>
              <a:gd name="connsiteY84" fmla="*/ 1074889 h 3716489"/>
              <a:gd name="connsiteX85" fmla="*/ 2922717 w 4164495"/>
              <a:gd name="connsiteY85" fmla="*/ 1018445 h 3716489"/>
              <a:gd name="connsiteX86" fmla="*/ 2854983 w 4164495"/>
              <a:gd name="connsiteY86" fmla="*/ 939422 h 3716489"/>
              <a:gd name="connsiteX87" fmla="*/ 2764672 w 4164495"/>
              <a:gd name="connsiteY87" fmla="*/ 860400 h 3716489"/>
              <a:gd name="connsiteX88" fmla="*/ 2617917 w 4164495"/>
              <a:gd name="connsiteY88" fmla="*/ 724934 h 3716489"/>
              <a:gd name="connsiteX89" fmla="*/ 2289547 w 4164495"/>
              <a:gd name="connsiteY89" fmla="*/ 535018 h 3716489"/>
              <a:gd name="connsiteX90" fmla="*/ 2001515 w 4164495"/>
              <a:gd name="connsiteY90" fmla="*/ 174978 h 3716489"/>
              <a:gd name="connsiteX91" fmla="*/ 1209427 w 4164495"/>
              <a:gd name="connsiteY91" fmla="*/ 174978 h 3716489"/>
              <a:gd name="connsiteX92" fmla="*/ 1680939 w 4164495"/>
              <a:gd name="connsiteY92" fmla="*/ 1176489 h 371648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827695 w 4164495"/>
              <a:gd name="connsiteY17" fmla="*/ 3468134 h 3780819"/>
              <a:gd name="connsiteX18" fmla="*/ 1929295 w 4164495"/>
              <a:gd name="connsiteY18" fmla="*/ 3535867 h 3780819"/>
              <a:gd name="connsiteX19" fmla="*/ 1997028 w 4164495"/>
              <a:gd name="connsiteY19" fmla="*/ 3569734 h 3780819"/>
              <a:gd name="connsiteX20" fmla="*/ 2064761 w 4164495"/>
              <a:gd name="connsiteY20" fmla="*/ 3614889 h 3780819"/>
              <a:gd name="connsiteX21" fmla="*/ 2098628 w 4164495"/>
              <a:gd name="connsiteY21" fmla="*/ 3626178 h 3780819"/>
              <a:gd name="connsiteX22" fmla="*/ 2279250 w 4164495"/>
              <a:gd name="connsiteY22" fmla="*/ 3648756 h 3780819"/>
              <a:gd name="connsiteX23" fmla="*/ 2346983 w 4164495"/>
              <a:gd name="connsiteY23" fmla="*/ 3660045 h 3780819"/>
              <a:gd name="connsiteX24" fmla="*/ 2448583 w 4164495"/>
              <a:gd name="connsiteY24" fmla="*/ 3648756 h 3780819"/>
              <a:gd name="connsiteX25" fmla="*/ 2459872 w 4164495"/>
              <a:gd name="connsiteY25" fmla="*/ 3614889 h 3780819"/>
              <a:gd name="connsiteX26" fmla="*/ 2493739 w 4164495"/>
              <a:gd name="connsiteY26" fmla="*/ 3603600 h 3780819"/>
              <a:gd name="connsiteX27" fmla="*/ 2505028 w 4164495"/>
              <a:gd name="connsiteY27" fmla="*/ 3569734 h 3780819"/>
              <a:gd name="connsiteX28" fmla="*/ 2584050 w 4164495"/>
              <a:gd name="connsiteY28" fmla="*/ 3513289 h 3780819"/>
              <a:gd name="connsiteX29" fmla="*/ 2617917 w 4164495"/>
              <a:gd name="connsiteY29" fmla="*/ 3456845 h 3780819"/>
              <a:gd name="connsiteX30" fmla="*/ 2651783 w 4164495"/>
              <a:gd name="connsiteY30" fmla="*/ 3422978 h 3780819"/>
              <a:gd name="connsiteX31" fmla="*/ 2696939 w 4164495"/>
              <a:gd name="connsiteY31" fmla="*/ 3343956 h 3780819"/>
              <a:gd name="connsiteX32" fmla="*/ 2730806 w 4164495"/>
              <a:gd name="connsiteY32" fmla="*/ 3050445 h 3780819"/>
              <a:gd name="connsiteX33" fmla="*/ 2753383 w 4164495"/>
              <a:gd name="connsiteY33" fmla="*/ 2824667 h 3780819"/>
              <a:gd name="connsiteX34" fmla="*/ 2775961 w 4164495"/>
              <a:gd name="connsiteY34" fmla="*/ 2700489 h 3780819"/>
              <a:gd name="connsiteX35" fmla="*/ 2787250 w 4164495"/>
              <a:gd name="connsiteY35" fmla="*/ 2666622 h 3780819"/>
              <a:gd name="connsiteX36" fmla="*/ 2821117 w 4164495"/>
              <a:gd name="connsiteY36" fmla="*/ 2644045 h 3780819"/>
              <a:gd name="connsiteX37" fmla="*/ 2854983 w 4164495"/>
              <a:gd name="connsiteY37" fmla="*/ 2576311 h 3780819"/>
              <a:gd name="connsiteX38" fmla="*/ 2877561 w 4164495"/>
              <a:gd name="connsiteY38" fmla="*/ 2542445 h 3780819"/>
              <a:gd name="connsiteX39" fmla="*/ 2900139 w 4164495"/>
              <a:gd name="connsiteY39" fmla="*/ 2497289 h 3780819"/>
              <a:gd name="connsiteX40" fmla="*/ 2922717 w 4164495"/>
              <a:gd name="connsiteY40" fmla="*/ 2463422 h 3780819"/>
              <a:gd name="connsiteX41" fmla="*/ 2967872 w 4164495"/>
              <a:gd name="connsiteY41" fmla="*/ 2406978 h 3780819"/>
              <a:gd name="connsiteX42" fmla="*/ 3001739 w 4164495"/>
              <a:gd name="connsiteY42" fmla="*/ 2327956 h 3780819"/>
              <a:gd name="connsiteX43" fmla="*/ 3092050 w 4164495"/>
              <a:gd name="connsiteY43" fmla="*/ 2294089 h 3780819"/>
              <a:gd name="connsiteX44" fmla="*/ 3125917 w 4164495"/>
              <a:gd name="connsiteY44" fmla="*/ 2271511 h 3780819"/>
              <a:gd name="connsiteX45" fmla="*/ 3159783 w 4164495"/>
              <a:gd name="connsiteY45" fmla="*/ 2260222 h 3780819"/>
              <a:gd name="connsiteX46" fmla="*/ 3453295 w 4164495"/>
              <a:gd name="connsiteY46" fmla="*/ 2248934 h 3780819"/>
              <a:gd name="connsiteX47" fmla="*/ 3475872 w 4164495"/>
              <a:gd name="connsiteY47" fmla="*/ 2203778 h 3780819"/>
              <a:gd name="connsiteX48" fmla="*/ 3509739 w 4164495"/>
              <a:gd name="connsiteY48" fmla="*/ 2237645 h 3780819"/>
              <a:gd name="connsiteX49" fmla="*/ 3532317 w 4164495"/>
              <a:gd name="connsiteY49" fmla="*/ 2327956 h 3780819"/>
              <a:gd name="connsiteX50" fmla="*/ 3577472 w 4164495"/>
              <a:gd name="connsiteY50" fmla="*/ 2361822 h 3780819"/>
              <a:gd name="connsiteX51" fmla="*/ 3622628 w 4164495"/>
              <a:gd name="connsiteY51" fmla="*/ 2429556 h 3780819"/>
              <a:gd name="connsiteX52" fmla="*/ 3735517 w 4164495"/>
              <a:gd name="connsiteY52" fmla="*/ 2508578 h 3780819"/>
              <a:gd name="connsiteX53" fmla="*/ 3769383 w 4164495"/>
              <a:gd name="connsiteY53" fmla="*/ 2531156 h 3780819"/>
              <a:gd name="connsiteX54" fmla="*/ 3848406 w 4164495"/>
              <a:gd name="connsiteY54" fmla="*/ 2576311 h 3780819"/>
              <a:gd name="connsiteX55" fmla="*/ 3893561 w 4164495"/>
              <a:gd name="connsiteY55" fmla="*/ 2587600 h 3780819"/>
              <a:gd name="connsiteX56" fmla="*/ 3961295 w 4164495"/>
              <a:gd name="connsiteY56" fmla="*/ 2632756 h 3780819"/>
              <a:gd name="connsiteX57" fmla="*/ 4085472 w 4164495"/>
              <a:gd name="connsiteY57" fmla="*/ 2666622 h 3780819"/>
              <a:gd name="connsiteX58" fmla="*/ 4141917 w 4164495"/>
              <a:gd name="connsiteY58" fmla="*/ 2655334 h 3780819"/>
              <a:gd name="connsiteX59" fmla="*/ 4153206 w 4164495"/>
              <a:gd name="connsiteY59" fmla="*/ 2621467 h 3780819"/>
              <a:gd name="connsiteX60" fmla="*/ 4164495 w 4164495"/>
              <a:gd name="connsiteY60" fmla="*/ 2576311 h 3780819"/>
              <a:gd name="connsiteX61" fmla="*/ 4141917 w 4164495"/>
              <a:gd name="connsiteY61" fmla="*/ 2373111 h 3780819"/>
              <a:gd name="connsiteX62" fmla="*/ 4108050 w 4164495"/>
              <a:gd name="connsiteY62" fmla="*/ 2305378 h 3780819"/>
              <a:gd name="connsiteX63" fmla="*/ 4074183 w 4164495"/>
              <a:gd name="connsiteY63" fmla="*/ 2282800 h 3780819"/>
              <a:gd name="connsiteX64" fmla="*/ 4017739 w 4164495"/>
              <a:gd name="connsiteY64" fmla="*/ 2215067 h 3780819"/>
              <a:gd name="connsiteX65" fmla="*/ 3927428 w 4164495"/>
              <a:gd name="connsiteY65" fmla="*/ 2124756 h 3780819"/>
              <a:gd name="connsiteX66" fmla="*/ 3882272 w 4164495"/>
              <a:gd name="connsiteY66" fmla="*/ 2057022 h 3780819"/>
              <a:gd name="connsiteX67" fmla="*/ 3780672 w 4164495"/>
              <a:gd name="connsiteY67" fmla="*/ 1966711 h 3780819"/>
              <a:gd name="connsiteX68" fmla="*/ 3746806 w 4164495"/>
              <a:gd name="connsiteY68" fmla="*/ 1921556 h 3780819"/>
              <a:gd name="connsiteX69" fmla="*/ 3712939 w 4164495"/>
              <a:gd name="connsiteY69" fmla="*/ 1898978 h 3780819"/>
              <a:gd name="connsiteX70" fmla="*/ 3656495 w 4164495"/>
              <a:gd name="connsiteY70" fmla="*/ 1842534 h 3780819"/>
              <a:gd name="connsiteX71" fmla="*/ 3633917 w 4164495"/>
              <a:gd name="connsiteY71" fmla="*/ 1808667 h 3780819"/>
              <a:gd name="connsiteX72" fmla="*/ 3588761 w 4164495"/>
              <a:gd name="connsiteY72" fmla="*/ 1774800 h 3780819"/>
              <a:gd name="connsiteX73" fmla="*/ 3566183 w 4164495"/>
              <a:gd name="connsiteY73" fmla="*/ 1740934 h 3780819"/>
              <a:gd name="connsiteX74" fmla="*/ 3487161 w 4164495"/>
              <a:gd name="connsiteY74" fmla="*/ 1673200 h 3780819"/>
              <a:gd name="connsiteX75" fmla="*/ 3419428 w 4164495"/>
              <a:gd name="connsiteY75" fmla="*/ 1594178 h 3780819"/>
              <a:gd name="connsiteX76" fmla="*/ 3385561 w 4164495"/>
              <a:gd name="connsiteY76" fmla="*/ 1560311 h 3780819"/>
              <a:gd name="connsiteX77" fmla="*/ 3329117 w 4164495"/>
              <a:gd name="connsiteY77" fmla="*/ 1481289 h 3780819"/>
              <a:gd name="connsiteX78" fmla="*/ 3238806 w 4164495"/>
              <a:gd name="connsiteY78" fmla="*/ 1379689 h 3780819"/>
              <a:gd name="connsiteX79" fmla="*/ 3204939 w 4164495"/>
              <a:gd name="connsiteY79" fmla="*/ 1323245 h 3780819"/>
              <a:gd name="connsiteX80" fmla="*/ 3159783 w 4164495"/>
              <a:gd name="connsiteY80" fmla="*/ 1266800 h 3780819"/>
              <a:gd name="connsiteX81" fmla="*/ 3137206 w 4164495"/>
              <a:gd name="connsiteY81" fmla="*/ 1232934 h 3780819"/>
              <a:gd name="connsiteX82" fmla="*/ 3103339 w 4164495"/>
              <a:gd name="connsiteY82" fmla="*/ 1210356 h 3780819"/>
              <a:gd name="connsiteX83" fmla="*/ 2979161 w 4164495"/>
              <a:gd name="connsiteY83" fmla="*/ 1074889 h 3780819"/>
              <a:gd name="connsiteX84" fmla="*/ 2922717 w 4164495"/>
              <a:gd name="connsiteY84" fmla="*/ 1018445 h 3780819"/>
              <a:gd name="connsiteX85" fmla="*/ 2854983 w 4164495"/>
              <a:gd name="connsiteY85" fmla="*/ 939422 h 3780819"/>
              <a:gd name="connsiteX86" fmla="*/ 2764672 w 4164495"/>
              <a:gd name="connsiteY86" fmla="*/ 860400 h 3780819"/>
              <a:gd name="connsiteX87" fmla="*/ 2617917 w 4164495"/>
              <a:gd name="connsiteY87" fmla="*/ 724934 h 3780819"/>
              <a:gd name="connsiteX88" fmla="*/ 2289547 w 4164495"/>
              <a:gd name="connsiteY88" fmla="*/ 535018 h 3780819"/>
              <a:gd name="connsiteX89" fmla="*/ 2001515 w 4164495"/>
              <a:gd name="connsiteY89" fmla="*/ 174978 h 3780819"/>
              <a:gd name="connsiteX90" fmla="*/ 1209427 w 4164495"/>
              <a:gd name="connsiteY90" fmla="*/ 174978 h 3780819"/>
              <a:gd name="connsiteX91" fmla="*/ 1680939 w 4164495"/>
              <a:gd name="connsiteY91" fmla="*/ 1176489 h 378081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827695 w 4164495"/>
              <a:gd name="connsiteY17" fmla="*/ 3468134 h 3780819"/>
              <a:gd name="connsiteX18" fmla="*/ 1929295 w 4164495"/>
              <a:gd name="connsiteY18" fmla="*/ 3535867 h 3780819"/>
              <a:gd name="connsiteX19" fmla="*/ 1997028 w 4164495"/>
              <a:gd name="connsiteY19" fmla="*/ 3569734 h 3780819"/>
              <a:gd name="connsiteX20" fmla="*/ 2064761 w 4164495"/>
              <a:gd name="connsiteY20" fmla="*/ 3614889 h 3780819"/>
              <a:gd name="connsiteX21" fmla="*/ 2098628 w 4164495"/>
              <a:gd name="connsiteY21" fmla="*/ 3626178 h 3780819"/>
              <a:gd name="connsiteX22" fmla="*/ 2279250 w 4164495"/>
              <a:gd name="connsiteY22" fmla="*/ 3648756 h 3780819"/>
              <a:gd name="connsiteX23" fmla="*/ 2346983 w 4164495"/>
              <a:gd name="connsiteY23" fmla="*/ 3660045 h 3780819"/>
              <a:gd name="connsiteX24" fmla="*/ 2448583 w 4164495"/>
              <a:gd name="connsiteY24" fmla="*/ 3648756 h 3780819"/>
              <a:gd name="connsiteX25" fmla="*/ 2459872 w 4164495"/>
              <a:gd name="connsiteY25" fmla="*/ 3614889 h 3780819"/>
              <a:gd name="connsiteX26" fmla="*/ 2493739 w 4164495"/>
              <a:gd name="connsiteY26" fmla="*/ 3603600 h 3780819"/>
              <a:gd name="connsiteX27" fmla="*/ 2505028 w 4164495"/>
              <a:gd name="connsiteY27" fmla="*/ 3569734 h 3780819"/>
              <a:gd name="connsiteX28" fmla="*/ 2584050 w 4164495"/>
              <a:gd name="connsiteY28" fmla="*/ 3513289 h 3780819"/>
              <a:gd name="connsiteX29" fmla="*/ 2617917 w 4164495"/>
              <a:gd name="connsiteY29" fmla="*/ 3456845 h 3780819"/>
              <a:gd name="connsiteX30" fmla="*/ 2651783 w 4164495"/>
              <a:gd name="connsiteY30" fmla="*/ 3422978 h 3780819"/>
              <a:gd name="connsiteX31" fmla="*/ 2696939 w 4164495"/>
              <a:gd name="connsiteY31" fmla="*/ 3343956 h 3780819"/>
              <a:gd name="connsiteX32" fmla="*/ 2730806 w 4164495"/>
              <a:gd name="connsiteY32" fmla="*/ 3050445 h 3780819"/>
              <a:gd name="connsiteX33" fmla="*/ 2753383 w 4164495"/>
              <a:gd name="connsiteY33" fmla="*/ 2824667 h 3780819"/>
              <a:gd name="connsiteX34" fmla="*/ 2775961 w 4164495"/>
              <a:gd name="connsiteY34" fmla="*/ 2700489 h 3780819"/>
              <a:gd name="connsiteX35" fmla="*/ 2787250 w 4164495"/>
              <a:gd name="connsiteY35" fmla="*/ 2666622 h 3780819"/>
              <a:gd name="connsiteX36" fmla="*/ 2821117 w 4164495"/>
              <a:gd name="connsiteY36" fmla="*/ 2644045 h 3780819"/>
              <a:gd name="connsiteX37" fmla="*/ 2854983 w 4164495"/>
              <a:gd name="connsiteY37" fmla="*/ 2576311 h 3780819"/>
              <a:gd name="connsiteX38" fmla="*/ 2877561 w 4164495"/>
              <a:gd name="connsiteY38" fmla="*/ 2542445 h 3780819"/>
              <a:gd name="connsiteX39" fmla="*/ 2900139 w 4164495"/>
              <a:gd name="connsiteY39" fmla="*/ 2497289 h 3780819"/>
              <a:gd name="connsiteX40" fmla="*/ 2922717 w 4164495"/>
              <a:gd name="connsiteY40" fmla="*/ 2463422 h 3780819"/>
              <a:gd name="connsiteX41" fmla="*/ 2967872 w 4164495"/>
              <a:gd name="connsiteY41" fmla="*/ 2406978 h 3780819"/>
              <a:gd name="connsiteX42" fmla="*/ 3001739 w 4164495"/>
              <a:gd name="connsiteY42" fmla="*/ 2327956 h 3780819"/>
              <a:gd name="connsiteX43" fmla="*/ 3092050 w 4164495"/>
              <a:gd name="connsiteY43" fmla="*/ 2294089 h 3780819"/>
              <a:gd name="connsiteX44" fmla="*/ 3125917 w 4164495"/>
              <a:gd name="connsiteY44" fmla="*/ 2271511 h 3780819"/>
              <a:gd name="connsiteX45" fmla="*/ 3159783 w 4164495"/>
              <a:gd name="connsiteY45" fmla="*/ 2260222 h 3780819"/>
              <a:gd name="connsiteX46" fmla="*/ 3453295 w 4164495"/>
              <a:gd name="connsiteY46" fmla="*/ 2248934 h 3780819"/>
              <a:gd name="connsiteX47" fmla="*/ 3475872 w 4164495"/>
              <a:gd name="connsiteY47" fmla="*/ 2203778 h 3780819"/>
              <a:gd name="connsiteX48" fmla="*/ 3509739 w 4164495"/>
              <a:gd name="connsiteY48" fmla="*/ 2237645 h 3780819"/>
              <a:gd name="connsiteX49" fmla="*/ 3532317 w 4164495"/>
              <a:gd name="connsiteY49" fmla="*/ 2327956 h 3780819"/>
              <a:gd name="connsiteX50" fmla="*/ 3577472 w 4164495"/>
              <a:gd name="connsiteY50" fmla="*/ 2361822 h 3780819"/>
              <a:gd name="connsiteX51" fmla="*/ 3622628 w 4164495"/>
              <a:gd name="connsiteY51" fmla="*/ 2429556 h 3780819"/>
              <a:gd name="connsiteX52" fmla="*/ 3735517 w 4164495"/>
              <a:gd name="connsiteY52" fmla="*/ 2508578 h 3780819"/>
              <a:gd name="connsiteX53" fmla="*/ 3769383 w 4164495"/>
              <a:gd name="connsiteY53" fmla="*/ 2531156 h 3780819"/>
              <a:gd name="connsiteX54" fmla="*/ 3848406 w 4164495"/>
              <a:gd name="connsiteY54" fmla="*/ 2576311 h 3780819"/>
              <a:gd name="connsiteX55" fmla="*/ 3893561 w 4164495"/>
              <a:gd name="connsiteY55" fmla="*/ 2587600 h 3780819"/>
              <a:gd name="connsiteX56" fmla="*/ 3961295 w 4164495"/>
              <a:gd name="connsiteY56" fmla="*/ 2632756 h 3780819"/>
              <a:gd name="connsiteX57" fmla="*/ 4085472 w 4164495"/>
              <a:gd name="connsiteY57" fmla="*/ 2666622 h 3780819"/>
              <a:gd name="connsiteX58" fmla="*/ 4141917 w 4164495"/>
              <a:gd name="connsiteY58" fmla="*/ 2655334 h 3780819"/>
              <a:gd name="connsiteX59" fmla="*/ 4153206 w 4164495"/>
              <a:gd name="connsiteY59" fmla="*/ 2621467 h 3780819"/>
              <a:gd name="connsiteX60" fmla="*/ 4164495 w 4164495"/>
              <a:gd name="connsiteY60" fmla="*/ 2576311 h 3780819"/>
              <a:gd name="connsiteX61" fmla="*/ 4141917 w 4164495"/>
              <a:gd name="connsiteY61" fmla="*/ 2373111 h 3780819"/>
              <a:gd name="connsiteX62" fmla="*/ 4108050 w 4164495"/>
              <a:gd name="connsiteY62" fmla="*/ 2305378 h 3780819"/>
              <a:gd name="connsiteX63" fmla="*/ 4074183 w 4164495"/>
              <a:gd name="connsiteY63" fmla="*/ 2282800 h 3780819"/>
              <a:gd name="connsiteX64" fmla="*/ 4017739 w 4164495"/>
              <a:gd name="connsiteY64" fmla="*/ 2215067 h 3780819"/>
              <a:gd name="connsiteX65" fmla="*/ 3927428 w 4164495"/>
              <a:gd name="connsiteY65" fmla="*/ 2124756 h 3780819"/>
              <a:gd name="connsiteX66" fmla="*/ 3882272 w 4164495"/>
              <a:gd name="connsiteY66" fmla="*/ 2057022 h 3780819"/>
              <a:gd name="connsiteX67" fmla="*/ 3780672 w 4164495"/>
              <a:gd name="connsiteY67" fmla="*/ 1966711 h 3780819"/>
              <a:gd name="connsiteX68" fmla="*/ 3746806 w 4164495"/>
              <a:gd name="connsiteY68" fmla="*/ 1921556 h 3780819"/>
              <a:gd name="connsiteX69" fmla="*/ 3712939 w 4164495"/>
              <a:gd name="connsiteY69" fmla="*/ 1898978 h 3780819"/>
              <a:gd name="connsiteX70" fmla="*/ 3656495 w 4164495"/>
              <a:gd name="connsiteY70" fmla="*/ 1842534 h 3780819"/>
              <a:gd name="connsiteX71" fmla="*/ 3633917 w 4164495"/>
              <a:gd name="connsiteY71" fmla="*/ 1808667 h 3780819"/>
              <a:gd name="connsiteX72" fmla="*/ 3588761 w 4164495"/>
              <a:gd name="connsiteY72" fmla="*/ 1774800 h 3780819"/>
              <a:gd name="connsiteX73" fmla="*/ 3566183 w 4164495"/>
              <a:gd name="connsiteY73" fmla="*/ 1740934 h 3780819"/>
              <a:gd name="connsiteX74" fmla="*/ 3487161 w 4164495"/>
              <a:gd name="connsiteY74" fmla="*/ 1673200 h 3780819"/>
              <a:gd name="connsiteX75" fmla="*/ 3419428 w 4164495"/>
              <a:gd name="connsiteY75" fmla="*/ 1594178 h 3780819"/>
              <a:gd name="connsiteX76" fmla="*/ 3385561 w 4164495"/>
              <a:gd name="connsiteY76" fmla="*/ 1560311 h 3780819"/>
              <a:gd name="connsiteX77" fmla="*/ 3329117 w 4164495"/>
              <a:gd name="connsiteY77" fmla="*/ 1481289 h 3780819"/>
              <a:gd name="connsiteX78" fmla="*/ 3238806 w 4164495"/>
              <a:gd name="connsiteY78" fmla="*/ 1379689 h 3780819"/>
              <a:gd name="connsiteX79" fmla="*/ 3204939 w 4164495"/>
              <a:gd name="connsiteY79" fmla="*/ 1323245 h 3780819"/>
              <a:gd name="connsiteX80" fmla="*/ 3159783 w 4164495"/>
              <a:gd name="connsiteY80" fmla="*/ 1266800 h 3780819"/>
              <a:gd name="connsiteX81" fmla="*/ 3137206 w 4164495"/>
              <a:gd name="connsiteY81" fmla="*/ 1232934 h 3780819"/>
              <a:gd name="connsiteX82" fmla="*/ 3103339 w 4164495"/>
              <a:gd name="connsiteY82" fmla="*/ 1210356 h 3780819"/>
              <a:gd name="connsiteX83" fmla="*/ 2979161 w 4164495"/>
              <a:gd name="connsiteY83" fmla="*/ 1074889 h 3780819"/>
              <a:gd name="connsiteX84" fmla="*/ 2922717 w 4164495"/>
              <a:gd name="connsiteY84" fmla="*/ 1018445 h 3780819"/>
              <a:gd name="connsiteX85" fmla="*/ 2854983 w 4164495"/>
              <a:gd name="connsiteY85" fmla="*/ 939422 h 3780819"/>
              <a:gd name="connsiteX86" fmla="*/ 2764672 w 4164495"/>
              <a:gd name="connsiteY86" fmla="*/ 860400 h 3780819"/>
              <a:gd name="connsiteX87" fmla="*/ 2617917 w 4164495"/>
              <a:gd name="connsiteY87" fmla="*/ 724934 h 3780819"/>
              <a:gd name="connsiteX88" fmla="*/ 2289547 w 4164495"/>
              <a:gd name="connsiteY88" fmla="*/ 535018 h 3780819"/>
              <a:gd name="connsiteX89" fmla="*/ 2001515 w 4164495"/>
              <a:gd name="connsiteY89" fmla="*/ 174978 h 3780819"/>
              <a:gd name="connsiteX90" fmla="*/ 1209427 w 4164495"/>
              <a:gd name="connsiteY90" fmla="*/ 174978 h 3780819"/>
              <a:gd name="connsiteX91" fmla="*/ 1680939 w 4164495"/>
              <a:gd name="connsiteY91" fmla="*/ 1176489 h 378081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827695 w 4164495"/>
              <a:gd name="connsiteY17" fmla="*/ 3468134 h 3780819"/>
              <a:gd name="connsiteX18" fmla="*/ 1929295 w 4164495"/>
              <a:gd name="connsiteY18" fmla="*/ 3535867 h 3780819"/>
              <a:gd name="connsiteX19" fmla="*/ 1997028 w 4164495"/>
              <a:gd name="connsiteY19" fmla="*/ 3569734 h 3780819"/>
              <a:gd name="connsiteX20" fmla="*/ 2064761 w 4164495"/>
              <a:gd name="connsiteY20" fmla="*/ 3614889 h 3780819"/>
              <a:gd name="connsiteX21" fmla="*/ 2098628 w 4164495"/>
              <a:gd name="connsiteY21" fmla="*/ 3626178 h 3780819"/>
              <a:gd name="connsiteX22" fmla="*/ 2279250 w 4164495"/>
              <a:gd name="connsiteY22" fmla="*/ 3648756 h 3780819"/>
              <a:gd name="connsiteX23" fmla="*/ 2346983 w 4164495"/>
              <a:gd name="connsiteY23" fmla="*/ 3660045 h 3780819"/>
              <a:gd name="connsiteX24" fmla="*/ 2448583 w 4164495"/>
              <a:gd name="connsiteY24" fmla="*/ 3648756 h 3780819"/>
              <a:gd name="connsiteX25" fmla="*/ 2459872 w 4164495"/>
              <a:gd name="connsiteY25" fmla="*/ 3614889 h 3780819"/>
              <a:gd name="connsiteX26" fmla="*/ 2493739 w 4164495"/>
              <a:gd name="connsiteY26" fmla="*/ 3603600 h 3780819"/>
              <a:gd name="connsiteX27" fmla="*/ 2505028 w 4164495"/>
              <a:gd name="connsiteY27" fmla="*/ 3569734 h 3780819"/>
              <a:gd name="connsiteX28" fmla="*/ 2584050 w 4164495"/>
              <a:gd name="connsiteY28" fmla="*/ 3513289 h 3780819"/>
              <a:gd name="connsiteX29" fmla="*/ 2617917 w 4164495"/>
              <a:gd name="connsiteY29" fmla="*/ 3456845 h 3780819"/>
              <a:gd name="connsiteX30" fmla="*/ 2651783 w 4164495"/>
              <a:gd name="connsiteY30" fmla="*/ 3422978 h 3780819"/>
              <a:gd name="connsiteX31" fmla="*/ 2696939 w 4164495"/>
              <a:gd name="connsiteY31" fmla="*/ 3343956 h 3780819"/>
              <a:gd name="connsiteX32" fmla="*/ 2730806 w 4164495"/>
              <a:gd name="connsiteY32" fmla="*/ 3050445 h 3780819"/>
              <a:gd name="connsiteX33" fmla="*/ 2753383 w 4164495"/>
              <a:gd name="connsiteY33" fmla="*/ 2824667 h 3780819"/>
              <a:gd name="connsiteX34" fmla="*/ 2775961 w 4164495"/>
              <a:gd name="connsiteY34" fmla="*/ 2700489 h 3780819"/>
              <a:gd name="connsiteX35" fmla="*/ 2787250 w 4164495"/>
              <a:gd name="connsiteY35" fmla="*/ 2666622 h 3780819"/>
              <a:gd name="connsiteX36" fmla="*/ 2821117 w 4164495"/>
              <a:gd name="connsiteY36" fmla="*/ 2644045 h 3780819"/>
              <a:gd name="connsiteX37" fmla="*/ 2854983 w 4164495"/>
              <a:gd name="connsiteY37" fmla="*/ 2576311 h 3780819"/>
              <a:gd name="connsiteX38" fmla="*/ 2877561 w 4164495"/>
              <a:gd name="connsiteY38" fmla="*/ 2542445 h 3780819"/>
              <a:gd name="connsiteX39" fmla="*/ 2900139 w 4164495"/>
              <a:gd name="connsiteY39" fmla="*/ 2497289 h 3780819"/>
              <a:gd name="connsiteX40" fmla="*/ 2922717 w 4164495"/>
              <a:gd name="connsiteY40" fmla="*/ 2463422 h 3780819"/>
              <a:gd name="connsiteX41" fmla="*/ 2967872 w 4164495"/>
              <a:gd name="connsiteY41" fmla="*/ 2406978 h 3780819"/>
              <a:gd name="connsiteX42" fmla="*/ 3001739 w 4164495"/>
              <a:gd name="connsiteY42" fmla="*/ 2327956 h 3780819"/>
              <a:gd name="connsiteX43" fmla="*/ 3092050 w 4164495"/>
              <a:gd name="connsiteY43" fmla="*/ 2294089 h 3780819"/>
              <a:gd name="connsiteX44" fmla="*/ 3125917 w 4164495"/>
              <a:gd name="connsiteY44" fmla="*/ 2271511 h 3780819"/>
              <a:gd name="connsiteX45" fmla="*/ 3159783 w 4164495"/>
              <a:gd name="connsiteY45" fmla="*/ 2260222 h 3780819"/>
              <a:gd name="connsiteX46" fmla="*/ 3453295 w 4164495"/>
              <a:gd name="connsiteY46" fmla="*/ 2248934 h 3780819"/>
              <a:gd name="connsiteX47" fmla="*/ 3475872 w 4164495"/>
              <a:gd name="connsiteY47" fmla="*/ 2203778 h 3780819"/>
              <a:gd name="connsiteX48" fmla="*/ 3509739 w 4164495"/>
              <a:gd name="connsiteY48" fmla="*/ 2237645 h 3780819"/>
              <a:gd name="connsiteX49" fmla="*/ 3532317 w 4164495"/>
              <a:gd name="connsiteY49" fmla="*/ 2327956 h 3780819"/>
              <a:gd name="connsiteX50" fmla="*/ 3577472 w 4164495"/>
              <a:gd name="connsiteY50" fmla="*/ 2361822 h 3780819"/>
              <a:gd name="connsiteX51" fmla="*/ 3622628 w 4164495"/>
              <a:gd name="connsiteY51" fmla="*/ 2429556 h 3780819"/>
              <a:gd name="connsiteX52" fmla="*/ 3735517 w 4164495"/>
              <a:gd name="connsiteY52" fmla="*/ 2508578 h 3780819"/>
              <a:gd name="connsiteX53" fmla="*/ 3769383 w 4164495"/>
              <a:gd name="connsiteY53" fmla="*/ 2531156 h 3780819"/>
              <a:gd name="connsiteX54" fmla="*/ 3848406 w 4164495"/>
              <a:gd name="connsiteY54" fmla="*/ 2576311 h 3780819"/>
              <a:gd name="connsiteX55" fmla="*/ 3893561 w 4164495"/>
              <a:gd name="connsiteY55" fmla="*/ 2587600 h 3780819"/>
              <a:gd name="connsiteX56" fmla="*/ 3961295 w 4164495"/>
              <a:gd name="connsiteY56" fmla="*/ 2632756 h 3780819"/>
              <a:gd name="connsiteX57" fmla="*/ 4085472 w 4164495"/>
              <a:gd name="connsiteY57" fmla="*/ 2666622 h 3780819"/>
              <a:gd name="connsiteX58" fmla="*/ 4141917 w 4164495"/>
              <a:gd name="connsiteY58" fmla="*/ 2655334 h 3780819"/>
              <a:gd name="connsiteX59" fmla="*/ 4153206 w 4164495"/>
              <a:gd name="connsiteY59" fmla="*/ 2621467 h 3780819"/>
              <a:gd name="connsiteX60" fmla="*/ 4164495 w 4164495"/>
              <a:gd name="connsiteY60" fmla="*/ 2576311 h 3780819"/>
              <a:gd name="connsiteX61" fmla="*/ 4141917 w 4164495"/>
              <a:gd name="connsiteY61" fmla="*/ 2373111 h 3780819"/>
              <a:gd name="connsiteX62" fmla="*/ 4108050 w 4164495"/>
              <a:gd name="connsiteY62" fmla="*/ 2305378 h 3780819"/>
              <a:gd name="connsiteX63" fmla="*/ 4074183 w 4164495"/>
              <a:gd name="connsiteY63" fmla="*/ 2282800 h 3780819"/>
              <a:gd name="connsiteX64" fmla="*/ 4017739 w 4164495"/>
              <a:gd name="connsiteY64" fmla="*/ 2215067 h 3780819"/>
              <a:gd name="connsiteX65" fmla="*/ 3927428 w 4164495"/>
              <a:gd name="connsiteY65" fmla="*/ 2124756 h 3780819"/>
              <a:gd name="connsiteX66" fmla="*/ 3882272 w 4164495"/>
              <a:gd name="connsiteY66" fmla="*/ 2057022 h 3780819"/>
              <a:gd name="connsiteX67" fmla="*/ 3780672 w 4164495"/>
              <a:gd name="connsiteY67" fmla="*/ 1966711 h 3780819"/>
              <a:gd name="connsiteX68" fmla="*/ 3746806 w 4164495"/>
              <a:gd name="connsiteY68" fmla="*/ 1921556 h 3780819"/>
              <a:gd name="connsiteX69" fmla="*/ 3712939 w 4164495"/>
              <a:gd name="connsiteY69" fmla="*/ 1898978 h 3780819"/>
              <a:gd name="connsiteX70" fmla="*/ 3656495 w 4164495"/>
              <a:gd name="connsiteY70" fmla="*/ 1842534 h 3780819"/>
              <a:gd name="connsiteX71" fmla="*/ 3633917 w 4164495"/>
              <a:gd name="connsiteY71" fmla="*/ 1808667 h 3780819"/>
              <a:gd name="connsiteX72" fmla="*/ 3588761 w 4164495"/>
              <a:gd name="connsiteY72" fmla="*/ 1774800 h 3780819"/>
              <a:gd name="connsiteX73" fmla="*/ 3566183 w 4164495"/>
              <a:gd name="connsiteY73" fmla="*/ 1740934 h 3780819"/>
              <a:gd name="connsiteX74" fmla="*/ 3487161 w 4164495"/>
              <a:gd name="connsiteY74" fmla="*/ 1673200 h 3780819"/>
              <a:gd name="connsiteX75" fmla="*/ 3419428 w 4164495"/>
              <a:gd name="connsiteY75" fmla="*/ 1594178 h 3780819"/>
              <a:gd name="connsiteX76" fmla="*/ 3385561 w 4164495"/>
              <a:gd name="connsiteY76" fmla="*/ 1560311 h 3780819"/>
              <a:gd name="connsiteX77" fmla="*/ 3329117 w 4164495"/>
              <a:gd name="connsiteY77" fmla="*/ 1481289 h 3780819"/>
              <a:gd name="connsiteX78" fmla="*/ 3238806 w 4164495"/>
              <a:gd name="connsiteY78" fmla="*/ 1379689 h 3780819"/>
              <a:gd name="connsiteX79" fmla="*/ 3204939 w 4164495"/>
              <a:gd name="connsiteY79" fmla="*/ 1323245 h 3780819"/>
              <a:gd name="connsiteX80" fmla="*/ 3159783 w 4164495"/>
              <a:gd name="connsiteY80" fmla="*/ 1266800 h 3780819"/>
              <a:gd name="connsiteX81" fmla="*/ 3137206 w 4164495"/>
              <a:gd name="connsiteY81" fmla="*/ 1232934 h 3780819"/>
              <a:gd name="connsiteX82" fmla="*/ 3103339 w 4164495"/>
              <a:gd name="connsiteY82" fmla="*/ 1210356 h 3780819"/>
              <a:gd name="connsiteX83" fmla="*/ 2979161 w 4164495"/>
              <a:gd name="connsiteY83" fmla="*/ 1074889 h 3780819"/>
              <a:gd name="connsiteX84" fmla="*/ 2922717 w 4164495"/>
              <a:gd name="connsiteY84" fmla="*/ 1018445 h 3780819"/>
              <a:gd name="connsiteX85" fmla="*/ 2854983 w 4164495"/>
              <a:gd name="connsiteY85" fmla="*/ 939422 h 3780819"/>
              <a:gd name="connsiteX86" fmla="*/ 2764672 w 4164495"/>
              <a:gd name="connsiteY86" fmla="*/ 860400 h 3780819"/>
              <a:gd name="connsiteX87" fmla="*/ 2617917 w 4164495"/>
              <a:gd name="connsiteY87" fmla="*/ 724934 h 3780819"/>
              <a:gd name="connsiteX88" fmla="*/ 2289547 w 4164495"/>
              <a:gd name="connsiteY88" fmla="*/ 535018 h 3780819"/>
              <a:gd name="connsiteX89" fmla="*/ 2001515 w 4164495"/>
              <a:gd name="connsiteY89" fmla="*/ 174978 h 3780819"/>
              <a:gd name="connsiteX90" fmla="*/ 1209427 w 4164495"/>
              <a:gd name="connsiteY90" fmla="*/ 174978 h 3780819"/>
              <a:gd name="connsiteX91" fmla="*/ 1680939 w 4164495"/>
              <a:gd name="connsiteY91" fmla="*/ 1176489 h 378081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929295 w 4164495"/>
              <a:gd name="connsiteY17" fmla="*/ 3535867 h 3780819"/>
              <a:gd name="connsiteX18" fmla="*/ 1997028 w 4164495"/>
              <a:gd name="connsiteY18" fmla="*/ 3569734 h 3780819"/>
              <a:gd name="connsiteX19" fmla="*/ 2064761 w 4164495"/>
              <a:gd name="connsiteY19" fmla="*/ 3614889 h 3780819"/>
              <a:gd name="connsiteX20" fmla="*/ 2098628 w 4164495"/>
              <a:gd name="connsiteY20" fmla="*/ 3626178 h 3780819"/>
              <a:gd name="connsiteX21" fmla="*/ 2279250 w 4164495"/>
              <a:gd name="connsiteY21" fmla="*/ 3648756 h 3780819"/>
              <a:gd name="connsiteX22" fmla="*/ 2346983 w 4164495"/>
              <a:gd name="connsiteY22" fmla="*/ 3660045 h 3780819"/>
              <a:gd name="connsiteX23" fmla="*/ 2448583 w 4164495"/>
              <a:gd name="connsiteY23" fmla="*/ 3648756 h 3780819"/>
              <a:gd name="connsiteX24" fmla="*/ 2459872 w 4164495"/>
              <a:gd name="connsiteY24" fmla="*/ 3614889 h 3780819"/>
              <a:gd name="connsiteX25" fmla="*/ 2493739 w 4164495"/>
              <a:gd name="connsiteY25" fmla="*/ 3603600 h 3780819"/>
              <a:gd name="connsiteX26" fmla="*/ 2505028 w 4164495"/>
              <a:gd name="connsiteY26" fmla="*/ 3569734 h 3780819"/>
              <a:gd name="connsiteX27" fmla="*/ 2584050 w 4164495"/>
              <a:gd name="connsiteY27" fmla="*/ 3513289 h 3780819"/>
              <a:gd name="connsiteX28" fmla="*/ 2617917 w 4164495"/>
              <a:gd name="connsiteY28" fmla="*/ 3456845 h 3780819"/>
              <a:gd name="connsiteX29" fmla="*/ 2651783 w 4164495"/>
              <a:gd name="connsiteY29" fmla="*/ 3422978 h 3780819"/>
              <a:gd name="connsiteX30" fmla="*/ 2696939 w 4164495"/>
              <a:gd name="connsiteY30" fmla="*/ 3343956 h 3780819"/>
              <a:gd name="connsiteX31" fmla="*/ 2730806 w 4164495"/>
              <a:gd name="connsiteY31" fmla="*/ 3050445 h 3780819"/>
              <a:gd name="connsiteX32" fmla="*/ 2753383 w 4164495"/>
              <a:gd name="connsiteY32" fmla="*/ 2824667 h 3780819"/>
              <a:gd name="connsiteX33" fmla="*/ 2775961 w 4164495"/>
              <a:gd name="connsiteY33" fmla="*/ 2700489 h 3780819"/>
              <a:gd name="connsiteX34" fmla="*/ 2787250 w 4164495"/>
              <a:gd name="connsiteY34" fmla="*/ 2666622 h 3780819"/>
              <a:gd name="connsiteX35" fmla="*/ 2821117 w 4164495"/>
              <a:gd name="connsiteY35" fmla="*/ 2644045 h 3780819"/>
              <a:gd name="connsiteX36" fmla="*/ 2854983 w 4164495"/>
              <a:gd name="connsiteY36" fmla="*/ 2576311 h 3780819"/>
              <a:gd name="connsiteX37" fmla="*/ 2877561 w 4164495"/>
              <a:gd name="connsiteY37" fmla="*/ 2542445 h 3780819"/>
              <a:gd name="connsiteX38" fmla="*/ 2900139 w 4164495"/>
              <a:gd name="connsiteY38" fmla="*/ 2497289 h 3780819"/>
              <a:gd name="connsiteX39" fmla="*/ 2922717 w 4164495"/>
              <a:gd name="connsiteY39" fmla="*/ 2463422 h 3780819"/>
              <a:gd name="connsiteX40" fmla="*/ 2967872 w 4164495"/>
              <a:gd name="connsiteY40" fmla="*/ 2406978 h 3780819"/>
              <a:gd name="connsiteX41" fmla="*/ 3001739 w 4164495"/>
              <a:gd name="connsiteY41" fmla="*/ 2327956 h 3780819"/>
              <a:gd name="connsiteX42" fmla="*/ 3092050 w 4164495"/>
              <a:gd name="connsiteY42" fmla="*/ 2294089 h 3780819"/>
              <a:gd name="connsiteX43" fmla="*/ 3125917 w 4164495"/>
              <a:gd name="connsiteY43" fmla="*/ 2271511 h 3780819"/>
              <a:gd name="connsiteX44" fmla="*/ 3159783 w 4164495"/>
              <a:gd name="connsiteY44" fmla="*/ 2260222 h 3780819"/>
              <a:gd name="connsiteX45" fmla="*/ 3453295 w 4164495"/>
              <a:gd name="connsiteY45" fmla="*/ 2248934 h 3780819"/>
              <a:gd name="connsiteX46" fmla="*/ 3475872 w 4164495"/>
              <a:gd name="connsiteY46" fmla="*/ 2203778 h 3780819"/>
              <a:gd name="connsiteX47" fmla="*/ 3509739 w 4164495"/>
              <a:gd name="connsiteY47" fmla="*/ 2237645 h 3780819"/>
              <a:gd name="connsiteX48" fmla="*/ 3532317 w 4164495"/>
              <a:gd name="connsiteY48" fmla="*/ 2327956 h 3780819"/>
              <a:gd name="connsiteX49" fmla="*/ 3577472 w 4164495"/>
              <a:gd name="connsiteY49" fmla="*/ 2361822 h 3780819"/>
              <a:gd name="connsiteX50" fmla="*/ 3622628 w 4164495"/>
              <a:gd name="connsiteY50" fmla="*/ 2429556 h 3780819"/>
              <a:gd name="connsiteX51" fmla="*/ 3735517 w 4164495"/>
              <a:gd name="connsiteY51" fmla="*/ 2508578 h 3780819"/>
              <a:gd name="connsiteX52" fmla="*/ 3769383 w 4164495"/>
              <a:gd name="connsiteY52" fmla="*/ 2531156 h 3780819"/>
              <a:gd name="connsiteX53" fmla="*/ 3848406 w 4164495"/>
              <a:gd name="connsiteY53" fmla="*/ 2576311 h 3780819"/>
              <a:gd name="connsiteX54" fmla="*/ 3893561 w 4164495"/>
              <a:gd name="connsiteY54" fmla="*/ 2587600 h 3780819"/>
              <a:gd name="connsiteX55" fmla="*/ 3961295 w 4164495"/>
              <a:gd name="connsiteY55" fmla="*/ 2632756 h 3780819"/>
              <a:gd name="connsiteX56" fmla="*/ 4085472 w 4164495"/>
              <a:gd name="connsiteY56" fmla="*/ 2666622 h 3780819"/>
              <a:gd name="connsiteX57" fmla="*/ 4141917 w 4164495"/>
              <a:gd name="connsiteY57" fmla="*/ 2655334 h 3780819"/>
              <a:gd name="connsiteX58" fmla="*/ 4153206 w 4164495"/>
              <a:gd name="connsiteY58" fmla="*/ 2621467 h 3780819"/>
              <a:gd name="connsiteX59" fmla="*/ 4164495 w 4164495"/>
              <a:gd name="connsiteY59" fmla="*/ 2576311 h 3780819"/>
              <a:gd name="connsiteX60" fmla="*/ 4141917 w 4164495"/>
              <a:gd name="connsiteY60" fmla="*/ 2373111 h 3780819"/>
              <a:gd name="connsiteX61" fmla="*/ 4108050 w 4164495"/>
              <a:gd name="connsiteY61" fmla="*/ 2305378 h 3780819"/>
              <a:gd name="connsiteX62" fmla="*/ 4074183 w 4164495"/>
              <a:gd name="connsiteY62" fmla="*/ 2282800 h 3780819"/>
              <a:gd name="connsiteX63" fmla="*/ 4017739 w 4164495"/>
              <a:gd name="connsiteY63" fmla="*/ 2215067 h 3780819"/>
              <a:gd name="connsiteX64" fmla="*/ 3927428 w 4164495"/>
              <a:gd name="connsiteY64" fmla="*/ 2124756 h 3780819"/>
              <a:gd name="connsiteX65" fmla="*/ 3882272 w 4164495"/>
              <a:gd name="connsiteY65" fmla="*/ 2057022 h 3780819"/>
              <a:gd name="connsiteX66" fmla="*/ 3780672 w 4164495"/>
              <a:gd name="connsiteY66" fmla="*/ 1966711 h 3780819"/>
              <a:gd name="connsiteX67" fmla="*/ 3746806 w 4164495"/>
              <a:gd name="connsiteY67" fmla="*/ 1921556 h 3780819"/>
              <a:gd name="connsiteX68" fmla="*/ 3712939 w 4164495"/>
              <a:gd name="connsiteY68" fmla="*/ 1898978 h 3780819"/>
              <a:gd name="connsiteX69" fmla="*/ 3656495 w 4164495"/>
              <a:gd name="connsiteY69" fmla="*/ 1842534 h 3780819"/>
              <a:gd name="connsiteX70" fmla="*/ 3633917 w 4164495"/>
              <a:gd name="connsiteY70" fmla="*/ 1808667 h 3780819"/>
              <a:gd name="connsiteX71" fmla="*/ 3588761 w 4164495"/>
              <a:gd name="connsiteY71" fmla="*/ 1774800 h 3780819"/>
              <a:gd name="connsiteX72" fmla="*/ 3566183 w 4164495"/>
              <a:gd name="connsiteY72" fmla="*/ 1740934 h 3780819"/>
              <a:gd name="connsiteX73" fmla="*/ 3487161 w 4164495"/>
              <a:gd name="connsiteY73" fmla="*/ 1673200 h 3780819"/>
              <a:gd name="connsiteX74" fmla="*/ 3419428 w 4164495"/>
              <a:gd name="connsiteY74" fmla="*/ 1594178 h 3780819"/>
              <a:gd name="connsiteX75" fmla="*/ 3385561 w 4164495"/>
              <a:gd name="connsiteY75" fmla="*/ 1560311 h 3780819"/>
              <a:gd name="connsiteX76" fmla="*/ 3329117 w 4164495"/>
              <a:gd name="connsiteY76" fmla="*/ 1481289 h 3780819"/>
              <a:gd name="connsiteX77" fmla="*/ 3238806 w 4164495"/>
              <a:gd name="connsiteY77" fmla="*/ 1379689 h 3780819"/>
              <a:gd name="connsiteX78" fmla="*/ 3204939 w 4164495"/>
              <a:gd name="connsiteY78" fmla="*/ 1323245 h 3780819"/>
              <a:gd name="connsiteX79" fmla="*/ 3159783 w 4164495"/>
              <a:gd name="connsiteY79" fmla="*/ 1266800 h 3780819"/>
              <a:gd name="connsiteX80" fmla="*/ 3137206 w 4164495"/>
              <a:gd name="connsiteY80" fmla="*/ 1232934 h 3780819"/>
              <a:gd name="connsiteX81" fmla="*/ 3103339 w 4164495"/>
              <a:gd name="connsiteY81" fmla="*/ 1210356 h 3780819"/>
              <a:gd name="connsiteX82" fmla="*/ 2979161 w 4164495"/>
              <a:gd name="connsiteY82" fmla="*/ 1074889 h 3780819"/>
              <a:gd name="connsiteX83" fmla="*/ 2922717 w 4164495"/>
              <a:gd name="connsiteY83" fmla="*/ 1018445 h 3780819"/>
              <a:gd name="connsiteX84" fmla="*/ 2854983 w 4164495"/>
              <a:gd name="connsiteY84" fmla="*/ 939422 h 3780819"/>
              <a:gd name="connsiteX85" fmla="*/ 2764672 w 4164495"/>
              <a:gd name="connsiteY85" fmla="*/ 860400 h 3780819"/>
              <a:gd name="connsiteX86" fmla="*/ 2617917 w 4164495"/>
              <a:gd name="connsiteY86" fmla="*/ 724934 h 3780819"/>
              <a:gd name="connsiteX87" fmla="*/ 2289547 w 4164495"/>
              <a:gd name="connsiteY87" fmla="*/ 535018 h 3780819"/>
              <a:gd name="connsiteX88" fmla="*/ 2001515 w 4164495"/>
              <a:gd name="connsiteY88" fmla="*/ 174978 h 3780819"/>
              <a:gd name="connsiteX89" fmla="*/ 1209427 w 4164495"/>
              <a:gd name="connsiteY89" fmla="*/ 174978 h 3780819"/>
              <a:gd name="connsiteX90" fmla="*/ 1680939 w 4164495"/>
              <a:gd name="connsiteY90" fmla="*/ 1176489 h 378081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929295 w 4164495"/>
              <a:gd name="connsiteY17" fmla="*/ 3535867 h 3780819"/>
              <a:gd name="connsiteX18" fmla="*/ 1997028 w 4164495"/>
              <a:gd name="connsiteY18" fmla="*/ 3569734 h 3780819"/>
              <a:gd name="connsiteX19" fmla="*/ 2064761 w 4164495"/>
              <a:gd name="connsiteY19" fmla="*/ 3614889 h 3780819"/>
              <a:gd name="connsiteX20" fmla="*/ 2098628 w 4164495"/>
              <a:gd name="connsiteY20" fmla="*/ 3626178 h 3780819"/>
              <a:gd name="connsiteX21" fmla="*/ 2279250 w 4164495"/>
              <a:gd name="connsiteY21" fmla="*/ 3648756 h 3780819"/>
              <a:gd name="connsiteX22" fmla="*/ 2346983 w 4164495"/>
              <a:gd name="connsiteY22" fmla="*/ 3660045 h 3780819"/>
              <a:gd name="connsiteX23" fmla="*/ 2448583 w 4164495"/>
              <a:gd name="connsiteY23" fmla="*/ 3648756 h 3780819"/>
              <a:gd name="connsiteX24" fmla="*/ 2459872 w 4164495"/>
              <a:gd name="connsiteY24" fmla="*/ 3614889 h 3780819"/>
              <a:gd name="connsiteX25" fmla="*/ 2493739 w 4164495"/>
              <a:gd name="connsiteY25" fmla="*/ 3603600 h 3780819"/>
              <a:gd name="connsiteX26" fmla="*/ 2505028 w 4164495"/>
              <a:gd name="connsiteY26" fmla="*/ 3569734 h 3780819"/>
              <a:gd name="connsiteX27" fmla="*/ 2584050 w 4164495"/>
              <a:gd name="connsiteY27" fmla="*/ 3513289 h 3780819"/>
              <a:gd name="connsiteX28" fmla="*/ 2617917 w 4164495"/>
              <a:gd name="connsiteY28" fmla="*/ 3456845 h 3780819"/>
              <a:gd name="connsiteX29" fmla="*/ 2651783 w 4164495"/>
              <a:gd name="connsiteY29" fmla="*/ 3422978 h 3780819"/>
              <a:gd name="connsiteX30" fmla="*/ 2696939 w 4164495"/>
              <a:gd name="connsiteY30" fmla="*/ 3343956 h 3780819"/>
              <a:gd name="connsiteX31" fmla="*/ 2730806 w 4164495"/>
              <a:gd name="connsiteY31" fmla="*/ 3050445 h 3780819"/>
              <a:gd name="connsiteX32" fmla="*/ 2753383 w 4164495"/>
              <a:gd name="connsiteY32" fmla="*/ 2824667 h 3780819"/>
              <a:gd name="connsiteX33" fmla="*/ 2775961 w 4164495"/>
              <a:gd name="connsiteY33" fmla="*/ 2700489 h 3780819"/>
              <a:gd name="connsiteX34" fmla="*/ 2787250 w 4164495"/>
              <a:gd name="connsiteY34" fmla="*/ 2666622 h 3780819"/>
              <a:gd name="connsiteX35" fmla="*/ 2821117 w 4164495"/>
              <a:gd name="connsiteY35" fmla="*/ 2644045 h 3780819"/>
              <a:gd name="connsiteX36" fmla="*/ 2854983 w 4164495"/>
              <a:gd name="connsiteY36" fmla="*/ 2576311 h 3780819"/>
              <a:gd name="connsiteX37" fmla="*/ 2877561 w 4164495"/>
              <a:gd name="connsiteY37" fmla="*/ 2542445 h 3780819"/>
              <a:gd name="connsiteX38" fmla="*/ 2900139 w 4164495"/>
              <a:gd name="connsiteY38" fmla="*/ 2497289 h 3780819"/>
              <a:gd name="connsiteX39" fmla="*/ 2922717 w 4164495"/>
              <a:gd name="connsiteY39" fmla="*/ 2463422 h 3780819"/>
              <a:gd name="connsiteX40" fmla="*/ 2967872 w 4164495"/>
              <a:gd name="connsiteY40" fmla="*/ 2406978 h 3780819"/>
              <a:gd name="connsiteX41" fmla="*/ 3001739 w 4164495"/>
              <a:gd name="connsiteY41" fmla="*/ 2327956 h 3780819"/>
              <a:gd name="connsiteX42" fmla="*/ 3092050 w 4164495"/>
              <a:gd name="connsiteY42" fmla="*/ 2294089 h 3780819"/>
              <a:gd name="connsiteX43" fmla="*/ 3125917 w 4164495"/>
              <a:gd name="connsiteY43" fmla="*/ 2271511 h 3780819"/>
              <a:gd name="connsiteX44" fmla="*/ 3159783 w 4164495"/>
              <a:gd name="connsiteY44" fmla="*/ 2260222 h 3780819"/>
              <a:gd name="connsiteX45" fmla="*/ 3453295 w 4164495"/>
              <a:gd name="connsiteY45" fmla="*/ 2248934 h 3780819"/>
              <a:gd name="connsiteX46" fmla="*/ 3475872 w 4164495"/>
              <a:gd name="connsiteY46" fmla="*/ 2203778 h 3780819"/>
              <a:gd name="connsiteX47" fmla="*/ 3509739 w 4164495"/>
              <a:gd name="connsiteY47" fmla="*/ 2237645 h 3780819"/>
              <a:gd name="connsiteX48" fmla="*/ 3532317 w 4164495"/>
              <a:gd name="connsiteY48" fmla="*/ 2327956 h 3780819"/>
              <a:gd name="connsiteX49" fmla="*/ 3577472 w 4164495"/>
              <a:gd name="connsiteY49" fmla="*/ 2361822 h 3780819"/>
              <a:gd name="connsiteX50" fmla="*/ 3622628 w 4164495"/>
              <a:gd name="connsiteY50" fmla="*/ 2429556 h 3780819"/>
              <a:gd name="connsiteX51" fmla="*/ 3735517 w 4164495"/>
              <a:gd name="connsiteY51" fmla="*/ 2508578 h 3780819"/>
              <a:gd name="connsiteX52" fmla="*/ 3769383 w 4164495"/>
              <a:gd name="connsiteY52" fmla="*/ 2531156 h 3780819"/>
              <a:gd name="connsiteX53" fmla="*/ 3848406 w 4164495"/>
              <a:gd name="connsiteY53" fmla="*/ 2576311 h 3780819"/>
              <a:gd name="connsiteX54" fmla="*/ 3893561 w 4164495"/>
              <a:gd name="connsiteY54" fmla="*/ 2587600 h 3780819"/>
              <a:gd name="connsiteX55" fmla="*/ 3961295 w 4164495"/>
              <a:gd name="connsiteY55" fmla="*/ 2632756 h 3780819"/>
              <a:gd name="connsiteX56" fmla="*/ 4085472 w 4164495"/>
              <a:gd name="connsiteY56" fmla="*/ 2666622 h 3780819"/>
              <a:gd name="connsiteX57" fmla="*/ 4141917 w 4164495"/>
              <a:gd name="connsiteY57" fmla="*/ 2655334 h 3780819"/>
              <a:gd name="connsiteX58" fmla="*/ 4153206 w 4164495"/>
              <a:gd name="connsiteY58" fmla="*/ 2621467 h 3780819"/>
              <a:gd name="connsiteX59" fmla="*/ 4164495 w 4164495"/>
              <a:gd name="connsiteY59" fmla="*/ 2576311 h 3780819"/>
              <a:gd name="connsiteX60" fmla="*/ 4141917 w 4164495"/>
              <a:gd name="connsiteY60" fmla="*/ 2373111 h 3780819"/>
              <a:gd name="connsiteX61" fmla="*/ 4108050 w 4164495"/>
              <a:gd name="connsiteY61" fmla="*/ 2305378 h 3780819"/>
              <a:gd name="connsiteX62" fmla="*/ 4074183 w 4164495"/>
              <a:gd name="connsiteY62" fmla="*/ 2282800 h 3780819"/>
              <a:gd name="connsiteX63" fmla="*/ 4017739 w 4164495"/>
              <a:gd name="connsiteY63" fmla="*/ 2215067 h 3780819"/>
              <a:gd name="connsiteX64" fmla="*/ 3927428 w 4164495"/>
              <a:gd name="connsiteY64" fmla="*/ 2124756 h 3780819"/>
              <a:gd name="connsiteX65" fmla="*/ 3882272 w 4164495"/>
              <a:gd name="connsiteY65" fmla="*/ 2057022 h 3780819"/>
              <a:gd name="connsiteX66" fmla="*/ 3780672 w 4164495"/>
              <a:gd name="connsiteY66" fmla="*/ 1966711 h 3780819"/>
              <a:gd name="connsiteX67" fmla="*/ 3746806 w 4164495"/>
              <a:gd name="connsiteY67" fmla="*/ 1921556 h 3780819"/>
              <a:gd name="connsiteX68" fmla="*/ 3712939 w 4164495"/>
              <a:gd name="connsiteY68" fmla="*/ 1898978 h 3780819"/>
              <a:gd name="connsiteX69" fmla="*/ 3656495 w 4164495"/>
              <a:gd name="connsiteY69" fmla="*/ 1842534 h 3780819"/>
              <a:gd name="connsiteX70" fmla="*/ 3633917 w 4164495"/>
              <a:gd name="connsiteY70" fmla="*/ 1808667 h 3780819"/>
              <a:gd name="connsiteX71" fmla="*/ 3588761 w 4164495"/>
              <a:gd name="connsiteY71" fmla="*/ 1774800 h 3780819"/>
              <a:gd name="connsiteX72" fmla="*/ 3566183 w 4164495"/>
              <a:gd name="connsiteY72" fmla="*/ 1740934 h 3780819"/>
              <a:gd name="connsiteX73" fmla="*/ 3487161 w 4164495"/>
              <a:gd name="connsiteY73" fmla="*/ 1673200 h 3780819"/>
              <a:gd name="connsiteX74" fmla="*/ 3419428 w 4164495"/>
              <a:gd name="connsiteY74" fmla="*/ 1594178 h 3780819"/>
              <a:gd name="connsiteX75" fmla="*/ 3385561 w 4164495"/>
              <a:gd name="connsiteY75" fmla="*/ 1560311 h 3780819"/>
              <a:gd name="connsiteX76" fmla="*/ 3329117 w 4164495"/>
              <a:gd name="connsiteY76" fmla="*/ 1481289 h 3780819"/>
              <a:gd name="connsiteX77" fmla="*/ 3238806 w 4164495"/>
              <a:gd name="connsiteY77" fmla="*/ 1379689 h 3780819"/>
              <a:gd name="connsiteX78" fmla="*/ 3204939 w 4164495"/>
              <a:gd name="connsiteY78" fmla="*/ 1323245 h 3780819"/>
              <a:gd name="connsiteX79" fmla="*/ 3159783 w 4164495"/>
              <a:gd name="connsiteY79" fmla="*/ 1266800 h 3780819"/>
              <a:gd name="connsiteX80" fmla="*/ 3103339 w 4164495"/>
              <a:gd name="connsiteY80" fmla="*/ 1210356 h 3780819"/>
              <a:gd name="connsiteX81" fmla="*/ 2979161 w 4164495"/>
              <a:gd name="connsiteY81" fmla="*/ 1074889 h 3780819"/>
              <a:gd name="connsiteX82" fmla="*/ 2922717 w 4164495"/>
              <a:gd name="connsiteY82" fmla="*/ 1018445 h 3780819"/>
              <a:gd name="connsiteX83" fmla="*/ 2854983 w 4164495"/>
              <a:gd name="connsiteY83" fmla="*/ 939422 h 3780819"/>
              <a:gd name="connsiteX84" fmla="*/ 2764672 w 4164495"/>
              <a:gd name="connsiteY84" fmla="*/ 860400 h 3780819"/>
              <a:gd name="connsiteX85" fmla="*/ 2617917 w 4164495"/>
              <a:gd name="connsiteY85" fmla="*/ 724934 h 3780819"/>
              <a:gd name="connsiteX86" fmla="*/ 2289547 w 4164495"/>
              <a:gd name="connsiteY86" fmla="*/ 535018 h 3780819"/>
              <a:gd name="connsiteX87" fmla="*/ 2001515 w 4164495"/>
              <a:gd name="connsiteY87" fmla="*/ 174978 h 3780819"/>
              <a:gd name="connsiteX88" fmla="*/ 1209427 w 4164495"/>
              <a:gd name="connsiteY88" fmla="*/ 174978 h 3780819"/>
              <a:gd name="connsiteX89" fmla="*/ 1680939 w 4164495"/>
              <a:gd name="connsiteY89" fmla="*/ 1176489 h 3780819"/>
              <a:gd name="connsiteX0" fmla="*/ 2979161 w 4164495"/>
              <a:gd name="connsiteY0" fmla="*/ 1074889 h 3780819"/>
              <a:gd name="connsiteX1" fmla="*/ 2922717 w 4164495"/>
              <a:gd name="connsiteY1" fmla="*/ 1018445 h 3780819"/>
              <a:gd name="connsiteX2" fmla="*/ 2854983 w 4164495"/>
              <a:gd name="connsiteY2" fmla="*/ 939422 h 3780819"/>
              <a:gd name="connsiteX3" fmla="*/ 2764672 w 4164495"/>
              <a:gd name="connsiteY3" fmla="*/ 860400 h 3780819"/>
              <a:gd name="connsiteX4" fmla="*/ 2617917 w 4164495"/>
              <a:gd name="connsiteY4" fmla="*/ 724934 h 3780819"/>
              <a:gd name="connsiteX5" fmla="*/ 2289547 w 4164495"/>
              <a:gd name="connsiteY5" fmla="*/ 535018 h 3780819"/>
              <a:gd name="connsiteX6" fmla="*/ 2001515 w 4164495"/>
              <a:gd name="connsiteY6" fmla="*/ 174978 h 3780819"/>
              <a:gd name="connsiteX7" fmla="*/ 1209427 w 4164495"/>
              <a:gd name="connsiteY7" fmla="*/ 174978 h 3780819"/>
              <a:gd name="connsiteX8" fmla="*/ 1680939 w 4164495"/>
              <a:gd name="connsiteY8" fmla="*/ 1176489 h 3780819"/>
              <a:gd name="connsiteX9" fmla="*/ 1353443 w 4164495"/>
              <a:gd name="connsiteY9" fmla="*/ 1399114 h 3780819"/>
              <a:gd name="connsiteX10" fmla="*/ 868139 w 4164495"/>
              <a:gd name="connsiteY10" fmla="*/ 995867 h 3780819"/>
              <a:gd name="connsiteX11" fmla="*/ 732672 w 4164495"/>
              <a:gd name="connsiteY11" fmla="*/ 939422 h 3780819"/>
              <a:gd name="connsiteX12" fmla="*/ 540761 w 4164495"/>
              <a:gd name="connsiteY12" fmla="*/ 950711 h 3780819"/>
              <a:gd name="connsiteX13" fmla="*/ 337561 w 4164495"/>
              <a:gd name="connsiteY13" fmla="*/ 1041022 h 3780819"/>
              <a:gd name="connsiteX14" fmla="*/ 235961 w 4164495"/>
              <a:gd name="connsiteY14" fmla="*/ 1244222 h 3780819"/>
              <a:gd name="connsiteX15" fmla="*/ 57299 w 4164495"/>
              <a:gd name="connsiteY15" fmla="*/ 1687146 h 3780819"/>
              <a:gd name="connsiteX16" fmla="*/ 213383 w 4164495"/>
              <a:gd name="connsiteY16" fmla="*/ 2237645 h 3780819"/>
              <a:gd name="connsiteX17" fmla="*/ 540761 w 4164495"/>
              <a:gd name="connsiteY17" fmla="*/ 2440845 h 3780819"/>
              <a:gd name="connsiteX18" fmla="*/ 947161 w 4164495"/>
              <a:gd name="connsiteY18" fmla="*/ 2655334 h 3780819"/>
              <a:gd name="connsiteX19" fmla="*/ 1071339 w 4164495"/>
              <a:gd name="connsiteY19" fmla="*/ 3264934 h 3780819"/>
              <a:gd name="connsiteX20" fmla="*/ 1195517 w 4164495"/>
              <a:gd name="connsiteY20" fmla="*/ 3422978 h 3780819"/>
              <a:gd name="connsiteX21" fmla="*/ 1353443 w 4164495"/>
              <a:gd name="connsiteY21" fmla="*/ 3127306 h 3780819"/>
              <a:gd name="connsiteX22" fmla="*/ 1669650 w 4164495"/>
              <a:gd name="connsiteY22" fmla="*/ 3716489 h 3780819"/>
              <a:gd name="connsiteX23" fmla="*/ 1782539 w 4164495"/>
              <a:gd name="connsiteY23" fmla="*/ 3513289 h 3780819"/>
              <a:gd name="connsiteX24" fmla="*/ 1793828 w 4164495"/>
              <a:gd name="connsiteY24" fmla="*/ 3479422 h 3780819"/>
              <a:gd name="connsiteX25" fmla="*/ 1929295 w 4164495"/>
              <a:gd name="connsiteY25" fmla="*/ 3535867 h 3780819"/>
              <a:gd name="connsiteX26" fmla="*/ 1997028 w 4164495"/>
              <a:gd name="connsiteY26" fmla="*/ 3569734 h 3780819"/>
              <a:gd name="connsiteX27" fmla="*/ 2064761 w 4164495"/>
              <a:gd name="connsiteY27" fmla="*/ 3614889 h 3780819"/>
              <a:gd name="connsiteX28" fmla="*/ 2098628 w 4164495"/>
              <a:gd name="connsiteY28" fmla="*/ 3626178 h 3780819"/>
              <a:gd name="connsiteX29" fmla="*/ 2279250 w 4164495"/>
              <a:gd name="connsiteY29" fmla="*/ 3648756 h 3780819"/>
              <a:gd name="connsiteX30" fmla="*/ 2346983 w 4164495"/>
              <a:gd name="connsiteY30" fmla="*/ 3660045 h 3780819"/>
              <a:gd name="connsiteX31" fmla="*/ 2448583 w 4164495"/>
              <a:gd name="connsiteY31" fmla="*/ 3648756 h 3780819"/>
              <a:gd name="connsiteX32" fmla="*/ 2459872 w 4164495"/>
              <a:gd name="connsiteY32" fmla="*/ 3614889 h 3780819"/>
              <a:gd name="connsiteX33" fmla="*/ 2493739 w 4164495"/>
              <a:gd name="connsiteY33" fmla="*/ 3603600 h 3780819"/>
              <a:gd name="connsiteX34" fmla="*/ 2505028 w 4164495"/>
              <a:gd name="connsiteY34" fmla="*/ 3569734 h 3780819"/>
              <a:gd name="connsiteX35" fmla="*/ 2584050 w 4164495"/>
              <a:gd name="connsiteY35" fmla="*/ 3513289 h 3780819"/>
              <a:gd name="connsiteX36" fmla="*/ 2617917 w 4164495"/>
              <a:gd name="connsiteY36" fmla="*/ 3456845 h 3780819"/>
              <a:gd name="connsiteX37" fmla="*/ 2651783 w 4164495"/>
              <a:gd name="connsiteY37" fmla="*/ 3422978 h 3780819"/>
              <a:gd name="connsiteX38" fmla="*/ 2696939 w 4164495"/>
              <a:gd name="connsiteY38" fmla="*/ 3343956 h 3780819"/>
              <a:gd name="connsiteX39" fmla="*/ 2730806 w 4164495"/>
              <a:gd name="connsiteY39" fmla="*/ 3050445 h 3780819"/>
              <a:gd name="connsiteX40" fmla="*/ 2753383 w 4164495"/>
              <a:gd name="connsiteY40" fmla="*/ 2824667 h 3780819"/>
              <a:gd name="connsiteX41" fmla="*/ 2775961 w 4164495"/>
              <a:gd name="connsiteY41" fmla="*/ 2700489 h 3780819"/>
              <a:gd name="connsiteX42" fmla="*/ 2787250 w 4164495"/>
              <a:gd name="connsiteY42" fmla="*/ 2666622 h 3780819"/>
              <a:gd name="connsiteX43" fmla="*/ 2821117 w 4164495"/>
              <a:gd name="connsiteY43" fmla="*/ 2644045 h 3780819"/>
              <a:gd name="connsiteX44" fmla="*/ 2854983 w 4164495"/>
              <a:gd name="connsiteY44" fmla="*/ 2576311 h 3780819"/>
              <a:gd name="connsiteX45" fmla="*/ 2877561 w 4164495"/>
              <a:gd name="connsiteY45" fmla="*/ 2542445 h 3780819"/>
              <a:gd name="connsiteX46" fmla="*/ 2900139 w 4164495"/>
              <a:gd name="connsiteY46" fmla="*/ 2497289 h 3780819"/>
              <a:gd name="connsiteX47" fmla="*/ 2922717 w 4164495"/>
              <a:gd name="connsiteY47" fmla="*/ 2463422 h 3780819"/>
              <a:gd name="connsiteX48" fmla="*/ 2967872 w 4164495"/>
              <a:gd name="connsiteY48" fmla="*/ 2406978 h 3780819"/>
              <a:gd name="connsiteX49" fmla="*/ 3001739 w 4164495"/>
              <a:gd name="connsiteY49" fmla="*/ 2327956 h 3780819"/>
              <a:gd name="connsiteX50" fmla="*/ 3092050 w 4164495"/>
              <a:gd name="connsiteY50" fmla="*/ 2294089 h 3780819"/>
              <a:gd name="connsiteX51" fmla="*/ 3125917 w 4164495"/>
              <a:gd name="connsiteY51" fmla="*/ 2271511 h 3780819"/>
              <a:gd name="connsiteX52" fmla="*/ 3159783 w 4164495"/>
              <a:gd name="connsiteY52" fmla="*/ 2260222 h 3780819"/>
              <a:gd name="connsiteX53" fmla="*/ 3453295 w 4164495"/>
              <a:gd name="connsiteY53" fmla="*/ 2248934 h 3780819"/>
              <a:gd name="connsiteX54" fmla="*/ 3475872 w 4164495"/>
              <a:gd name="connsiteY54" fmla="*/ 2203778 h 3780819"/>
              <a:gd name="connsiteX55" fmla="*/ 3509739 w 4164495"/>
              <a:gd name="connsiteY55" fmla="*/ 2237645 h 3780819"/>
              <a:gd name="connsiteX56" fmla="*/ 3532317 w 4164495"/>
              <a:gd name="connsiteY56" fmla="*/ 2327956 h 3780819"/>
              <a:gd name="connsiteX57" fmla="*/ 3577472 w 4164495"/>
              <a:gd name="connsiteY57" fmla="*/ 2361822 h 3780819"/>
              <a:gd name="connsiteX58" fmla="*/ 3622628 w 4164495"/>
              <a:gd name="connsiteY58" fmla="*/ 2429556 h 3780819"/>
              <a:gd name="connsiteX59" fmla="*/ 3735517 w 4164495"/>
              <a:gd name="connsiteY59" fmla="*/ 2508578 h 3780819"/>
              <a:gd name="connsiteX60" fmla="*/ 3769383 w 4164495"/>
              <a:gd name="connsiteY60" fmla="*/ 2531156 h 3780819"/>
              <a:gd name="connsiteX61" fmla="*/ 3848406 w 4164495"/>
              <a:gd name="connsiteY61" fmla="*/ 2576311 h 3780819"/>
              <a:gd name="connsiteX62" fmla="*/ 3893561 w 4164495"/>
              <a:gd name="connsiteY62" fmla="*/ 2587600 h 3780819"/>
              <a:gd name="connsiteX63" fmla="*/ 3961295 w 4164495"/>
              <a:gd name="connsiteY63" fmla="*/ 2632756 h 3780819"/>
              <a:gd name="connsiteX64" fmla="*/ 4085472 w 4164495"/>
              <a:gd name="connsiteY64" fmla="*/ 2666622 h 3780819"/>
              <a:gd name="connsiteX65" fmla="*/ 4141917 w 4164495"/>
              <a:gd name="connsiteY65" fmla="*/ 2655334 h 3780819"/>
              <a:gd name="connsiteX66" fmla="*/ 4153206 w 4164495"/>
              <a:gd name="connsiteY66" fmla="*/ 2621467 h 3780819"/>
              <a:gd name="connsiteX67" fmla="*/ 4164495 w 4164495"/>
              <a:gd name="connsiteY67" fmla="*/ 2576311 h 3780819"/>
              <a:gd name="connsiteX68" fmla="*/ 4141917 w 4164495"/>
              <a:gd name="connsiteY68" fmla="*/ 2373111 h 3780819"/>
              <a:gd name="connsiteX69" fmla="*/ 4108050 w 4164495"/>
              <a:gd name="connsiteY69" fmla="*/ 2305378 h 3780819"/>
              <a:gd name="connsiteX70" fmla="*/ 4074183 w 4164495"/>
              <a:gd name="connsiteY70" fmla="*/ 2282800 h 3780819"/>
              <a:gd name="connsiteX71" fmla="*/ 4017739 w 4164495"/>
              <a:gd name="connsiteY71" fmla="*/ 2215067 h 3780819"/>
              <a:gd name="connsiteX72" fmla="*/ 3927428 w 4164495"/>
              <a:gd name="connsiteY72" fmla="*/ 2124756 h 3780819"/>
              <a:gd name="connsiteX73" fmla="*/ 3882272 w 4164495"/>
              <a:gd name="connsiteY73" fmla="*/ 2057022 h 3780819"/>
              <a:gd name="connsiteX74" fmla="*/ 3780672 w 4164495"/>
              <a:gd name="connsiteY74" fmla="*/ 1966711 h 3780819"/>
              <a:gd name="connsiteX75" fmla="*/ 3746806 w 4164495"/>
              <a:gd name="connsiteY75" fmla="*/ 1921556 h 3780819"/>
              <a:gd name="connsiteX76" fmla="*/ 3712939 w 4164495"/>
              <a:gd name="connsiteY76" fmla="*/ 1898978 h 3780819"/>
              <a:gd name="connsiteX77" fmla="*/ 3656495 w 4164495"/>
              <a:gd name="connsiteY77" fmla="*/ 1842534 h 3780819"/>
              <a:gd name="connsiteX78" fmla="*/ 3633917 w 4164495"/>
              <a:gd name="connsiteY78" fmla="*/ 1808667 h 3780819"/>
              <a:gd name="connsiteX79" fmla="*/ 3588761 w 4164495"/>
              <a:gd name="connsiteY79" fmla="*/ 1774800 h 3780819"/>
              <a:gd name="connsiteX80" fmla="*/ 3566183 w 4164495"/>
              <a:gd name="connsiteY80" fmla="*/ 1740934 h 3780819"/>
              <a:gd name="connsiteX81" fmla="*/ 3487161 w 4164495"/>
              <a:gd name="connsiteY81" fmla="*/ 1673200 h 3780819"/>
              <a:gd name="connsiteX82" fmla="*/ 3419428 w 4164495"/>
              <a:gd name="connsiteY82" fmla="*/ 1594178 h 3780819"/>
              <a:gd name="connsiteX83" fmla="*/ 3385561 w 4164495"/>
              <a:gd name="connsiteY83" fmla="*/ 1560311 h 3780819"/>
              <a:gd name="connsiteX84" fmla="*/ 3329117 w 4164495"/>
              <a:gd name="connsiteY84" fmla="*/ 1481289 h 3780819"/>
              <a:gd name="connsiteX85" fmla="*/ 3238806 w 4164495"/>
              <a:gd name="connsiteY85" fmla="*/ 1379689 h 3780819"/>
              <a:gd name="connsiteX86" fmla="*/ 3204939 w 4164495"/>
              <a:gd name="connsiteY86" fmla="*/ 1323245 h 3780819"/>
              <a:gd name="connsiteX87" fmla="*/ 3159783 w 4164495"/>
              <a:gd name="connsiteY87" fmla="*/ 1266800 h 3780819"/>
              <a:gd name="connsiteX88" fmla="*/ 3194779 w 4164495"/>
              <a:gd name="connsiteY88" fmla="*/ 1301796 h 3780819"/>
              <a:gd name="connsiteX0" fmla="*/ 2979161 w 4164495"/>
              <a:gd name="connsiteY0" fmla="*/ 1074889 h 3780819"/>
              <a:gd name="connsiteX1" fmla="*/ 2922717 w 4164495"/>
              <a:gd name="connsiteY1" fmla="*/ 1018445 h 3780819"/>
              <a:gd name="connsiteX2" fmla="*/ 2854983 w 4164495"/>
              <a:gd name="connsiteY2" fmla="*/ 939422 h 3780819"/>
              <a:gd name="connsiteX3" fmla="*/ 2764672 w 4164495"/>
              <a:gd name="connsiteY3" fmla="*/ 860400 h 3780819"/>
              <a:gd name="connsiteX4" fmla="*/ 2617917 w 4164495"/>
              <a:gd name="connsiteY4" fmla="*/ 724934 h 3780819"/>
              <a:gd name="connsiteX5" fmla="*/ 2289547 w 4164495"/>
              <a:gd name="connsiteY5" fmla="*/ 535018 h 3780819"/>
              <a:gd name="connsiteX6" fmla="*/ 2001515 w 4164495"/>
              <a:gd name="connsiteY6" fmla="*/ 174978 h 3780819"/>
              <a:gd name="connsiteX7" fmla="*/ 1209427 w 4164495"/>
              <a:gd name="connsiteY7" fmla="*/ 174978 h 3780819"/>
              <a:gd name="connsiteX8" fmla="*/ 1680939 w 4164495"/>
              <a:gd name="connsiteY8" fmla="*/ 1176489 h 3780819"/>
              <a:gd name="connsiteX9" fmla="*/ 1353443 w 4164495"/>
              <a:gd name="connsiteY9" fmla="*/ 1399114 h 3780819"/>
              <a:gd name="connsiteX10" fmla="*/ 868139 w 4164495"/>
              <a:gd name="connsiteY10" fmla="*/ 995867 h 3780819"/>
              <a:gd name="connsiteX11" fmla="*/ 732672 w 4164495"/>
              <a:gd name="connsiteY11" fmla="*/ 939422 h 3780819"/>
              <a:gd name="connsiteX12" fmla="*/ 540761 w 4164495"/>
              <a:gd name="connsiteY12" fmla="*/ 950711 h 3780819"/>
              <a:gd name="connsiteX13" fmla="*/ 337561 w 4164495"/>
              <a:gd name="connsiteY13" fmla="*/ 1041022 h 3780819"/>
              <a:gd name="connsiteX14" fmla="*/ 235961 w 4164495"/>
              <a:gd name="connsiteY14" fmla="*/ 1244222 h 3780819"/>
              <a:gd name="connsiteX15" fmla="*/ 57299 w 4164495"/>
              <a:gd name="connsiteY15" fmla="*/ 1687146 h 3780819"/>
              <a:gd name="connsiteX16" fmla="*/ 213383 w 4164495"/>
              <a:gd name="connsiteY16" fmla="*/ 2237645 h 3780819"/>
              <a:gd name="connsiteX17" fmla="*/ 540761 w 4164495"/>
              <a:gd name="connsiteY17" fmla="*/ 2440845 h 3780819"/>
              <a:gd name="connsiteX18" fmla="*/ 947161 w 4164495"/>
              <a:gd name="connsiteY18" fmla="*/ 2655334 h 3780819"/>
              <a:gd name="connsiteX19" fmla="*/ 1071339 w 4164495"/>
              <a:gd name="connsiteY19" fmla="*/ 3264934 h 3780819"/>
              <a:gd name="connsiteX20" fmla="*/ 1195517 w 4164495"/>
              <a:gd name="connsiteY20" fmla="*/ 3422978 h 3780819"/>
              <a:gd name="connsiteX21" fmla="*/ 1353443 w 4164495"/>
              <a:gd name="connsiteY21" fmla="*/ 3127306 h 3780819"/>
              <a:gd name="connsiteX22" fmla="*/ 1669650 w 4164495"/>
              <a:gd name="connsiteY22" fmla="*/ 3716489 h 3780819"/>
              <a:gd name="connsiteX23" fmla="*/ 1782539 w 4164495"/>
              <a:gd name="connsiteY23" fmla="*/ 3513289 h 3780819"/>
              <a:gd name="connsiteX24" fmla="*/ 1793828 w 4164495"/>
              <a:gd name="connsiteY24" fmla="*/ 3479422 h 3780819"/>
              <a:gd name="connsiteX25" fmla="*/ 1929295 w 4164495"/>
              <a:gd name="connsiteY25" fmla="*/ 3535867 h 3780819"/>
              <a:gd name="connsiteX26" fmla="*/ 1997028 w 4164495"/>
              <a:gd name="connsiteY26" fmla="*/ 3569734 h 3780819"/>
              <a:gd name="connsiteX27" fmla="*/ 2064761 w 4164495"/>
              <a:gd name="connsiteY27" fmla="*/ 3614889 h 3780819"/>
              <a:gd name="connsiteX28" fmla="*/ 2098628 w 4164495"/>
              <a:gd name="connsiteY28" fmla="*/ 3626178 h 3780819"/>
              <a:gd name="connsiteX29" fmla="*/ 2279250 w 4164495"/>
              <a:gd name="connsiteY29" fmla="*/ 3648756 h 3780819"/>
              <a:gd name="connsiteX30" fmla="*/ 2346983 w 4164495"/>
              <a:gd name="connsiteY30" fmla="*/ 3660045 h 3780819"/>
              <a:gd name="connsiteX31" fmla="*/ 2448583 w 4164495"/>
              <a:gd name="connsiteY31" fmla="*/ 3648756 h 3780819"/>
              <a:gd name="connsiteX32" fmla="*/ 2459872 w 4164495"/>
              <a:gd name="connsiteY32" fmla="*/ 3614889 h 3780819"/>
              <a:gd name="connsiteX33" fmla="*/ 2493739 w 4164495"/>
              <a:gd name="connsiteY33" fmla="*/ 3603600 h 3780819"/>
              <a:gd name="connsiteX34" fmla="*/ 2505028 w 4164495"/>
              <a:gd name="connsiteY34" fmla="*/ 3569734 h 3780819"/>
              <a:gd name="connsiteX35" fmla="*/ 2584050 w 4164495"/>
              <a:gd name="connsiteY35" fmla="*/ 3513289 h 3780819"/>
              <a:gd name="connsiteX36" fmla="*/ 2617917 w 4164495"/>
              <a:gd name="connsiteY36" fmla="*/ 3456845 h 3780819"/>
              <a:gd name="connsiteX37" fmla="*/ 2651783 w 4164495"/>
              <a:gd name="connsiteY37" fmla="*/ 3422978 h 3780819"/>
              <a:gd name="connsiteX38" fmla="*/ 2696939 w 4164495"/>
              <a:gd name="connsiteY38" fmla="*/ 3343956 h 3780819"/>
              <a:gd name="connsiteX39" fmla="*/ 2730806 w 4164495"/>
              <a:gd name="connsiteY39" fmla="*/ 3050445 h 3780819"/>
              <a:gd name="connsiteX40" fmla="*/ 2753383 w 4164495"/>
              <a:gd name="connsiteY40" fmla="*/ 2824667 h 3780819"/>
              <a:gd name="connsiteX41" fmla="*/ 2775961 w 4164495"/>
              <a:gd name="connsiteY41" fmla="*/ 2700489 h 3780819"/>
              <a:gd name="connsiteX42" fmla="*/ 2787250 w 4164495"/>
              <a:gd name="connsiteY42" fmla="*/ 2666622 h 3780819"/>
              <a:gd name="connsiteX43" fmla="*/ 2821117 w 4164495"/>
              <a:gd name="connsiteY43" fmla="*/ 2644045 h 3780819"/>
              <a:gd name="connsiteX44" fmla="*/ 2854983 w 4164495"/>
              <a:gd name="connsiteY44" fmla="*/ 2576311 h 3780819"/>
              <a:gd name="connsiteX45" fmla="*/ 2877561 w 4164495"/>
              <a:gd name="connsiteY45" fmla="*/ 2542445 h 3780819"/>
              <a:gd name="connsiteX46" fmla="*/ 2900139 w 4164495"/>
              <a:gd name="connsiteY46" fmla="*/ 2497289 h 3780819"/>
              <a:gd name="connsiteX47" fmla="*/ 2922717 w 4164495"/>
              <a:gd name="connsiteY47" fmla="*/ 2463422 h 3780819"/>
              <a:gd name="connsiteX48" fmla="*/ 2967872 w 4164495"/>
              <a:gd name="connsiteY48" fmla="*/ 2406978 h 3780819"/>
              <a:gd name="connsiteX49" fmla="*/ 3001739 w 4164495"/>
              <a:gd name="connsiteY49" fmla="*/ 2327956 h 3780819"/>
              <a:gd name="connsiteX50" fmla="*/ 3092050 w 4164495"/>
              <a:gd name="connsiteY50" fmla="*/ 2294089 h 3780819"/>
              <a:gd name="connsiteX51" fmla="*/ 3125917 w 4164495"/>
              <a:gd name="connsiteY51" fmla="*/ 2271511 h 3780819"/>
              <a:gd name="connsiteX52" fmla="*/ 3159783 w 4164495"/>
              <a:gd name="connsiteY52" fmla="*/ 2260222 h 3780819"/>
              <a:gd name="connsiteX53" fmla="*/ 3453295 w 4164495"/>
              <a:gd name="connsiteY53" fmla="*/ 2248934 h 3780819"/>
              <a:gd name="connsiteX54" fmla="*/ 3475872 w 4164495"/>
              <a:gd name="connsiteY54" fmla="*/ 2203778 h 3780819"/>
              <a:gd name="connsiteX55" fmla="*/ 3509739 w 4164495"/>
              <a:gd name="connsiteY55" fmla="*/ 2237645 h 3780819"/>
              <a:gd name="connsiteX56" fmla="*/ 3532317 w 4164495"/>
              <a:gd name="connsiteY56" fmla="*/ 2327956 h 3780819"/>
              <a:gd name="connsiteX57" fmla="*/ 3577472 w 4164495"/>
              <a:gd name="connsiteY57" fmla="*/ 2361822 h 3780819"/>
              <a:gd name="connsiteX58" fmla="*/ 3622628 w 4164495"/>
              <a:gd name="connsiteY58" fmla="*/ 2429556 h 3780819"/>
              <a:gd name="connsiteX59" fmla="*/ 3735517 w 4164495"/>
              <a:gd name="connsiteY59" fmla="*/ 2508578 h 3780819"/>
              <a:gd name="connsiteX60" fmla="*/ 3769383 w 4164495"/>
              <a:gd name="connsiteY60" fmla="*/ 2531156 h 3780819"/>
              <a:gd name="connsiteX61" fmla="*/ 3848406 w 4164495"/>
              <a:gd name="connsiteY61" fmla="*/ 2576311 h 3780819"/>
              <a:gd name="connsiteX62" fmla="*/ 3893561 w 4164495"/>
              <a:gd name="connsiteY62" fmla="*/ 2587600 h 3780819"/>
              <a:gd name="connsiteX63" fmla="*/ 3961295 w 4164495"/>
              <a:gd name="connsiteY63" fmla="*/ 2632756 h 3780819"/>
              <a:gd name="connsiteX64" fmla="*/ 4085472 w 4164495"/>
              <a:gd name="connsiteY64" fmla="*/ 2666622 h 3780819"/>
              <a:gd name="connsiteX65" fmla="*/ 4141917 w 4164495"/>
              <a:gd name="connsiteY65" fmla="*/ 2655334 h 3780819"/>
              <a:gd name="connsiteX66" fmla="*/ 4153206 w 4164495"/>
              <a:gd name="connsiteY66" fmla="*/ 2621467 h 3780819"/>
              <a:gd name="connsiteX67" fmla="*/ 4164495 w 4164495"/>
              <a:gd name="connsiteY67" fmla="*/ 2576311 h 3780819"/>
              <a:gd name="connsiteX68" fmla="*/ 4141917 w 4164495"/>
              <a:gd name="connsiteY68" fmla="*/ 2373111 h 3780819"/>
              <a:gd name="connsiteX69" fmla="*/ 4108050 w 4164495"/>
              <a:gd name="connsiteY69" fmla="*/ 2305378 h 3780819"/>
              <a:gd name="connsiteX70" fmla="*/ 4074183 w 4164495"/>
              <a:gd name="connsiteY70" fmla="*/ 2282800 h 3780819"/>
              <a:gd name="connsiteX71" fmla="*/ 4017739 w 4164495"/>
              <a:gd name="connsiteY71" fmla="*/ 2215067 h 3780819"/>
              <a:gd name="connsiteX72" fmla="*/ 3927428 w 4164495"/>
              <a:gd name="connsiteY72" fmla="*/ 2124756 h 3780819"/>
              <a:gd name="connsiteX73" fmla="*/ 3882272 w 4164495"/>
              <a:gd name="connsiteY73" fmla="*/ 2057022 h 3780819"/>
              <a:gd name="connsiteX74" fmla="*/ 3780672 w 4164495"/>
              <a:gd name="connsiteY74" fmla="*/ 1966711 h 3780819"/>
              <a:gd name="connsiteX75" fmla="*/ 3746806 w 4164495"/>
              <a:gd name="connsiteY75" fmla="*/ 1921556 h 3780819"/>
              <a:gd name="connsiteX76" fmla="*/ 3712939 w 4164495"/>
              <a:gd name="connsiteY76" fmla="*/ 1898978 h 3780819"/>
              <a:gd name="connsiteX77" fmla="*/ 3656495 w 4164495"/>
              <a:gd name="connsiteY77" fmla="*/ 1842534 h 3780819"/>
              <a:gd name="connsiteX78" fmla="*/ 3633917 w 4164495"/>
              <a:gd name="connsiteY78" fmla="*/ 1808667 h 3780819"/>
              <a:gd name="connsiteX79" fmla="*/ 3588761 w 4164495"/>
              <a:gd name="connsiteY79" fmla="*/ 1774800 h 3780819"/>
              <a:gd name="connsiteX80" fmla="*/ 3566183 w 4164495"/>
              <a:gd name="connsiteY80" fmla="*/ 1740934 h 3780819"/>
              <a:gd name="connsiteX81" fmla="*/ 3487161 w 4164495"/>
              <a:gd name="connsiteY81" fmla="*/ 1673200 h 3780819"/>
              <a:gd name="connsiteX82" fmla="*/ 3419428 w 4164495"/>
              <a:gd name="connsiteY82" fmla="*/ 1594178 h 3780819"/>
              <a:gd name="connsiteX83" fmla="*/ 3385561 w 4164495"/>
              <a:gd name="connsiteY83" fmla="*/ 1560311 h 3780819"/>
              <a:gd name="connsiteX84" fmla="*/ 3329117 w 4164495"/>
              <a:gd name="connsiteY84" fmla="*/ 1481289 h 3780819"/>
              <a:gd name="connsiteX85" fmla="*/ 3238806 w 4164495"/>
              <a:gd name="connsiteY85" fmla="*/ 1379689 h 3780819"/>
              <a:gd name="connsiteX86" fmla="*/ 3204939 w 4164495"/>
              <a:gd name="connsiteY86" fmla="*/ 1323245 h 3780819"/>
              <a:gd name="connsiteX87" fmla="*/ 3159783 w 4164495"/>
              <a:gd name="connsiteY87" fmla="*/ 1266800 h 3780819"/>
              <a:gd name="connsiteX88" fmla="*/ 3194779 w 4164495"/>
              <a:gd name="connsiteY88" fmla="*/ 1301796 h 3780819"/>
              <a:gd name="connsiteX89" fmla="*/ 2979161 w 4164495"/>
              <a:gd name="connsiteY89" fmla="*/ 1074889 h 3780819"/>
              <a:gd name="connsiteX0" fmla="*/ 3238806 w 4164495"/>
              <a:gd name="connsiteY0" fmla="*/ 1379689 h 3780819"/>
              <a:gd name="connsiteX1" fmla="*/ 3204939 w 4164495"/>
              <a:gd name="connsiteY1" fmla="*/ 1323245 h 3780819"/>
              <a:gd name="connsiteX2" fmla="*/ 3159783 w 4164495"/>
              <a:gd name="connsiteY2" fmla="*/ 1266800 h 3780819"/>
              <a:gd name="connsiteX3" fmla="*/ 3194779 w 4164495"/>
              <a:gd name="connsiteY3" fmla="*/ 1301796 h 3780819"/>
              <a:gd name="connsiteX4" fmla="*/ 2979161 w 4164495"/>
              <a:gd name="connsiteY4" fmla="*/ 1074889 h 3780819"/>
              <a:gd name="connsiteX5" fmla="*/ 2922717 w 4164495"/>
              <a:gd name="connsiteY5" fmla="*/ 1018445 h 3780819"/>
              <a:gd name="connsiteX6" fmla="*/ 2854983 w 4164495"/>
              <a:gd name="connsiteY6" fmla="*/ 939422 h 3780819"/>
              <a:gd name="connsiteX7" fmla="*/ 2764672 w 4164495"/>
              <a:gd name="connsiteY7" fmla="*/ 860400 h 3780819"/>
              <a:gd name="connsiteX8" fmla="*/ 2617917 w 4164495"/>
              <a:gd name="connsiteY8" fmla="*/ 724934 h 3780819"/>
              <a:gd name="connsiteX9" fmla="*/ 2289547 w 4164495"/>
              <a:gd name="connsiteY9" fmla="*/ 535018 h 3780819"/>
              <a:gd name="connsiteX10" fmla="*/ 2001515 w 4164495"/>
              <a:gd name="connsiteY10" fmla="*/ 174978 h 3780819"/>
              <a:gd name="connsiteX11" fmla="*/ 1209427 w 4164495"/>
              <a:gd name="connsiteY11" fmla="*/ 174978 h 3780819"/>
              <a:gd name="connsiteX12" fmla="*/ 1680939 w 4164495"/>
              <a:gd name="connsiteY12" fmla="*/ 1176489 h 3780819"/>
              <a:gd name="connsiteX13" fmla="*/ 1353443 w 4164495"/>
              <a:gd name="connsiteY13" fmla="*/ 1399114 h 3780819"/>
              <a:gd name="connsiteX14" fmla="*/ 868139 w 4164495"/>
              <a:gd name="connsiteY14" fmla="*/ 995867 h 3780819"/>
              <a:gd name="connsiteX15" fmla="*/ 732672 w 4164495"/>
              <a:gd name="connsiteY15" fmla="*/ 939422 h 3780819"/>
              <a:gd name="connsiteX16" fmla="*/ 540761 w 4164495"/>
              <a:gd name="connsiteY16" fmla="*/ 950711 h 3780819"/>
              <a:gd name="connsiteX17" fmla="*/ 337561 w 4164495"/>
              <a:gd name="connsiteY17" fmla="*/ 1041022 h 3780819"/>
              <a:gd name="connsiteX18" fmla="*/ 235961 w 4164495"/>
              <a:gd name="connsiteY18" fmla="*/ 1244222 h 3780819"/>
              <a:gd name="connsiteX19" fmla="*/ 57299 w 4164495"/>
              <a:gd name="connsiteY19" fmla="*/ 1687146 h 3780819"/>
              <a:gd name="connsiteX20" fmla="*/ 213383 w 4164495"/>
              <a:gd name="connsiteY20" fmla="*/ 2237645 h 3780819"/>
              <a:gd name="connsiteX21" fmla="*/ 540761 w 4164495"/>
              <a:gd name="connsiteY21" fmla="*/ 2440845 h 3780819"/>
              <a:gd name="connsiteX22" fmla="*/ 947161 w 4164495"/>
              <a:gd name="connsiteY22" fmla="*/ 2655334 h 3780819"/>
              <a:gd name="connsiteX23" fmla="*/ 1071339 w 4164495"/>
              <a:gd name="connsiteY23" fmla="*/ 3264934 h 3780819"/>
              <a:gd name="connsiteX24" fmla="*/ 1195517 w 4164495"/>
              <a:gd name="connsiteY24" fmla="*/ 3422978 h 3780819"/>
              <a:gd name="connsiteX25" fmla="*/ 1353443 w 4164495"/>
              <a:gd name="connsiteY25" fmla="*/ 3127306 h 3780819"/>
              <a:gd name="connsiteX26" fmla="*/ 1669650 w 4164495"/>
              <a:gd name="connsiteY26" fmla="*/ 3716489 h 3780819"/>
              <a:gd name="connsiteX27" fmla="*/ 1782539 w 4164495"/>
              <a:gd name="connsiteY27" fmla="*/ 3513289 h 3780819"/>
              <a:gd name="connsiteX28" fmla="*/ 1793828 w 4164495"/>
              <a:gd name="connsiteY28" fmla="*/ 3479422 h 3780819"/>
              <a:gd name="connsiteX29" fmla="*/ 1929295 w 4164495"/>
              <a:gd name="connsiteY29" fmla="*/ 3535867 h 3780819"/>
              <a:gd name="connsiteX30" fmla="*/ 1997028 w 4164495"/>
              <a:gd name="connsiteY30" fmla="*/ 3569734 h 3780819"/>
              <a:gd name="connsiteX31" fmla="*/ 2064761 w 4164495"/>
              <a:gd name="connsiteY31" fmla="*/ 3614889 h 3780819"/>
              <a:gd name="connsiteX32" fmla="*/ 2098628 w 4164495"/>
              <a:gd name="connsiteY32" fmla="*/ 3626178 h 3780819"/>
              <a:gd name="connsiteX33" fmla="*/ 2279250 w 4164495"/>
              <a:gd name="connsiteY33" fmla="*/ 3648756 h 3780819"/>
              <a:gd name="connsiteX34" fmla="*/ 2346983 w 4164495"/>
              <a:gd name="connsiteY34" fmla="*/ 3660045 h 3780819"/>
              <a:gd name="connsiteX35" fmla="*/ 2448583 w 4164495"/>
              <a:gd name="connsiteY35" fmla="*/ 3648756 h 3780819"/>
              <a:gd name="connsiteX36" fmla="*/ 2459872 w 4164495"/>
              <a:gd name="connsiteY36" fmla="*/ 3614889 h 3780819"/>
              <a:gd name="connsiteX37" fmla="*/ 2493739 w 4164495"/>
              <a:gd name="connsiteY37" fmla="*/ 3603600 h 3780819"/>
              <a:gd name="connsiteX38" fmla="*/ 2505028 w 4164495"/>
              <a:gd name="connsiteY38" fmla="*/ 3569734 h 3780819"/>
              <a:gd name="connsiteX39" fmla="*/ 2584050 w 4164495"/>
              <a:gd name="connsiteY39" fmla="*/ 3513289 h 3780819"/>
              <a:gd name="connsiteX40" fmla="*/ 2617917 w 4164495"/>
              <a:gd name="connsiteY40" fmla="*/ 3456845 h 3780819"/>
              <a:gd name="connsiteX41" fmla="*/ 2651783 w 4164495"/>
              <a:gd name="connsiteY41" fmla="*/ 3422978 h 3780819"/>
              <a:gd name="connsiteX42" fmla="*/ 2696939 w 4164495"/>
              <a:gd name="connsiteY42" fmla="*/ 3343956 h 3780819"/>
              <a:gd name="connsiteX43" fmla="*/ 2730806 w 4164495"/>
              <a:gd name="connsiteY43" fmla="*/ 3050445 h 3780819"/>
              <a:gd name="connsiteX44" fmla="*/ 2753383 w 4164495"/>
              <a:gd name="connsiteY44" fmla="*/ 2824667 h 3780819"/>
              <a:gd name="connsiteX45" fmla="*/ 2775961 w 4164495"/>
              <a:gd name="connsiteY45" fmla="*/ 2700489 h 3780819"/>
              <a:gd name="connsiteX46" fmla="*/ 2787250 w 4164495"/>
              <a:gd name="connsiteY46" fmla="*/ 2666622 h 3780819"/>
              <a:gd name="connsiteX47" fmla="*/ 2821117 w 4164495"/>
              <a:gd name="connsiteY47" fmla="*/ 2644045 h 3780819"/>
              <a:gd name="connsiteX48" fmla="*/ 2854983 w 4164495"/>
              <a:gd name="connsiteY48" fmla="*/ 2576311 h 3780819"/>
              <a:gd name="connsiteX49" fmla="*/ 2877561 w 4164495"/>
              <a:gd name="connsiteY49" fmla="*/ 2542445 h 3780819"/>
              <a:gd name="connsiteX50" fmla="*/ 2900139 w 4164495"/>
              <a:gd name="connsiteY50" fmla="*/ 2497289 h 3780819"/>
              <a:gd name="connsiteX51" fmla="*/ 2922717 w 4164495"/>
              <a:gd name="connsiteY51" fmla="*/ 2463422 h 3780819"/>
              <a:gd name="connsiteX52" fmla="*/ 2967872 w 4164495"/>
              <a:gd name="connsiteY52" fmla="*/ 2406978 h 3780819"/>
              <a:gd name="connsiteX53" fmla="*/ 3001739 w 4164495"/>
              <a:gd name="connsiteY53" fmla="*/ 2327956 h 3780819"/>
              <a:gd name="connsiteX54" fmla="*/ 3092050 w 4164495"/>
              <a:gd name="connsiteY54" fmla="*/ 2294089 h 3780819"/>
              <a:gd name="connsiteX55" fmla="*/ 3125917 w 4164495"/>
              <a:gd name="connsiteY55" fmla="*/ 2271511 h 3780819"/>
              <a:gd name="connsiteX56" fmla="*/ 3159783 w 4164495"/>
              <a:gd name="connsiteY56" fmla="*/ 2260222 h 3780819"/>
              <a:gd name="connsiteX57" fmla="*/ 3453295 w 4164495"/>
              <a:gd name="connsiteY57" fmla="*/ 2248934 h 3780819"/>
              <a:gd name="connsiteX58" fmla="*/ 3475872 w 4164495"/>
              <a:gd name="connsiteY58" fmla="*/ 2203778 h 3780819"/>
              <a:gd name="connsiteX59" fmla="*/ 3509739 w 4164495"/>
              <a:gd name="connsiteY59" fmla="*/ 2237645 h 3780819"/>
              <a:gd name="connsiteX60" fmla="*/ 3532317 w 4164495"/>
              <a:gd name="connsiteY60" fmla="*/ 2327956 h 3780819"/>
              <a:gd name="connsiteX61" fmla="*/ 3577472 w 4164495"/>
              <a:gd name="connsiteY61" fmla="*/ 2361822 h 3780819"/>
              <a:gd name="connsiteX62" fmla="*/ 3622628 w 4164495"/>
              <a:gd name="connsiteY62" fmla="*/ 2429556 h 3780819"/>
              <a:gd name="connsiteX63" fmla="*/ 3735517 w 4164495"/>
              <a:gd name="connsiteY63" fmla="*/ 2508578 h 3780819"/>
              <a:gd name="connsiteX64" fmla="*/ 3769383 w 4164495"/>
              <a:gd name="connsiteY64" fmla="*/ 2531156 h 3780819"/>
              <a:gd name="connsiteX65" fmla="*/ 3848406 w 4164495"/>
              <a:gd name="connsiteY65" fmla="*/ 2576311 h 3780819"/>
              <a:gd name="connsiteX66" fmla="*/ 3893561 w 4164495"/>
              <a:gd name="connsiteY66" fmla="*/ 2587600 h 3780819"/>
              <a:gd name="connsiteX67" fmla="*/ 3961295 w 4164495"/>
              <a:gd name="connsiteY67" fmla="*/ 2632756 h 3780819"/>
              <a:gd name="connsiteX68" fmla="*/ 4085472 w 4164495"/>
              <a:gd name="connsiteY68" fmla="*/ 2666622 h 3780819"/>
              <a:gd name="connsiteX69" fmla="*/ 4141917 w 4164495"/>
              <a:gd name="connsiteY69" fmla="*/ 2655334 h 3780819"/>
              <a:gd name="connsiteX70" fmla="*/ 4153206 w 4164495"/>
              <a:gd name="connsiteY70" fmla="*/ 2621467 h 3780819"/>
              <a:gd name="connsiteX71" fmla="*/ 4164495 w 4164495"/>
              <a:gd name="connsiteY71" fmla="*/ 2576311 h 3780819"/>
              <a:gd name="connsiteX72" fmla="*/ 4141917 w 4164495"/>
              <a:gd name="connsiteY72" fmla="*/ 2373111 h 3780819"/>
              <a:gd name="connsiteX73" fmla="*/ 4108050 w 4164495"/>
              <a:gd name="connsiteY73" fmla="*/ 2305378 h 3780819"/>
              <a:gd name="connsiteX74" fmla="*/ 4074183 w 4164495"/>
              <a:gd name="connsiteY74" fmla="*/ 2282800 h 3780819"/>
              <a:gd name="connsiteX75" fmla="*/ 4017739 w 4164495"/>
              <a:gd name="connsiteY75" fmla="*/ 2215067 h 3780819"/>
              <a:gd name="connsiteX76" fmla="*/ 3927428 w 4164495"/>
              <a:gd name="connsiteY76" fmla="*/ 2124756 h 3780819"/>
              <a:gd name="connsiteX77" fmla="*/ 3882272 w 4164495"/>
              <a:gd name="connsiteY77" fmla="*/ 2057022 h 3780819"/>
              <a:gd name="connsiteX78" fmla="*/ 3780672 w 4164495"/>
              <a:gd name="connsiteY78" fmla="*/ 1966711 h 3780819"/>
              <a:gd name="connsiteX79" fmla="*/ 3746806 w 4164495"/>
              <a:gd name="connsiteY79" fmla="*/ 1921556 h 3780819"/>
              <a:gd name="connsiteX80" fmla="*/ 3712939 w 4164495"/>
              <a:gd name="connsiteY80" fmla="*/ 1898978 h 3780819"/>
              <a:gd name="connsiteX81" fmla="*/ 3656495 w 4164495"/>
              <a:gd name="connsiteY81" fmla="*/ 1842534 h 3780819"/>
              <a:gd name="connsiteX82" fmla="*/ 3633917 w 4164495"/>
              <a:gd name="connsiteY82" fmla="*/ 1808667 h 3780819"/>
              <a:gd name="connsiteX83" fmla="*/ 3588761 w 4164495"/>
              <a:gd name="connsiteY83" fmla="*/ 1774800 h 3780819"/>
              <a:gd name="connsiteX84" fmla="*/ 3566183 w 4164495"/>
              <a:gd name="connsiteY84" fmla="*/ 1740934 h 3780819"/>
              <a:gd name="connsiteX85" fmla="*/ 3487161 w 4164495"/>
              <a:gd name="connsiteY85" fmla="*/ 1673200 h 3780819"/>
              <a:gd name="connsiteX86" fmla="*/ 3419428 w 4164495"/>
              <a:gd name="connsiteY86" fmla="*/ 1594178 h 3780819"/>
              <a:gd name="connsiteX87" fmla="*/ 3385561 w 4164495"/>
              <a:gd name="connsiteY87" fmla="*/ 1560311 h 3780819"/>
              <a:gd name="connsiteX88" fmla="*/ 3329117 w 4164495"/>
              <a:gd name="connsiteY88" fmla="*/ 1481289 h 3780819"/>
              <a:gd name="connsiteX89" fmla="*/ 3330246 w 4164495"/>
              <a:gd name="connsiteY89" fmla="*/ 1471129 h 3780819"/>
              <a:gd name="connsiteX0" fmla="*/ 3238806 w 4164495"/>
              <a:gd name="connsiteY0" fmla="*/ 1379689 h 3780819"/>
              <a:gd name="connsiteX1" fmla="*/ 3159783 w 4164495"/>
              <a:gd name="connsiteY1" fmla="*/ 1266800 h 3780819"/>
              <a:gd name="connsiteX2" fmla="*/ 3194779 w 4164495"/>
              <a:gd name="connsiteY2" fmla="*/ 1301796 h 3780819"/>
              <a:gd name="connsiteX3" fmla="*/ 2979161 w 4164495"/>
              <a:gd name="connsiteY3" fmla="*/ 1074889 h 3780819"/>
              <a:gd name="connsiteX4" fmla="*/ 2922717 w 4164495"/>
              <a:gd name="connsiteY4" fmla="*/ 1018445 h 3780819"/>
              <a:gd name="connsiteX5" fmla="*/ 2854983 w 4164495"/>
              <a:gd name="connsiteY5" fmla="*/ 939422 h 3780819"/>
              <a:gd name="connsiteX6" fmla="*/ 2764672 w 4164495"/>
              <a:gd name="connsiteY6" fmla="*/ 860400 h 3780819"/>
              <a:gd name="connsiteX7" fmla="*/ 2617917 w 4164495"/>
              <a:gd name="connsiteY7" fmla="*/ 724934 h 3780819"/>
              <a:gd name="connsiteX8" fmla="*/ 2289547 w 4164495"/>
              <a:gd name="connsiteY8" fmla="*/ 535018 h 3780819"/>
              <a:gd name="connsiteX9" fmla="*/ 2001515 w 4164495"/>
              <a:gd name="connsiteY9" fmla="*/ 174978 h 3780819"/>
              <a:gd name="connsiteX10" fmla="*/ 1209427 w 4164495"/>
              <a:gd name="connsiteY10" fmla="*/ 174978 h 3780819"/>
              <a:gd name="connsiteX11" fmla="*/ 1680939 w 4164495"/>
              <a:gd name="connsiteY11" fmla="*/ 1176489 h 3780819"/>
              <a:gd name="connsiteX12" fmla="*/ 1353443 w 4164495"/>
              <a:gd name="connsiteY12" fmla="*/ 1399114 h 3780819"/>
              <a:gd name="connsiteX13" fmla="*/ 868139 w 4164495"/>
              <a:gd name="connsiteY13" fmla="*/ 995867 h 3780819"/>
              <a:gd name="connsiteX14" fmla="*/ 732672 w 4164495"/>
              <a:gd name="connsiteY14" fmla="*/ 939422 h 3780819"/>
              <a:gd name="connsiteX15" fmla="*/ 540761 w 4164495"/>
              <a:gd name="connsiteY15" fmla="*/ 950711 h 3780819"/>
              <a:gd name="connsiteX16" fmla="*/ 337561 w 4164495"/>
              <a:gd name="connsiteY16" fmla="*/ 1041022 h 3780819"/>
              <a:gd name="connsiteX17" fmla="*/ 235961 w 4164495"/>
              <a:gd name="connsiteY17" fmla="*/ 1244222 h 3780819"/>
              <a:gd name="connsiteX18" fmla="*/ 57299 w 4164495"/>
              <a:gd name="connsiteY18" fmla="*/ 1687146 h 3780819"/>
              <a:gd name="connsiteX19" fmla="*/ 213383 w 4164495"/>
              <a:gd name="connsiteY19" fmla="*/ 2237645 h 3780819"/>
              <a:gd name="connsiteX20" fmla="*/ 540761 w 4164495"/>
              <a:gd name="connsiteY20" fmla="*/ 2440845 h 3780819"/>
              <a:gd name="connsiteX21" fmla="*/ 947161 w 4164495"/>
              <a:gd name="connsiteY21" fmla="*/ 2655334 h 3780819"/>
              <a:gd name="connsiteX22" fmla="*/ 1071339 w 4164495"/>
              <a:gd name="connsiteY22" fmla="*/ 3264934 h 3780819"/>
              <a:gd name="connsiteX23" fmla="*/ 1195517 w 4164495"/>
              <a:gd name="connsiteY23" fmla="*/ 3422978 h 3780819"/>
              <a:gd name="connsiteX24" fmla="*/ 1353443 w 4164495"/>
              <a:gd name="connsiteY24" fmla="*/ 3127306 h 3780819"/>
              <a:gd name="connsiteX25" fmla="*/ 1669650 w 4164495"/>
              <a:gd name="connsiteY25" fmla="*/ 3716489 h 3780819"/>
              <a:gd name="connsiteX26" fmla="*/ 1782539 w 4164495"/>
              <a:gd name="connsiteY26" fmla="*/ 3513289 h 3780819"/>
              <a:gd name="connsiteX27" fmla="*/ 1793828 w 4164495"/>
              <a:gd name="connsiteY27" fmla="*/ 3479422 h 3780819"/>
              <a:gd name="connsiteX28" fmla="*/ 1929295 w 4164495"/>
              <a:gd name="connsiteY28" fmla="*/ 3535867 h 3780819"/>
              <a:gd name="connsiteX29" fmla="*/ 1997028 w 4164495"/>
              <a:gd name="connsiteY29" fmla="*/ 3569734 h 3780819"/>
              <a:gd name="connsiteX30" fmla="*/ 2064761 w 4164495"/>
              <a:gd name="connsiteY30" fmla="*/ 3614889 h 3780819"/>
              <a:gd name="connsiteX31" fmla="*/ 2098628 w 4164495"/>
              <a:gd name="connsiteY31" fmla="*/ 3626178 h 3780819"/>
              <a:gd name="connsiteX32" fmla="*/ 2279250 w 4164495"/>
              <a:gd name="connsiteY32" fmla="*/ 3648756 h 3780819"/>
              <a:gd name="connsiteX33" fmla="*/ 2346983 w 4164495"/>
              <a:gd name="connsiteY33" fmla="*/ 3660045 h 3780819"/>
              <a:gd name="connsiteX34" fmla="*/ 2448583 w 4164495"/>
              <a:gd name="connsiteY34" fmla="*/ 3648756 h 3780819"/>
              <a:gd name="connsiteX35" fmla="*/ 2459872 w 4164495"/>
              <a:gd name="connsiteY35" fmla="*/ 3614889 h 3780819"/>
              <a:gd name="connsiteX36" fmla="*/ 2493739 w 4164495"/>
              <a:gd name="connsiteY36" fmla="*/ 3603600 h 3780819"/>
              <a:gd name="connsiteX37" fmla="*/ 2505028 w 4164495"/>
              <a:gd name="connsiteY37" fmla="*/ 3569734 h 3780819"/>
              <a:gd name="connsiteX38" fmla="*/ 2584050 w 4164495"/>
              <a:gd name="connsiteY38" fmla="*/ 3513289 h 3780819"/>
              <a:gd name="connsiteX39" fmla="*/ 2617917 w 4164495"/>
              <a:gd name="connsiteY39" fmla="*/ 3456845 h 3780819"/>
              <a:gd name="connsiteX40" fmla="*/ 2651783 w 4164495"/>
              <a:gd name="connsiteY40" fmla="*/ 3422978 h 3780819"/>
              <a:gd name="connsiteX41" fmla="*/ 2696939 w 4164495"/>
              <a:gd name="connsiteY41" fmla="*/ 3343956 h 3780819"/>
              <a:gd name="connsiteX42" fmla="*/ 2730806 w 4164495"/>
              <a:gd name="connsiteY42" fmla="*/ 3050445 h 3780819"/>
              <a:gd name="connsiteX43" fmla="*/ 2753383 w 4164495"/>
              <a:gd name="connsiteY43" fmla="*/ 2824667 h 3780819"/>
              <a:gd name="connsiteX44" fmla="*/ 2775961 w 4164495"/>
              <a:gd name="connsiteY44" fmla="*/ 2700489 h 3780819"/>
              <a:gd name="connsiteX45" fmla="*/ 2787250 w 4164495"/>
              <a:gd name="connsiteY45" fmla="*/ 2666622 h 3780819"/>
              <a:gd name="connsiteX46" fmla="*/ 2821117 w 4164495"/>
              <a:gd name="connsiteY46" fmla="*/ 2644045 h 3780819"/>
              <a:gd name="connsiteX47" fmla="*/ 2854983 w 4164495"/>
              <a:gd name="connsiteY47" fmla="*/ 2576311 h 3780819"/>
              <a:gd name="connsiteX48" fmla="*/ 2877561 w 4164495"/>
              <a:gd name="connsiteY48" fmla="*/ 2542445 h 3780819"/>
              <a:gd name="connsiteX49" fmla="*/ 2900139 w 4164495"/>
              <a:gd name="connsiteY49" fmla="*/ 2497289 h 3780819"/>
              <a:gd name="connsiteX50" fmla="*/ 2922717 w 4164495"/>
              <a:gd name="connsiteY50" fmla="*/ 2463422 h 3780819"/>
              <a:gd name="connsiteX51" fmla="*/ 2967872 w 4164495"/>
              <a:gd name="connsiteY51" fmla="*/ 2406978 h 3780819"/>
              <a:gd name="connsiteX52" fmla="*/ 3001739 w 4164495"/>
              <a:gd name="connsiteY52" fmla="*/ 2327956 h 3780819"/>
              <a:gd name="connsiteX53" fmla="*/ 3092050 w 4164495"/>
              <a:gd name="connsiteY53" fmla="*/ 2294089 h 3780819"/>
              <a:gd name="connsiteX54" fmla="*/ 3125917 w 4164495"/>
              <a:gd name="connsiteY54" fmla="*/ 2271511 h 3780819"/>
              <a:gd name="connsiteX55" fmla="*/ 3159783 w 4164495"/>
              <a:gd name="connsiteY55" fmla="*/ 2260222 h 3780819"/>
              <a:gd name="connsiteX56" fmla="*/ 3453295 w 4164495"/>
              <a:gd name="connsiteY56" fmla="*/ 2248934 h 3780819"/>
              <a:gd name="connsiteX57" fmla="*/ 3475872 w 4164495"/>
              <a:gd name="connsiteY57" fmla="*/ 2203778 h 3780819"/>
              <a:gd name="connsiteX58" fmla="*/ 3509739 w 4164495"/>
              <a:gd name="connsiteY58" fmla="*/ 2237645 h 3780819"/>
              <a:gd name="connsiteX59" fmla="*/ 3532317 w 4164495"/>
              <a:gd name="connsiteY59" fmla="*/ 2327956 h 3780819"/>
              <a:gd name="connsiteX60" fmla="*/ 3577472 w 4164495"/>
              <a:gd name="connsiteY60" fmla="*/ 2361822 h 3780819"/>
              <a:gd name="connsiteX61" fmla="*/ 3622628 w 4164495"/>
              <a:gd name="connsiteY61" fmla="*/ 2429556 h 3780819"/>
              <a:gd name="connsiteX62" fmla="*/ 3735517 w 4164495"/>
              <a:gd name="connsiteY62" fmla="*/ 2508578 h 3780819"/>
              <a:gd name="connsiteX63" fmla="*/ 3769383 w 4164495"/>
              <a:gd name="connsiteY63" fmla="*/ 2531156 h 3780819"/>
              <a:gd name="connsiteX64" fmla="*/ 3848406 w 4164495"/>
              <a:gd name="connsiteY64" fmla="*/ 2576311 h 3780819"/>
              <a:gd name="connsiteX65" fmla="*/ 3893561 w 4164495"/>
              <a:gd name="connsiteY65" fmla="*/ 2587600 h 3780819"/>
              <a:gd name="connsiteX66" fmla="*/ 3961295 w 4164495"/>
              <a:gd name="connsiteY66" fmla="*/ 2632756 h 3780819"/>
              <a:gd name="connsiteX67" fmla="*/ 4085472 w 4164495"/>
              <a:gd name="connsiteY67" fmla="*/ 2666622 h 3780819"/>
              <a:gd name="connsiteX68" fmla="*/ 4141917 w 4164495"/>
              <a:gd name="connsiteY68" fmla="*/ 2655334 h 3780819"/>
              <a:gd name="connsiteX69" fmla="*/ 4153206 w 4164495"/>
              <a:gd name="connsiteY69" fmla="*/ 2621467 h 3780819"/>
              <a:gd name="connsiteX70" fmla="*/ 4164495 w 4164495"/>
              <a:gd name="connsiteY70" fmla="*/ 2576311 h 3780819"/>
              <a:gd name="connsiteX71" fmla="*/ 4141917 w 4164495"/>
              <a:gd name="connsiteY71" fmla="*/ 2373111 h 3780819"/>
              <a:gd name="connsiteX72" fmla="*/ 4108050 w 4164495"/>
              <a:gd name="connsiteY72" fmla="*/ 2305378 h 3780819"/>
              <a:gd name="connsiteX73" fmla="*/ 4074183 w 4164495"/>
              <a:gd name="connsiteY73" fmla="*/ 2282800 h 3780819"/>
              <a:gd name="connsiteX74" fmla="*/ 4017739 w 4164495"/>
              <a:gd name="connsiteY74" fmla="*/ 2215067 h 3780819"/>
              <a:gd name="connsiteX75" fmla="*/ 3927428 w 4164495"/>
              <a:gd name="connsiteY75" fmla="*/ 2124756 h 3780819"/>
              <a:gd name="connsiteX76" fmla="*/ 3882272 w 4164495"/>
              <a:gd name="connsiteY76" fmla="*/ 2057022 h 3780819"/>
              <a:gd name="connsiteX77" fmla="*/ 3780672 w 4164495"/>
              <a:gd name="connsiteY77" fmla="*/ 1966711 h 3780819"/>
              <a:gd name="connsiteX78" fmla="*/ 3746806 w 4164495"/>
              <a:gd name="connsiteY78" fmla="*/ 1921556 h 3780819"/>
              <a:gd name="connsiteX79" fmla="*/ 3712939 w 4164495"/>
              <a:gd name="connsiteY79" fmla="*/ 1898978 h 3780819"/>
              <a:gd name="connsiteX80" fmla="*/ 3656495 w 4164495"/>
              <a:gd name="connsiteY80" fmla="*/ 1842534 h 3780819"/>
              <a:gd name="connsiteX81" fmla="*/ 3633917 w 4164495"/>
              <a:gd name="connsiteY81" fmla="*/ 1808667 h 3780819"/>
              <a:gd name="connsiteX82" fmla="*/ 3588761 w 4164495"/>
              <a:gd name="connsiteY82" fmla="*/ 1774800 h 3780819"/>
              <a:gd name="connsiteX83" fmla="*/ 3566183 w 4164495"/>
              <a:gd name="connsiteY83" fmla="*/ 1740934 h 3780819"/>
              <a:gd name="connsiteX84" fmla="*/ 3487161 w 4164495"/>
              <a:gd name="connsiteY84" fmla="*/ 1673200 h 3780819"/>
              <a:gd name="connsiteX85" fmla="*/ 3419428 w 4164495"/>
              <a:gd name="connsiteY85" fmla="*/ 1594178 h 3780819"/>
              <a:gd name="connsiteX86" fmla="*/ 3385561 w 4164495"/>
              <a:gd name="connsiteY86" fmla="*/ 1560311 h 3780819"/>
              <a:gd name="connsiteX87" fmla="*/ 3329117 w 4164495"/>
              <a:gd name="connsiteY87" fmla="*/ 1481289 h 3780819"/>
              <a:gd name="connsiteX88" fmla="*/ 3330246 w 4164495"/>
              <a:gd name="connsiteY88" fmla="*/ 1471129 h 3780819"/>
              <a:gd name="connsiteX0" fmla="*/ 3238806 w 4164495"/>
              <a:gd name="connsiteY0" fmla="*/ 1379689 h 3780819"/>
              <a:gd name="connsiteX1" fmla="*/ 3159783 w 4164495"/>
              <a:gd name="connsiteY1" fmla="*/ 1266800 h 3780819"/>
              <a:gd name="connsiteX2" fmla="*/ 3194779 w 4164495"/>
              <a:gd name="connsiteY2" fmla="*/ 1301796 h 3780819"/>
              <a:gd name="connsiteX3" fmla="*/ 2979161 w 4164495"/>
              <a:gd name="connsiteY3" fmla="*/ 1074889 h 3780819"/>
              <a:gd name="connsiteX4" fmla="*/ 2922717 w 4164495"/>
              <a:gd name="connsiteY4" fmla="*/ 1018445 h 3780819"/>
              <a:gd name="connsiteX5" fmla="*/ 2854983 w 4164495"/>
              <a:gd name="connsiteY5" fmla="*/ 939422 h 3780819"/>
              <a:gd name="connsiteX6" fmla="*/ 2764672 w 4164495"/>
              <a:gd name="connsiteY6" fmla="*/ 860400 h 3780819"/>
              <a:gd name="connsiteX7" fmla="*/ 2617917 w 4164495"/>
              <a:gd name="connsiteY7" fmla="*/ 724934 h 3780819"/>
              <a:gd name="connsiteX8" fmla="*/ 2289547 w 4164495"/>
              <a:gd name="connsiteY8" fmla="*/ 535018 h 3780819"/>
              <a:gd name="connsiteX9" fmla="*/ 2001515 w 4164495"/>
              <a:gd name="connsiteY9" fmla="*/ 174978 h 3780819"/>
              <a:gd name="connsiteX10" fmla="*/ 1209427 w 4164495"/>
              <a:gd name="connsiteY10" fmla="*/ 174978 h 3780819"/>
              <a:gd name="connsiteX11" fmla="*/ 1680939 w 4164495"/>
              <a:gd name="connsiteY11" fmla="*/ 1176489 h 3780819"/>
              <a:gd name="connsiteX12" fmla="*/ 1353443 w 4164495"/>
              <a:gd name="connsiteY12" fmla="*/ 1399114 h 3780819"/>
              <a:gd name="connsiteX13" fmla="*/ 868139 w 4164495"/>
              <a:gd name="connsiteY13" fmla="*/ 995867 h 3780819"/>
              <a:gd name="connsiteX14" fmla="*/ 732672 w 4164495"/>
              <a:gd name="connsiteY14" fmla="*/ 939422 h 3780819"/>
              <a:gd name="connsiteX15" fmla="*/ 540761 w 4164495"/>
              <a:gd name="connsiteY15" fmla="*/ 950711 h 3780819"/>
              <a:gd name="connsiteX16" fmla="*/ 337561 w 4164495"/>
              <a:gd name="connsiteY16" fmla="*/ 1041022 h 3780819"/>
              <a:gd name="connsiteX17" fmla="*/ 235961 w 4164495"/>
              <a:gd name="connsiteY17" fmla="*/ 1244222 h 3780819"/>
              <a:gd name="connsiteX18" fmla="*/ 57299 w 4164495"/>
              <a:gd name="connsiteY18" fmla="*/ 1687146 h 3780819"/>
              <a:gd name="connsiteX19" fmla="*/ 213383 w 4164495"/>
              <a:gd name="connsiteY19" fmla="*/ 2237645 h 3780819"/>
              <a:gd name="connsiteX20" fmla="*/ 540761 w 4164495"/>
              <a:gd name="connsiteY20" fmla="*/ 2440845 h 3780819"/>
              <a:gd name="connsiteX21" fmla="*/ 947161 w 4164495"/>
              <a:gd name="connsiteY21" fmla="*/ 2655334 h 3780819"/>
              <a:gd name="connsiteX22" fmla="*/ 1071339 w 4164495"/>
              <a:gd name="connsiteY22" fmla="*/ 3264934 h 3780819"/>
              <a:gd name="connsiteX23" fmla="*/ 1195517 w 4164495"/>
              <a:gd name="connsiteY23" fmla="*/ 3422978 h 3780819"/>
              <a:gd name="connsiteX24" fmla="*/ 1353443 w 4164495"/>
              <a:gd name="connsiteY24" fmla="*/ 3127306 h 3780819"/>
              <a:gd name="connsiteX25" fmla="*/ 1669650 w 4164495"/>
              <a:gd name="connsiteY25" fmla="*/ 3716489 h 3780819"/>
              <a:gd name="connsiteX26" fmla="*/ 1782539 w 4164495"/>
              <a:gd name="connsiteY26" fmla="*/ 3513289 h 3780819"/>
              <a:gd name="connsiteX27" fmla="*/ 1793828 w 4164495"/>
              <a:gd name="connsiteY27" fmla="*/ 3479422 h 3780819"/>
              <a:gd name="connsiteX28" fmla="*/ 1929295 w 4164495"/>
              <a:gd name="connsiteY28" fmla="*/ 3535867 h 3780819"/>
              <a:gd name="connsiteX29" fmla="*/ 1997028 w 4164495"/>
              <a:gd name="connsiteY29" fmla="*/ 3569734 h 3780819"/>
              <a:gd name="connsiteX30" fmla="*/ 2064761 w 4164495"/>
              <a:gd name="connsiteY30" fmla="*/ 3614889 h 3780819"/>
              <a:gd name="connsiteX31" fmla="*/ 2098628 w 4164495"/>
              <a:gd name="connsiteY31" fmla="*/ 3626178 h 3780819"/>
              <a:gd name="connsiteX32" fmla="*/ 2279250 w 4164495"/>
              <a:gd name="connsiteY32" fmla="*/ 3648756 h 3780819"/>
              <a:gd name="connsiteX33" fmla="*/ 2346983 w 4164495"/>
              <a:gd name="connsiteY33" fmla="*/ 3660045 h 3780819"/>
              <a:gd name="connsiteX34" fmla="*/ 2448583 w 4164495"/>
              <a:gd name="connsiteY34" fmla="*/ 3648756 h 3780819"/>
              <a:gd name="connsiteX35" fmla="*/ 2459872 w 4164495"/>
              <a:gd name="connsiteY35" fmla="*/ 3614889 h 3780819"/>
              <a:gd name="connsiteX36" fmla="*/ 2493739 w 4164495"/>
              <a:gd name="connsiteY36" fmla="*/ 3603600 h 3780819"/>
              <a:gd name="connsiteX37" fmla="*/ 2505028 w 4164495"/>
              <a:gd name="connsiteY37" fmla="*/ 3569734 h 3780819"/>
              <a:gd name="connsiteX38" fmla="*/ 2584050 w 4164495"/>
              <a:gd name="connsiteY38" fmla="*/ 3513289 h 3780819"/>
              <a:gd name="connsiteX39" fmla="*/ 2617917 w 4164495"/>
              <a:gd name="connsiteY39" fmla="*/ 3456845 h 3780819"/>
              <a:gd name="connsiteX40" fmla="*/ 2651783 w 4164495"/>
              <a:gd name="connsiteY40" fmla="*/ 3422978 h 3780819"/>
              <a:gd name="connsiteX41" fmla="*/ 2696939 w 4164495"/>
              <a:gd name="connsiteY41" fmla="*/ 3343956 h 3780819"/>
              <a:gd name="connsiteX42" fmla="*/ 2730806 w 4164495"/>
              <a:gd name="connsiteY42" fmla="*/ 3050445 h 3780819"/>
              <a:gd name="connsiteX43" fmla="*/ 2753383 w 4164495"/>
              <a:gd name="connsiteY43" fmla="*/ 2824667 h 3780819"/>
              <a:gd name="connsiteX44" fmla="*/ 2775961 w 4164495"/>
              <a:gd name="connsiteY44" fmla="*/ 2700489 h 3780819"/>
              <a:gd name="connsiteX45" fmla="*/ 2787250 w 4164495"/>
              <a:gd name="connsiteY45" fmla="*/ 2666622 h 3780819"/>
              <a:gd name="connsiteX46" fmla="*/ 2821117 w 4164495"/>
              <a:gd name="connsiteY46" fmla="*/ 2644045 h 3780819"/>
              <a:gd name="connsiteX47" fmla="*/ 2854983 w 4164495"/>
              <a:gd name="connsiteY47" fmla="*/ 2576311 h 3780819"/>
              <a:gd name="connsiteX48" fmla="*/ 2877561 w 4164495"/>
              <a:gd name="connsiteY48" fmla="*/ 2542445 h 3780819"/>
              <a:gd name="connsiteX49" fmla="*/ 2900139 w 4164495"/>
              <a:gd name="connsiteY49" fmla="*/ 2497289 h 3780819"/>
              <a:gd name="connsiteX50" fmla="*/ 2922717 w 4164495"/>
              <a:gd name="connsiteY50" fmla="*/ 2463422 h 3780819"/>
              <a:gd name="connsiteX51" fmla="*/ 2967872 w 4164495"/>
              <a:gd name="connsiteY51" fmla="*/ 2406978 h 3780819"/>
              <a:gd name="connsiteX52" fmla="*/ 3001739 w 4164495"/>
              <a:gd name="connsiteY52" fmla="*/ 2327956 h 3780819"/>
              <a:gd name="connsiteX53" fmla="*/ 3092050 w 4164495"/>
              <a:gd name="connsiteY53" fmla="*/ 2294089 h 3780819"/>
              <a:gd name="connsiteX54" fmla="*/ 3125917 w 4164495"/>
              <a:gd name="connsiteY54" fmla="*/ 2271511 h 3780819"/>
              <a:gd name="connsiteX55" fmla="*/ 3159783 w 4164495"/>
              <a:gd name="connsiteY55" fmla="*/ 2260222 h 3780819"/>
              <a:gd name="connsiteX56" fmla="*/ 3453295 w 4164495"/>
              <a:gd name="connsiteY56" fmla="*/ 2248934 h 3780819"/>
              <a:gd name="connsiteX57" fmla="*/ 3475872 w 4164495"/>
              <a:gd name="connsiteY57" fmla="*/ 2203778 h 3780819"/>
              <a:gd name="connsiteX58" fmla="*/ 3509739 w 4164495"/>
              <a:gd name="connsiteY58" fmla="*/ 2237645 h 3780819"/>
              <a:gd name="connsiteX59" fmla="*/ 3532317 w 4164495"/>
              <a:gd name="connsiteY59" fmla="*/ 2327956 h 3780819"/>
              <a:gd name="connsiteX60" fmla="*/ 3577472 w 4164495"/>
              <a:gd name="connsiteY60" fmla="*/ 2361822 h 3780819"/>
              <a:gd name="connsiteX61" fmla="*/ 3622628 w 4164495"/>
              <a:gd name="connsiteY61" fmla="*/ 2429556 h 3780819"/>
              <a:gd name="connsiteX62" fmla="*/ 3735517 w 4164495"/>
              <a:gd name="connsiteY62" fmla="*/ 2508578 h 3780819"/>
              <a:gd name="connsiteX63" fmla="*/ 3769383 w 4164495"/>
              <a:gd name="connsiteY63" fmla="*/ 2531156 h 3780819"/>
              <a:gd name="connsiteX64" fmla="*/ 3848406 w 4164495"/>
              <a:gd name="connsiteY64" fmla="*/ 2576311 h 3780819"/>
              <a:gd name="connsiteX65" fmla="*/ 3893561 w 4164495"/>
              <a:gd name="connsiteY65" fmla="*/ 2587600 h 3780819"/>
              <a:gd name="connsiteX66" fmla="*/ 3961295 w 4164495"/>
              <a:gd name="connsiteY66" fmla="*/ 2632756 h 3780819"/>
              <a:gd name="connsiteX67" fmla="*/ 4085472 w 4164495"/>
              <a:gd name="connsiteY67" fmla="*/ 2666622 h 3780819"/>
              <a:gd name="connsiteX68" fmla="*/ 4141917 w 4164495"/>
              <a:gd name="connsiteY68" fmla="*/ 2655334 h 3780819"/>
              <a:gd name="connsiteX69" fmla="*/ 4153206 w 4164495"/>
              <a:gd name="connsiteY69" fmla="*/ 2621467 h 3780819"/>
              <a:gd name="connsiteX70" fmla="*/ 4164495 w 4164495"/>
              <a:gd name="connsiteY70" fmla="*/ 2576311 h 3780819"/>
              <a:gd name="connsiteX71" fmla="*/ 4141917 w 4164495"/>
              <a:gd name="connsiteY71" fmla="*/ 2373111 h 3780819"/>
              <a:gd name="connsiteX72" fmla="*/ 4108050 w 4164495"/>
              <a:gd name="connsiteY72" fmla="*/ 2305378 h 3780819"/>
              <a:gd name="connsiteX73" fmla="*/ 4074183 w 4164495"/>
              <a:gd name="connsiteY73" fmla="*/ 2282800 h 3780819"/>
              <a:gd name="connsiteX74" fmla="*/ 4017739 w 4164495"/>
              <a:gd name="connsiteY74" fmla="*/ 2215067 h 3780819"/>
              <a:gd name="connsiteX75" fmla="*/ 3927428 w 4164495"/>
              <a:gd name="connsiteY75" fmla="*/ 2124756 h 3780819"/>
              <a:gd name="connsiteX76" fmla="*/ 3882272 w 4164495"/>
              <a:gd name="connsiteY76" fmla="*/ 2057022 h 3780819"/>
              <a:gd name="connsiteX77" fmla="*/ 3780672 w 4164495"/>
              <a:gd name="connsiteY77" fmla="*/ 1966711 h 3780819"/>
              <a:gd name="connsiteX78" fmla="*/ 3746806 w 4164495"/>
              <a:gd name="connsiteY78" fmla="*/ 1921556 h 3780819"/>
              <a:gd name="connsiteX79" fmla="*/ 3712939 w 4164495"/>
              <a:gd name="connsiteY79" fmla="*/ 1898978 h 3780819"/>
              <a:gd name="connsiteX80" fmla="*/ 3656495 w 4164495"/>
              <a:gd name="connsiteY80" fmla="*/ 1842534 h 3780819"/>
              <a:gd name="connsiteX81" fmla="*/ 3633917 w 4164495"/>
              <a:gd name="connsiteY81" fmla="*/ 1808667 h 3780819"/>
              <a:gd name="connsiteX82" fmla="*/ 3588761 w 4164495"/>
              <a:gd name="connsiteY82" fmla="*/ 1774800 h 3780819"/>
              <a:gd name="connsiteX83" fmla="*/ 3566183 w 4164495"/>
              <a:gd name="connsiteY83" fmla="*/ 1740934 h 3780819"/>
              <a:gd name="connsiteX84" fmla="*/ 3487161 w 4164495"/>
              <a:gd name="connsiteY84" fmla="*/ 1673200 h 3780819"/>
              <a:gd name="connsiteX85" fmla="*/ 3419428 w 4164495"/>
              <a:gd name="connsiteY85" fmla="*/ 1594178 h 3780819"/>
              <a:gd name="connsiteX86" fmla="*/ 3385561 w 4164495"/>
              <a:gd name="connsiteY86" fmla="*/ 1560311 h 3780819"/>
              <a:gd name="connsiteX87" fmla="*/ 3329117 w 4164495"/>
              <a:gd name="connsiteY87" fmla="*/ 1481289 h 3780819"/>
              <a:gd name="connsiteX88" fmla="*/ 3330246 w 4164495"/>
              <a:gd name="connsiteY88" fmla="*/ 1471129 h 3780819"/>
              <a:gd name="connsiteX89" fmla="*/ 3238806 w 4164495"/>
              <a:gd name="connsiteY89" fmla="*/ 1379689 h 3780819"/>
              <a:gd name="connsiteX0" fmla="*/ 3330246 w 4164495"/>
              <a:gd name="connsiteY0" fmla="*/ 1471129 h 3780819"/>
              <a:gd name="connsiteX1" fmla="*/ 3159783 w 4164495"/>
              <a:gd name="connsiteY1" fmla="*/ 1266800 h 3780819"/>
              <a:gd name="connsiteX2" fmla="*/ 3194779 w 4164495"/>
              <a:gd name="connsiteY2" fmla="*/ 1301796 h 3780819"/>
              <a:gd name="connsiteX3" fmla="*/ 2979161 w 4164495"/>
              <a:gd name="connsiteY3" fmla="*/ 1074889 h 3780819"/>
              <a:gd name="connsiteX4" fmla="*/ 2922717 w 4164495"/>
              <a:gd name="connsiteY4" fmla="*/ 1018445 h 3780819"/>
              <a:gd name="connsiteX5" fmla="*/ 2854983 w 4164495"/>
              <a:gd name="connsiteY5" fmla="*/ 939422 h 3780819"/>
              <a:gd name="connsiteX6" fmla="*/ 2764672 w 4164495"/>
              <a:gd name="connsiteY6" fmla="*/ 860400 h 3780819"/>
              <a:gd name="connsiteX7" fmla="*/ 2617917 w 4164495"/>
              <a:gd name="connsiteY7" fmla="*/ 724934 h 3780819"/>
              <a:gd name="connsiteX8" fmla="*/ 2289547 w 4164495"/>
              <a:gd name="connsiteY8" fmla="*/ 535018 h 3780819"/>
              <a:gd name="connsiteX9" fmla="*/ 2001515 w 4164495"/>
              <a:gd name="connsiteY9" fmla="*/ 174978 h 3780819"/>
              <a:gd name="connsiteX10" fmla="*/ 1209427 w 4164495"/>
              <a:gd name="connsiteY10" fmla="*/ 174978 h 3780819"/>
              <a:gd name="connsiteX11" fmla="*/ 1680939 w 4164495"/>
              <a:gd name="connsiteY11" fmla="*/ 1176489 h 3780819"/>
              <a:gd name="connsiteX12" fmla="*/ 1353443 w 4164495"/>
              <a:gd name="connsiteY12" fmla="*/ 1399114 h 3780819"/>
              <a:gd name="connsiteX13" fmla="*/ 868139 w 4164495"/>
              <a:gd name="connsiteY13" fmla="*/ 995867 h 3780819"/>
              <a:gd name="connsiteX14" fmla="*/ 732672 w 4164495"/>
              <a:gd name="connsiteY14" fmla="*/ 939422 h 3780819"/>
              <a:gd name="connsiteX15" fmla="*/ 540761 w 4164495"/>
              <a:gd name="connsiteY15" fmla="*/ 950711 h 3780819"/>
              <a:gd name="connsiteX16" fmla="*/ 337561 w 4164495"/>
              <a:gd name="connsiteY16" fmla="*/ 1041022 h 3780819"/>
              <a:gd name="connsiteX17" fmla="*/ 235961 w 4164495"/>
              <a:gd name="connsiteY17" fmla="*/ 1244222 h 3780819"/>
              <a:gd name="connsiteX18" fmla="*/ 57299 w 4164495"/>
              <a:gd name="connsiteY18" fmla="*/ 1687146 h 3780819"/>
              <a:gd name="connsiteX19" fmla="*/ 213383 w 4164495"/>
              <a:gd name="connsiteY19" fmla="*/ 2237645 h 3780819"/>
              <a:gd name="connsiteX20" fmla="*/ 540761 w 4164495"/>
              <a:gd name="connsiteY20" fmla="*/ 2440845 h 3780819"/>
              <a:gd name="connsiteX21" fmla="*/ 947161 w 4164495"/>
              <a:gd name="connsiteY21" fmla="*/ 2655334 h 3780819"/>
              <a:gd name="connsiteX22" fmla="*/ 1071339 w 4164495"/>
              <a:gd name="connsiteY22" fmla="*/ 3264934 h 3780819"/>
              <a:gd name="connsiteX23" fmla="*/ 1195517 w 4164495"/>
              <a:gd name="connsiteY23" fmla="*/ 3422978 h 3780819"/>
              <a:gd name="connsiteX24" fmla="*/ 1353443 w 4164495"/>
              <a:gd name="connsiteY24" fmla="*/ 3127306 h 3780819"/>
              <a:gd name="connsiteX25" fmla="*/ 1669650 w 4164495"/>
              <a:gd name="connsiteY25" fmla="*/ 3716489 h 3780819"/>
              <a:gd name="connsiteX26" fmla="*/ 1782539 w 4164495"/>
              <a:gd name="connsiteY26" fmla="*/ 3513289 h 3780819"/>
              <a:gd name="connsiteX27" fmla="*/ 1793828 w 4164495"/>
              <a:gd name="connsiteY27" fmla="*/ 3479422 h 3780819"/>
              <a:gd name="connsiteX28" fmla="*/ 1929295 w 4164495"/>
              <a:gd name="connsiteY28" fmla="*/ 3535867 h 3780819"/>
              <a:gd name="connsiteX29" fmla="*/ 1997028 w 4164495"/>
              <a:gd name="connsiteY29" fmla="*/ 3569734 h 3780819"/>
              <a:gd name="connsiteX30" fmla="*/ 2064761 w 4164495"/>
              <a:gd name="connsiteY30" fmla="*/ 3614889 h 3780819"/>
              <a:gd name="connsiteX31" fmla="*/ 2098628 w 4164495"/>
              <a:gd name="connsiteY31" fmla="*/ 3626178 h 3780819"/>
              <a:gd name="connsiteX32" fmla="*/ 2279250 w 4164495"/>
              <a:gd name="connsiteY32" fmla="*/ 3648756 h 3780819"/>
              <a:gd name="connsiteX33" fmla="*/ 2346983 w 4164495"/>
              <a:gd name="connsiteY33" fmla="*/ 3660045 h 3780819"/>
              <a:gd name="connsiteX34" fmla="*/ 2448583 w 4164495"/>
              <a:gd name="connsiteY34" fmla="*/ 3648756 h 3780819"/>
              <a:gd name="connsiteX35" fmla="*/ 2459872 w 4164495"/>
              <a:gd name="connsiteY35" fmla="*/ 3614889 h 3780819"/>
              <a:gd name="connsiteX36" fmla="*/ 2493739 w 4164495"/>
              <a:gd name="connsiteY36" fmla="*/ 3603600 h 3780819"/>
              <a:gd name="connsiteX37" fmla="*/ 2505028 w 4164495"/>
              <a:gd name="connsiteY37" fmla="*/ 3569734 h 3780819"/>
              <a:gd name="connsiteX38" fmla="*/ 2584050 w 4164495"/>
              <a:gd name="connsiteY38" fmla="*/ 3513289 h 3780819"/>
              <a:gd name="connsiteX39" fmla="*/ 2617917 w 4164495"/>
              <a:gd name="connsiteY39" fmla="*/ 3456845 h 3780819"/>
              <a:gd name="connsiteX40" fmla="*/ 2651783 w 4164495"/>
              <a:gd name="connsiteY40" fmla="*/ 3422978 h 3780819"/>
              <a:gd name="connsiteX41" fmla="*/ 2696939 w 4164495"/>
              <a:gd name="connsiteY41" fmla="*/ 3343956 h 3780819"/>
              <a:gd name="connsiteX42" fmla="*/ 2730806 w 4164495"/>
              <a:gd name="connsiteY42" fmla="*/ 3050445 h 3780819"/>
              <a:gd name="connsiteX43" fmla="*/ 2753383 w 4164495"/>
              <a:gd name="connsiteY43" fmla="*/ 2824667 h 3780819"/>
              <a:gd name="connsiteX44" fmla="*/ 2775961 w 4164495"/>
              <a:gd name="connsiteY44" fmla="*/ 2700489 h 3780819"/>
              <a:gd name="connsiteX45" fmla="*/ 2787250 w 4164495"/>
              <a:gd name="connsiteY45" fmla="*/ 2666622 h 3780819"/>
              <a:gd name="connsiteX46" fmla="*/ 2821117 w 4164495"/>
              <a:gd name="connsiteY46" fmla="*/ 2644045 h 3780819"/>
              <a:gd name="connsiteX47" fmla="*/ 2854983 w 4164495"/>
              <a:gd name="connsiteY47" fmla="*/ 2576311 h 3780819"/>
              <a:gd name="connsiteX48" fmla="*/ 2877561 w 4164495"/>
              <a:gd name="connsiteY48" fmla="*/ 2542445 h 3780819"/>
              <a:gd name="connsiteX49" fmla="*/ 2900139 w 4164495"/>
              <a:gd name="connsiteY49" fmla="*/ 2497289 h 3780819"/>
              <a:gd name="connsiteX50" fmla="*/ 2922717 w 4164495"/>
              <a:gd name="connsiteY50" fmla="*/ 2463422 h 3780819"/>
              <a:gd name="connsiteX51" fmla="*/ 2967872 w 4164495"/>
              <a:gd name="connsiteY51" fmla="*/ 2406978 h 3780819"/>
              <a:gd name="connsiteX52" fmla="*/ 3001739 w 4164495"/>
              <a:gd name="connsiteY52" fmla="*/ 2327956 h 3780819"/>
              <a:gd name="connsiteX53" fmla="*/ 3092050 w 4164495"/>
              <a:gd name="connsiteY53" fmla="*/ 2294089 h 3780819"/>
              <a:gd name="connsiteX54" fmla="*/ 3125917 w 4164495"/>
              <a:gd name="connsiteY54" fmla="*/ 2271511 h 3780819"/>
              <a:gd name="connsiteX55" fmla="*/ 3159783 w 4164495"/>
              <a:gd name="connsiteY55" fmla="*/ 2260222 h 3780819"/>
              <a:gd name="connsiteX56" fmla="*/ 3453295 w 4164495"/>
              <a:gd name="connsiteY56" fmla="*/ 2248934 h 3780819"/>
              <a:gd name="connsiteX57" fmla="*/ 3475872 w 4164495"/>
              <a:gd name="connsiteY57" fmla="*/ 2203778 h 3780819"/>
              <a:gd name="connsiteX58" fmla="*/ 3509739 w 4164495"/>
              <a:gd name="connsiteY58" fmla="*/ 2237645 h 3780819"/>
              <a:gd name="connsiteX59" fmla="*/ 3532317 w 4164495"/>
              <a:gd name="connsiteY59" fmla="*/ 2327956 h 3780819"/>
              <a:gd name="connsiteX60" fmla="*/ 3577472 w 4164495"/>
              <a:gd name="connsiteY60" fmla="*/ 2361822 h 3780819"/>
              <a:gd name="connsiteX61" fmla="*/ 3622628 w 4164495"/>
              <a:gd name="connsiteY61" fmla="*/ 2429556 h 3780819"/>
              <a:gd name="connsiteX62" fmla="*/ 3735517 w 4164495"/>
              <a:gd name="connsiteY62" fmla="*/ 2508578 h 3780819"/>
              <a:gd name="connsiteX63" fmla="*/ 3769383 w 4164495"/>
              <a:gd name="connsiteY63" fmla="*/ 2531156 h 3780819"/>
              <a:gd name="connsiteX64" fmla="*/ 3848406 w 4164495"/>
              <a:gd name="connsiteY64" fmla="*/ 2576311 h 3780819"/>
              <a:gd name="connsiteX65" fmla="*/ 3893561 w 4164495"/>
              <a:gd name="connsiteY65" fmla="*/ 2587600 h 3780819"/>
              <a:gd name="connsiteX66" fmla="*/ 3961295 w 4164495"/>
              <a:gd name="connsiteY66" fmla="*/ 2632756 h 3780819"/>
              <a:gd name="connsiteX67" fmla="*/ 4085472 w 4164495"/>
              <a:gd name="connsiteY67" fmla="*/ 2666622 h 3780819"/>
              <a:gd name="connsiteX68" fmla="*/ 4141917 w 4164495"/>
              <a:gd name="connsiteY68" fmla="*/ 2655334 h 3780819"/>
              <a:gd name="connsiteX69" fmla="*/ 4153206 w 4164495"/>
              <a:gd name="connsiteY69" fmla="*/ 2621467 h 3780819"/>
              <a:gd name="connsiteX70" fmla="*/ 4164495 w 4164495"/>
              <a:gd name="connsiteY70" fmla="*/ 2576311 h 3780819"/>
              <a:gd name="connsiteX71" fmla="*/ 4141917 w 4164495"/>
              <a:gd name="connsiteY71" fmla="*/ 2373111 h 3780819"/>
              <a:gd name="connsiteX72" fmla="*/ 4108050 w 4164495"/>
              <a:gd name="connsiteY72" fmla="*/ 2305378 h 3780819"/>
              <a:gd name="connsiteX73" fmla="*/ 4074183 w 4164495"/>
              <a:gd name="connsiteY73" fmla="*/ 2282800 h 3780819"/>
              <a:gd name="connsiteX74" fmla="*/ 4017739 w 4164495"/>
              <a:gd name="connsiteY74" fmla="*/ 2215067 h 3780819"/>
              <a:gd name="connsiteX75" fmla="*/ 3927428 w 4164495"/>
              <a:gd name="connsiteY75" fmla="*/ 2124756 h 3780819"/>
              <a:gd name="connsiteX76" fmla="*/ 3882272 w 4164495"/>
              <a:gd name="connsiteY76" fmla="*/ 2057022 h 3780819"/>
              <a:gd name="connsiteX77" fmla="*/ 3780672 w 4164495"/>
              <a:gd name="connsiteY77" fmla="*/ 1966711 h 3780819"/>
              <a:gd name="connsiteX78" fmla="*/ 3746806 w 4164495"/>
              <a:gd name="connsiteY78" fmla="*/ 1921556 h 3780819"/>
              <a:gd name="connsiteX79" fmla="*/ 3712939 w 4164495"/>
              <a:gd name="connsiteY79" fmla="*/ 1898978 h 3780819"/>
              <a:gd name="connsiteX80" fmla="*/ 3656495 w 4164495"/>
              <a:gd name="connsiteY80" fmla="*/ 1842534 h 3780819"/>
              <a:gd name="connsiteX81" fmla="*/ 3633917 w 4164495"/>
              <a:gd name="connsiteY81" fmla="*/ 1808667 h 3780819"/>
              <a:gd name="connsiteX82" fmla="*/ 3588761 w 4164495"/>
              <a:gd name="connsiteY82" fmla="*/ 1774800 h 3780819"/>
              <a:gd name="connsiteX83" fmla="*/ 3566183 w 4164495"/>
              <a:gd name="connsiteY83" fmla="*/ 1740934 h 3780819"/>
              <a:gd name="connsiteX84" fmla="*/ 3487161 w 4164495"/>
              <a:gd name="connsiteY84" fmla="*/ 1673200 h 3780819"/>
              <a:gd name="connsiteX85" fmla="*/ 3419428 w 4164495"/>
              <a:gd name="connsiteY85" fmla="*/ 1594178 h 3780819"/>
              <a:gd name="connsiteX86" fmla="*/ 3385561 w 4164495"/>
              <a:gd name="connsiteY86" fmla="*/ 1560311 h 3780819"/>
              <a:gd name="connsiteX87" fmla="*/ 3329117 w 4164495"/>
              <a:gd name="connsiteY87" fmla="*/ 1481289 h 3780819"/>
              <a:gd name="connsiteX88" fmla="*/ 3330246 w 4164495"/>
              <a:gd name="connsiteY88" fmla="*/ 1471129 h 3780819"/>
              <a:gd name="connsiteX0" fmla="*/ 3330246 w 4164495"/>
              <a:gd name="connsiteY0" fmla="*/ 1471129 h 3780819"/>
              <a:gd name="connsiteX1" fmla="*/ 3159783 w 4164495"/>
              <a:gd name="connsiteY1" fmla="*/ 1266800 h 3780819"/>
              <a:gd name="connsiteX2" fmla="*/ 2979161 w 4164495"/>
              <a:gd name="connsiteY2" fmla="*/ 1074889 h 3780819"/>
              <a:gd name="connsiteX3" fmla="*/ 2922717 w 4164495"/>
              <a:gd name="connsiteY3" fmla="*/ 1018445 h 3780819"/>
              <a:gd name="connsiteX4" fmla="*/ 2854983 w 4164495"/>
              <a:gd name="connsiteY4" fmla="*/ 939422 h 3780819"/>
              <a:gd name="connsiteX5" fmla="*/ 2764672 w 4164495"/>
              <a:gd name="connsiteY5" fmla="*/ 860400 h 3780819"/>
              <a:gd name="connsiteX6" fmla="*/ 2617917 w 4164495"/>
              <a:gd name="connsiteY6" fmla="*/ 724934 h 3780819"/>
              <a:gd name="connsiteX7" fmla="*/ 2289547 w 4164495"/>
              <a:gd name="connsiteY7" fmla="*/ 535018 h 3780819"/>
              <a:gd name="connsiteX8" fmla="*/ 2001515 w 4164495"/>
              <a:gd name="connsiteY8" fmla="*/ 174978 h 3780819"/>
              <a:gd name="connsiteX9" fmla="*/ 1209427 w 4164495"/>
              <a:gd name="connsiteY9" fmla="*/ 174978 h 3780819"/>
              <a:gd name="connsiteX10" fmla="*/ 1680939 w 4164495"/>
              <a:gd name="connsiteY10" fmla="*/ 1176489 h 3780819"/>
              <a:gd name="connsiteX11" fmla="*/ 1353443 w 4164495"/>
              <a:gd name="connsiteY11" fmla="*/ 1399114 h 3780819"/>
              <a:gd name="connsiteX12" fmla="*/ 868139 w 4164495"/>
              <a:gd name="connsiteY12" fmla="*/ 995867 h 3780819"/>
              <a:gd name="connsiteX13" fmla="*/ 732672 w 4164495"/>
              <a:gd name="connsiteY13" fmla="*/ 939422 h 3780819"/>
              <a:gd name="connsiteX14" fmla="*/ 540761 w 4164495"/>
              <a:gd name="connsiteY14" fmla="*/ 950711 h 3780819"/>
              <a:gd name="connsiteX15" fmla="*/ 337561 w 4164495"/>
              <a:gd name="connsiteY15" fmla="*/ 1041022 h 3780819"/>
              <a:gd name="connsiteX16" fmla="*/ 235961 w 4164495"/>
              <a:gd name="connsiteY16" fmla="*/ 1244222 h 3780819"/>
              <a:gd name="connsiteX17" fmla="*/ 57299 w 4164495"/>
              <a:gd name="connsiteY17" fmla="*/ 1687146 h 3780819"/>
              <a:gd name="connsiteX18" fmla="*/ 213383 w 4164495"/>
              <a:gd name="connsiteY18" fmla="*/ 2237645 h 3780819"/>
              <a:gd name="connsiteX19" fmla="*/ 540761 w 4164495"/>
              <a:gd name="connsiteY19" fmla="*/ 2440845 h 3780819"/>
              <a:gd name="connsiteX20" fmla="*/ 947161 w 4164495"/>
              <a:gd name="connsiteY20" fmla="*/ 2655334 h 3780819"/>
              <a:gd name="connsiteX21" fmla="*/ 1071339 w 4164495"/>
              <a:gd name="connsiteY21" fmla="*/ 3264934 h 3780819"/>
              <a:gd name="connsiteX22" fmla="*/ 1195517 w 4164495"/>
              <a:gd name="connsiteY22" fmla="*/ 3422978 h 3780819"/>
              <a:gd name="connsiteX23" fmla="*/ 1353443 w 4164495"/>
              <a:gd name="connsiteY23" fmla="*/ 3127306 h 3780819"/>
              <a:gd name="connsiteX24" fmla="*/ 1669650 w 4164495"/>
              <a:gd name="connsiteY24" fmla="*/ 3716489 h 3780819"/>
              <a:gd name="connsiteX25" fmla="*/ 1782539 w 4164495"/>
              <a:gd name="connsiteY25" fmla="*/ 3513289 h 3780819"/>
              <a:gd name="connsiteX26" fmla="*/ 1793828 w 4164495"/>
              <a:gd name="connsiteY26" fmla="*/ 3479422 h 3780819"/>
              <a:gd name="connsiteX27" fmla="*/ 1929295 w 4164495"/>
              <a:gd name="connsiteY27" fmla="*/ 3535867 h 3780819"/>
              <a:gd name="connsiteX28" fmla="*/ 1997028 w 4164495"/>
              <a:gd name="connsiteY28" fmla="*/ 3569734 h 3780819"/>
              <a:gd name="connsiteX29" fmla="*/ 2064761 w 4164495"/>
              <a:gd name="connsiteY29" fmla="*/ 3614889 h 3780819"/>
              <a:gd name="connsiteX30" fmla="*/ 2098628 w 4164495"/>
              <a:gd name="connsiteY30" fmla="*/ 3626178 h 3780819"/>
              <a:gd name="connsiteX31" fmla="*/ 2279250 w 4164495"/>
              <a:gd name="connsiteY31" fmla="*/ 3648756 h 3780819"/>
              <a:gd name="connsiteX32" fmla="*/ 2346983 w 4164495"/>
              <a:gd name="connsiteY32" fmla="*/ 3660045 h 3780819"/>
              <a:gd name="connsiteX33" fmla="*/ 2448583 w 4164495"/>
              <a:gd name="connsiteY33" fmla="*/ 3648756 h 3780819"/>
              <a:gd name="connsiteX34" fmla="*/ 2459872 w 4164495"/>
              <a:gd name="connsiteY34" fmla="*/ 3614889 h 3780819"/>
              <a:gd name="connsiteX35" fmla="*/ 2493739 w 4164495"/>
              <a:gd name="connsiteY35" fmla="*/ 3603600 h 3780819"/>
              <a:gd name="connsiteX36" fmla="*/ 2505028 w 4164495"/>
              <a:gd name="connsiteY36" fmla="*/ 3569734 h 3780819"/>
              <a:gd name="connsiteX37" fmla="*/ 2584050 w 4164495"/>
              <a:gd name="connsiteY37" fmla="*/ 3513289 h 3780819"/>
              <a:gd name="connsiteX38" fmla="*/ 2617917 w 4164495"/>
              <a:gd name="connsiteY38" fmla="*/ 3456845 h 3780819"/>
              <a:gd name="connsiteX39" fmla="*/ 2651783 w 4164495"/>
              <a:gd name="connsiteY39" fmla="*/ 3422978 h 3780819"/>
              <a:gd name="connsiteX40" fmla="*/ 2696939 w 4164495"/>
              <a:gd name="connsiteY40" fmla="*/ 3343956 h 3780819"/>
              <a:gd name="connsiteX41" fmla="*/ 2730806 w 4164495"/>
              <a:gd name="connsiteY41" fmla="*/ 3050445 h 3780819"/>
              <a:gd name="connsiteX42" fmla="*/ 2753383 w 4164495"/>
              <a:gd name="connsiteY42" fmla="*/ 2824667 h 3780819"/>
              <a:gd name="connsiteX43" fmla="*/ 2775961 w 4164495"/>
              <a:gd name="connsiteY43" fmla="*/ 2700489 h 3780819"/>
              <a:gd name="connsiteX44" fmla="*/ 2787250 w 4164495"/>
              <a:gd name="connsiteY44" fmla="*/ 2666622 h 3780819"/>
              <a:gd name="connsiteX45" fmla="*/ 2821117 w 4164495"/>
              <a:gd name="connsiteY45" fmla="*/ 2644045 h 3780819"/>
              <a:gd name="connsiteX46" fmla="*/ 2854983 w 4164495"/>
              <a:gd name="connsiteY46" fmla="*/ 2576311 h 3780819"/>
              <a:gd name="connsiteX47" fmla="*/ 2877561 w 4164495"/>
              <a:gd name="connsiteY47" fmla="*/ 2542445 h 3780819"/>
              <a:gd name="connsiteX48" fmla="*/ 2900139 w 4164495"/>
              <a:gd name="connsiteY48" fmla="*/ 2497289 h 3780819"/>
              <a:gd name="connsiteX49" fmla="*/ 2922717 w 4164495"/>
              <a:gd name="connsiteY49" fmla="*/ 2463422 h 3780819"/>
              <a:gd name="connsiteX50" fmla="*/ 2967872 w 4164495"/>
              <a:gd name="connsiteY50" fmla="*/ 2406978 h 3780819"/>
              <a:gd name="connsiteX51" fmla="*/ 3001739 w 4164495"/>
              <a:gd name="connsiteY51" fmla="*/ 2327956 h 3780819"/>
              <a:gd name="connsiteX52" fmla="*/ 3092050 w 4164495"/>
              <a:gd name="connsiteY52" fmla="*/ 2294089 h 3780819"/>
              <a:gd name="connsiteX53" fmla="*/ 3125917 w 4164495"/>
              <a:gd name="connsiteY53" fmla="*/ 2271511 h 3780819"/>
              <a:gd name="connsiteX54" fmla="*/ 3159783 w 4164495"/>
              <a:gd name="connsiteY54" fmla="*/ 2260222 h 3780819"/>
              <a:gd name="connsiteX55" fmla="*/ 3453295 w 4164495"/>
              <a:gd name="connsiteY55" fmla="*/ 2248934 h 3780819"/>
              <a:gd name="connsiteX56" fmla="*/ 3475872 w 4164495"/>
              <a:gd name="connsiteY56" fmla="*/ 2203778 h 3780819"/>
              <a:gd name="connsiteX57" fmla="*/ 3509739 w 4164495"/>
              <a:gd name="connsiteY57" fmla="*/ 2237645 h 3780819"/>
              <a:gd name="connsiteX58" fmla="*/ 3532317 w 4164495"/>
              <a:gd name="connsiteY58" fmla="*/ 2327956 h 3780819"/>
              <a:gd name="connsiteX59" fmla="*/ 3577472 w 4164495"/>
              <a:gd name="connsiteY59" fmla="*/ 2361822 h 3780819"/>
              <a:gd name="connsiteX60" fmla="*/ 3622628 w 4164495"/>
              <a:gd name="connsiteY60" fmla="*/ 2429556 h 3780819"/>
              <a:gd name="connsiteX61" fmla="*/ 3735517 w 4164495"/>
              <a:gd name="connsiteY61" fmla="*/ 2508578 h 3780819"/>
              <a:gd name="connsiteX62" fmla="*/ 3769383 w 4164495"/>
              <a:gd name="connsiteY62" fmla="*/ 2531156 h 3780819"/>
              <a:gd name="connsiteX63" fmla="*/ 3848406 w 4164495"/>
              <a:gd name="connsiteY63" fmla="*/ 2576311 h 3780819"/>
              <a:gd name="connsiteX64" fmla="*/ 3893561 w 4164495"/>
              <a:gd name="connsiteY64" fmla="*/ 2587600 h 3780819"/>
              <a:gd name="connsiteX65" fmla="*/ 3961295 w 4164495"/>
              <a:gd name="connsiteY65" fmla="*/ 2632756 h 3780819"/>
              <a:gd name="connsiteX66" fmla="*/ 4085472 w 4164495"/>
              <a:gd name="connsiteY66" fmla="*/ 2666622 h 3780819"/>
              <a:gd name="connsiteX67" fmla="*/ 4141917 w 4164495"/>
              <a:gd name="connsiteY67" fmla="*/ 2655334 h 3780819"/>
              <a:gd name="connsiteX68" fmla="*/ 4153206 w 4164495"/>
              <a:gd name="connsiteY68" fmla="*/ 2621467 h 3780819"/>
              <a:gd name="connsiteX69" fmla="*/ 4164495 w 4164495"/>
              <a:gd name="connsiteY69" fmla="*/ 2576311 h 3780819"/>
              <a:gd name="connsiteX70" fmla="*/ 4141917 w 4164495"/>
              <a:gd name="connsiteY70" fmla="*/ 2373111 h 3780819"/>
              <a:gd name="connsiteX71" fmla="*/ 4108050 w 4164495"/>
              <a:gd name="connsiteY71" fmla="*/ 2305378 h 3780819"/>
              <a:gd name="connsiteX72" fmla="*/ 4074183 w 4164495"/>
              <a:gd name="connsiteY72" fmla="*/ 2282800 h 3780819"/>
              <a:gd name="connsiteX73" fmla="*/ 4017739 w 4164495"/>
              <a:gd name="connsiteY73" fmla="*/ 2215067 h 3780819"/>
              <a:gd name="connsiteX74" fmla="*/ 3927428 w 4164495"/>
              <a:gd name="connsiteY74" fmla="*/ 2124756 h 3780819"/>
              <a:gd name="connsiteX75" fmla="*/ 3882272 w 4164495"/>
              <a:gd name="connsiteY75" fmla="*/ 2057022 h 3780819"/>
              <a:gd name="connsiteX76" fmla="*/ 3780672 w 4164495"/>
              <a:gd name="connsiteY76" fmla="*/ 1966711 h 3780819"/>
              <a:gd name="connsiteX77" fmla="*/ 3746806 w 4164495"/>
              <a:gd name="connsiteY77" fmla="*/ 1921556 h 3780819"/>
              <a:gd name="connsiteX78" fmla="*/ 3712939 w 4164495"/>
              <a:gd name="connsiteY78" fmla="*/ 1898978 h 3780819"/>
              <a:gd name="connsiteX79" fmla="*/ 3656495 w 4164495"/>
              <a:gd name="connsiteY79" fmla="*/ 1842534 h 3780819"/>
              <a:gd name="connsiteX80" fmla="*/ 3633917 w 4164495"/>
              <a:gd name="connsiteY80" fmla="*/ 1808667 h 3780819"/>
              <a:gd name="connsiteX81" fmla="*/ 3588761 w 4164495"/>
              <a:gd name="connsiteY81" fmla="*/ 1774800 h 3780819"/>
              <a:gd name="connsiteX82" fmla="*/ 3566183 w 4164495"/>
              <a:gd name="connsiteY82" fmla="*/ 1740934 h 3780819"/>
              <a:gd name="connsiteX83" fmla="*/ 3487161 w 4164495"/>
              <a:gd name="connsiteY83" fmla="*/ 1673200 h 3780819"/>
              <a:gd name="connsiteX84" fmla="*/ 3419428 w 4164495"/>
              <a:gd name="connsiteY84" fmla="*/ 1594178 h 3780819"/>
              <a:gd name="connsiteX85" fmla="*/ 3385561 w 4164495"/>
              <a:gd name="connsiteY85" fmla="*/ 1560311 h 3780819"/>
              <a:gd name="connsiteX86" fmla="*/ 3329117 w 4164495"/>
              <a:gd name="connsiteY86" fmla="*/ 1481289 h 3780819"/>
              <a:gd name="connsiteX87" fmla="*/ 3330246 w 4164495"/>
              <a:gd name="connsiteY87" fmla="*/ 1471129 h 3780819"/>
              <a:gd name="connsiteX0" fmla="*/ 3330246 w 4164495"/>
              <a:gd name="connsiteY0" fmla="*/ 1471129 h 3780819"/>
              <a:gd name="connsiteX1" fmla="*/ 3159783 w 4164495"/>
              <a:gd name="connsiteY1" fmla="*/ 1266800 h 3780819"/>
              <a:gd name="connsiteX2" fmla="*/ 2979161 w 4164495"/>
              <a:gd name="connsiteY2" fmla="*/ 1074889 h 3780819"/>
              <a:gd name="connsiteX3" fmla="*/ 2922717 w 4164495"/>
              <a:gd name="connsiteY3" fmla="*/ 1018445 h 3780819"/>
              <a:gd name="connsiteX4" fmla="*/ 2854983 w 4164495"/>
              <a:gd name="connsiteY4" fmla="*/ 939422 h 3780819"/>
              <a:gd name="connsiteX5" fmla="*/ 2764672 w 4164495"/>
              <a:gd name="connsiteY5" fmla="*/ 860400 h 3780819"/>
              <a:gd name="connsiteX6" fmla="*/ 2617917 w 4164495"/>
              <a:gd name="connsiteY6" fmla="*/ 724934 h 3780819"/>
              <a:gd name="connsiteX7" fmla="*/ 2289547 w 4164495"/>
              <a:gd name="connsiteY7" fmla="*/ 535018 h 3780819"/>
              <a:gd name="connsiteX8" fmla="*/ 2001515 w 4164495"/>
              <a:gd name="connsiteY8" fmla="*/ 174978 h 3780819"/>
              <a:gd name="connsiteX9" fmla="*/ 1209427 w 4164495"/>
              <a:gd name="connsiteY9" fmla="*/ 174978 h 3780819"/>
              <a:gd name="connsiteX10" fmla="*/ 1680939 w 4164495"/>
              <a:gd name="connsiteY10" fmla="*/ 1176489 h 3780819"/>
              <a:gd name="connsiteX11" fmla="*/ 1353443 w 4164495"/>
              <a:gd name="connsiteY11" fmla="*/ 1399114 h 3780819"/>
              <a:gd name="connsiteX12" fmla="*/ 868139 w 4164495"/>
              <a:gd name="connsiteY12" fmla="*/ 995867 h 3780819"/>
              <a:gd name="connsiteX13" fmla="*/ 732672 w 4164495"/>
              <a:gd name="connsiteY13" fmla="*/ 939422 h 3780819"/>
              <a:gd name="connsiteX14" fmla="*/ 540761 w 4164495"/>
              <a:gd name="connsiteY14" fmla="*/ 950711 h 3780819"/>
              <a:gd name="connsiteX15" fmla="*/ 337561 w 4164495"/>
              <a:gd name="connsiteY15" fmla="*/ 1041022 h 3780819"/>
              <a:gd name="connsiteX16" fmla="*/ 235961 w 4164495"/>
              <a:gd name="connsiteY16" fmla="*/ 1244222 h 3780819"/>
              <a:gd name="connsiteX17" fmla="*/ 57299 w 4164495"/>
              <a:gd name="connsiteY17" fmla="*/ 1687146 h 3780819"/>
              <a:gd name="connsiteX18" fmla="*/ 213383 w 4164495"/>
              <a:gd name="connsiteY18" fmla="*/ 2237645 h 3780819"/>
              <a:gd name="connsiteX19" fmla="*/ 540761 w 4164495"/>
              <a:gd name="connsiteY19" fmla="*/ 2440845 h 3780819"/>
              <a:gd name="connsiteX20" fmla="*/ 947161 w 4164495"/>
              <a:gd name="connsiteY20" fmla="*/ 2655334 h 3780819"/>
              <a:gd name="connsiteX21" fmla="*/ 1071339 w 4164495"/>
              <a:gd name="connsiteY21" fmla="*/ 3264934 h 3780819"/>
              <a:gd name="connsiteX22" fmla="*/ 1195517 w 4164495"/>
              <a:gd name="connsiteY22" fmla="*/ 3422978 h 3780819"/>
              <a:gd name="connsiteX23" fmla="*/ 1353443 w 4164495"/>
              <a:gd name="connsiteY23" fmla="*/ 3127306 h 3780819"/>
              <a:gd name="connsiteX24" fmla="*/ 1669650 w 4164495"/>
              <a:gd name="connsiteY24" fmla="*/ 3716489 h 3780819"/>
              <a:gd name="connsiteX25" fmla="*/ 1782539 w 4164495"/>
              <a:gd name="connsiteY25" fmla="*/ 3513289 h 3780819"/>
              <a:gd name="connsiteX26" fmla="*/ 1793828 w 4164495"/>
              <a:gd name="connsiteY26" fmla="*/ 3479422 h 3780819"/>
              <a:gd name="connsiteX27" fmla="*/ 1929295 w 4164495"/>
              <a:gd name="connsiteY27" fmla="*/ 3535867 h 3780819"/>
              <a:gd name="connsiteX28" fmla="*/ 1997028 w 4164495"/>
              <a:gd name="connsiteY28" fmla="*/ 3569734 h 3780819"/>
              <a:gd name="connsiteX29" fmla="*/ 2064761 w 4164495"/>
              <a:gd name="connsiteY29" fmla="*/ 3614889 h 3780819"/>
              <a:gd name="connsiteX30" fmla="*/ 2098628 w 4164495"/>
              <a:gd name="connsiteY30" fmla="*/ 3626178 h 3780819"/>
              <a:gd name="connsiteX31" fmla="*/ 2279250 w 4164495"/>
              <a:gd name="connsiteY31" fmla="*/ 3648756 h 3780819"/>
              <a:gd name="connsiteX32" fmla="*/ 2346983 w 4164495"/>
              <a:gd name="connsiteY32" fmla="*/ 3660045 h 3780819"/>
              <a:gd name="connsiteX33" fmla="*/ 2448583 w 4164495"/>
              <a:gd name="connsiteY33" fmla="*/ 3648756 h 3780819"/>
              <a:gd name="connsiteX34" fmla="*/ 2459872 w 4164495"/>
              <a:gd name="connsiteY34" fmla="*/ 3614889 h 3780819"/>
              <a:gd name="connsiteX35" fmla="*/ 2493739 w 4164495"/>
              <a:gd name="connsiteY35" fmla="*/ 3603600 h 3780819"/>
              <a:gd name="connsiteX36" fmla="*/ 2505028 w 4164495"/>
              <a:gd name="connsiteY36" fmla="*/ 3569734 h 3780819"/>
              <a:gd name="connsiteX37" fmla="*/ 2584050 w 4164495"/>
              <a:gd name="connsiteY37" fmla="*/ 3513289 h 3780819"/>
              <a:gd name="connsiteX38" fmla="*/ 2617917 w 4164495"/>
              <a:gd name="connsiteY38" fmla="*/ 3456845 h 3780819"/>
              <a:gd name="connsiteX39" fmla="*/ 2651783 w 4164495"/>
              <a:gd name="connsiteY39" fmla="*/ 3422978 h 3780819"/>
              <a:gd name="connsiteX40" fmla="*/ 2696939 w 4164495"/>
              <a:gd name="connsiteY40" fmla="*/ 3343956 h 3780819"/>
              <a:gd name="connsiteX41" fmla="*/ 2730806 w 4164495"/>
              <a:gd name="connsiteY41" fmla="*/ 3050445 h 3780819"/>
              <a:gd name="connsiteX42" fmla="*/ 2753383 w 4164495"/>
              <a:gd name="connsiteY42" fmla="*/ 2824667 h 3780819"/>
              <a:gd name="connsiteX43" fmla="*/ 2775961 w 4164495"/>
              <a:gd name="connsiteY43" fmla="*/ 2700489 h 3780819"/>
              <a:gd name="connsiteX44" fmla="*/ 2787250 w 4164495"/>
              <a:gd name="connsiteY44" fmla="*/ 2666622 h 3780819"/>
              <a:gd name="connsiteX45" fmla="*/ 2821117 w 4164495"/>
              <a:gd name="connsiteY45" fmla="*/ 2644045 h 3780819"/>
              <a:gd name="connsiteX46" fmla="*/ 2854983 w 4164495"/>
              <a:gd name="connsiteY46" fmla="*/ 2576311 h 3780819"/>
              <a:gd name="connsiteX47" fmla="*/ 2877561 w 4164495"/>
              <a:gd name="connsiteY47" fmla="*/ 2542445 h 3780819"/>
              <a:gd name="connsiteX48" fmla="*/ 2900139 w 4164495"/>
              <a:gd name="connsiteY48" fmla="*/ 2497289 h 3780819"/>
              <a:gd name="connsiteX49" fmla="*/ 2922717 w 4164495"/>
              <a:gd name="connsiteY49" fmla="*/ 2463422 h 3780819"/>
              <a:gd name="connsiteX50" fmla="*/ 2967872 w 4164495"/>
              <a:gd name="connsiteY50" fmla="*/ 2406978 h 3780819"/>
              <a:gd name="connsiteX51" fmla="*/ 3001739 w 4164495"/>
              <a:gd name="connsiteY51" fmla="*/ 2327956 h 3780819"/>
              <a:gd name="connsiteX52" fmla="*/ 3092050 w 4164495"/>
              <a:gd name="connsiteY52" fmla="*/ 2294089 h 3780819"/>
              <a:gd name="connsiteX53" fmla="*/ 3125917 w 4164495"/>
              <a:gd name="connsiteY53" fmla="*/ 2271511 h 3780819"/>
              <a:gd name="connsiteX54" fmla="*/ 3159783 w 4164495"/>
              <a:gd name="connsiteY54" fmla="*/ 2260222 h 3780819"/>
              <a:gd name="connsiteX55" fmla="*/ 3453295 w 4164495"/>
              <a:gd name="connsiteY55" fmla="*/ 2248934 h 3780819"/>
              <a:gd name="connsiteX56" fmla="*/ 3475872 w 4164495"/>
              <a:gd name="connsiteY56" fmla="*/ 2203778 h 3780819"/>
              <a:gd name="connsiteX57" fmla="*/ 3509739 w 4164495"/>
              <a:gd name="connsiteY57" fmla="*/ 2237645 h 3780819"/>
              <a:gd name="connsiteX58" fmla="*/ 3532317 w 4164495"/>
              <a:gd name="connsiteY58" fmla="*/ 2327956 h 3780819"/>
              <a:gd name="connsiteX59" fmla="*/ 3577472 w 4164495"/>
              <a:gd name="connsiteY59" fmla="*/ 2361822 h 3780819"/>
              <a:gd name="connsiteX60" fmla="*/ 3622628 w 4164495"/>
              <a:gd name="connsiteY60" fmla="*/ 2429556 h 3780819"/>
              <a:gd name="connsiteX61" fmla="*/ 3735517 w 4164495"/>
              <a:gd name="connsiteY61" fmla="*/ 2508578 h 3780819"/>
              <a:gd name="connsiteX62" fmla="*/ 3769383 w 4164495"/>
              <a:gd name="connsiteY62" fmla="*/ 2531156 h 3780819"/>
              <a:gd name="connsiteX63" fmla="*/ 3848406 w 4164495"/>
              <a:gd name="connsiteY63" fmla="*/ 2576311 h 3780819"/>
              <a:gd name="connsiteX64" fmla="*/ 3893561 w 4164495"/>
              <a:gd name="connsiteY64" fmla="*/ 2587600 h 3780819"/>
              <a:gd name="connsiteX65" fmla="*/ 3961295 w 4164495"/>
              <a:gd name="connsiteY65" fmla="*/ 2632756 h 3780819"/>
              <a:gd name="connsiteX66" fmla="*/ 4085472 w 4164495"/>
              <a:gd name="connsiteY66" fmla="*/ 2666622 h 3780819"/>
              <a:gd name="connsiteX67" fmla="*/ 4141917 w 4164495"/>
              <a:gd name="connsiteY67" fmla="*/ 2655334 h 3780819"/>
              <a:gd name="connsiteX68" fmla="*/ 4153206 w 4164495"/>
              <a:gd name="connsiteY68" fmla="*/ 2621467 h 3780819"/>
              <a:gd name="connsiteX69" fmla="*/ 4164495 w 4164495"/>
              <a:gd name="connsiteY69" fmla="*/ 2576311 h 3780819"/>
              <a:gd name="connsiteX70" fmla="*/ 4141917 w 4164495"/>
              <a:gd name="connsiteY70" fmla="*/ 2373111 h 3780819"/>
              <a:gd name="connsiteX71" fmla="*/ 4108050 w 4164495"/>
              <a:gd name="connsiteY71" fmla="*/ 2305378 h 3780819"/>
              <a:gd name="connsiteX72" fmla="*/ 4074183 w 4164495"/>
              <a:gd name="connsiteY72" fmla="*/ 2282800 h 3780819"/>
              <a:gd name="connsiteX73" fmla="*/ 4017739 w 4164495"/>
              <a:gd name="connsiteY73" fmla="*/ 2215067 h 3780819"/>
              <a:gd name="connsiteX74" fmla="*/ 3927428 w 4164495"/>
              <a:gd name="connsiteY74" fmla="*/ 2124756 h 3780819"/>
              <a:gd name="connsiteX75" fmla="*/ 3882272 w 4164495"/>
              <a:gd name="connsiteY75" fmla="*/ 2057022 h 3780819"/>
              <a:gd name="connsiteX76" fmla="*/ 3780672 w 4164495"/>
              <a:gd name="connsiteY76" fmla="*/ 1966711 h 3780819"/>
              <a:gd name="connsiteX77" fmla="*/ 3746806 w 4164495"/>
              <a:gd name="connsiteY77" fmla="*/ 1921556 h 3780819"/>
              <a:gd name="connsiteX78" fmla="*/ 3712939 w 4164495"/>
              <a:gd name="connsiteY78" fmla="*/ 1898978 h 3780819"/>
              <a:gd name="connsiteX79" fmla="*/ 3656495 w 4164495"/>
              <a:gd name="connsiteY79" fmla="*/ 1842534 h 3780819"/>
              <a:gd name="connsiteX80" fmla="*/ 3633917 w 4164495"/>
              <a:gd name="connsiteY80" fmla="*/ 1808667 h 3780819"/>
              <a:gd name="connsiteX81" fmla="*/ 3588761 w 4164495"/>
              <a:gd name="connsiteY81" fmla="*/ 1774800 h 3780819"/>
              <a:gd name="connsiteX82" fmla="*/ 3566183 w 4164495"/>
              <a:gd name="connsiteY82" fmla="*/ 1740934 h 3780819"/>
              <a:gd name="connsiteX83" fmla="*/ 3487161 w 4164495"/>
              <a:gd name="connsiteY83" fmla="*/ 1673200 h 3780819"/>
              <a:gd name="connsiteX84" fmla="*/ 3419428 w 4164495"/>
              <a:gd name="connsiteY84" fmla="*/ 1594178 h 3780819"/>
              <a:gd name="connsiteX85" fmla="*/ 3385561 w 4164495"/>
              <a:gd name="connsiteY85" fmla="*/ 1560311 h 3780819"/>
              <a:gd name="connsiteX86" fmla="*/ 3329117 w 4164495"/>
              <a:gd name="connsiteY86" fmla="*/ 1481289 h 3780819"/>
              <a:gd name="connsiteX87" fmla="*/ 3330246 w 4164495"/>
              <a:gd name="connsiteY87" fmla="*/ 1471129 h 3780819"/>
              <a:gd name="connsiteX0" fmla="*/ 3330246 w 4164495"/>
              <a:gd name="connsiteY0" fmla="*/ 1471129 h 3780819"/>
              <a:gd name="connsiteX1" fmla="*/ 3159783 w 4164495"/>
              <a:gd name="connsiteY1" fmla="*/ 1266800 h 3780819"/>
              <a:gd name="connsiteX2" fmla="*/ 2979161 w 4164495"/>
              <a:gd name="connsiteY2" fmla="*/ 1074889 h 3780819"/>
              <a:gd name="connsiteX3" fmla="*/ 2854983 w 4164495"/>
              <a:gd name="connsiteY3" fmla="*/ 939422 h 3780819"/>
              <a:gd name="connsiteX4" fmla="*/ 2764672 w 4164495"/>
              <a:gd name="connsiteY4" fmla="*/ 860400 h 3780819"/>
              <a:gd name="connsiteX5" fmla="*/ 2617917 w 4164495"/>
              <a:gd name="connsiteY5" fmla="*/ 724934 h 3780819"/>
              <a:gd name="connsiteX6" fmla="*/ 2289547 w 4164495"/>
              <a:gd name="connsiteY6" fmla="*/ 535018 h 3780819"/>
              <a:gd name="connsiteX7" fmla="*/ 2001515 w 4164495"/>
              <a:gd name="connsiteY7" fmla="*/ 174978 h 3780819"/>
              <a:gd name="connsiteX8" fmla="*/ 1209427 w 4164495"/>
              <a:gd name="connsiteY8" fmla="*/ 174978 h 3780819"/>
              <a:gd name="connsiteX9" fmla="*/ 1680939 w 4164495"/>
              <a:gd name="connsiteY9" fmla="*/ 1176489 h 3780819"/>
              <a:gd name="connsiteX10" fmla="*/ 1353443 w 4164495"/>
              <a:gd name="connsiteY10" fmla="*/ 1399114 h 3780819"/>
              <a:gd name="connsiteX11" fmla="*/ 868139 w 4164495"/>
              <a:gd name="connsiteY11" fmla="*/ 995867 h 3780819"/>
              <a:gd name="connsiteX12" fmla="*/ 732672 w 4164495"/>
              <a:gd name="connsiteY12" fmla="*/ 939422 h 3780819"/>
              <a:gd name="connsiteX13" fmla="*/ 540761 w 4164495"/>
              <a:gd name="connsiteY13" fmla="*/ 950711 h 3780819"/>
              <a:gd name="connsiteX14" fmla="*/ 337561 w 4164495"/>
              <a:gd name="connsiteY14" fmla="*/ 1041022 h 3780819"/>
              <a:gd name="connsiteX15" fmla="*/ 235961 w 4164495"/>
              <a:gd name="connsiteY15" fmla="*/ 1244222 h 3780819"/>
              <a:gd name="connsiteX16" fmla="*/ 57299 w 4164495"/>
              <a:gd name="connsiteY16" fmla="*/ 1687146 h 3780819"/>
              <a:gd name="connsiteX17" fmla="*/ 213383 w 4164495"/>
              <a:gd name="connsiteY17" fmla="*/ 2237645 h 3780819"/>
              <a:gd name="connsiteX18" fmla="*/ 540761 w 4164495"/>
              <a:gd name="connsiteY18" fmla="*/ 2440845 h 3780819"/>
              <a:gd name="connsiteX19" fmla="*/ 947161 w 4164495"/>
              <a:gd name="connsiteY19" fmla="*/ 2655334 h 3780819"/>
              <a:gd name="connsiteX20" fmla="*/ 1071339 w 4164495"/>
              <a:gd name="connsiteY20" fmla="*/ 3264934 h 3780819"/>
              <a:gd name="connsiteX21" fmla="*/ 1195517 w 4164495"/>
              <a:gd name="connsiteY21" fmla="*/ 3422978 h 3780819"/>
              <a:gd name="connsiteX22" fmla="*/ 1353443 w 4164495"/>
              <a:gd name="connsiteY22" fmla="*/ 3127306 h 3780819"/>
              <a:gd name="connsiteX23" fmla="*/ 1669650 w 4164495"/>
              <a:gd name="connsiteY23" fmla="*/ 3716489 h 3780819"/>
              <a:gd name="connsiteX24" fmla="*/ 1782539 w 4164495"/>
              <a:gd name="connsiteY24" fmla="*/ 3513289 h 3780819"/>
              <a:gd name="connsiteX25" fmla="*/ 1793828 w 4164495"/>
              <a:gd name="connsiteY25" fmla="*/ 3479422 h 3780819"/>
              <a:gd name="connsiteX26" fmla="*/ 1929295 w 4164495"/>
              <a:gd name="connsiteY26" fmla="*/ 3535867 h 3780819"/>
              <a:gd name="connsiteX27" fmla="*/ 1997028 w 4164495"/>
              <a:gd name="connsiteY27" fmla="*/ 3569734 h 3780819"/>
              <a:gd name="connsiteX28" fmla="*/ 2064761 w 4164495"/>
              <a:gd name="connsiteY28" fmla="*/ 3614889 h 3780819"/>
              <a:gd name="connsiteX29" fmla="*/ 2098628 w 4164495"/>
              <a:gd name="connsiteY29" fmla="*/ 3626178 h 3780819"/>
              <a:gd name="connsiteX30" fmla="*/ 2279250 w 4164495"/>
              <a:gd name="connsiteY30" fmla="*/ 3648756 h 3780819"/>
              <a:gd name="connsiteX31" fmla="*/ 2346983 w 4164495"/>
              <a:gd name="connsiteY31" fmla="*/ 3660045 h 3780819"/>
              <a:gd name="connsiteX32" fmla="*/ 2448583 w 4164495"/>
              <a:gd name="connsiteY32" fmla="*/ 3648756 h 3780819"/>
              <a:gd name="connsiteX33" fmla="*/ 2459872 w 4164495"/>
              <a:gd name="connsiteY33" fmla="*/ 3614889 h 3780819"/>
              <a:gd name="connsiteX34" fmla="*/ 2493739 w 4164495"/>
              <a:gd name="connsiteY34" fmla="*/ 3603600 h 3780819"/>
              <a:gd name="connsiteX35" fmla="*/ 2505028 w 4164495"/>
              <a:gd name="connsiteY35" fmla="*/ 3569734 h 3780819"/>
              <a:gd name="connsiteX36" fmla="*/ 2584050 w 4164495"/>
              <a:gd name="connsiteY36" fmla="*/ 3513289 h 3780819"/>
              <a:gd name="connsiteX37" fmla="*/ 2617917 w 4164495"/>
              <a:gd name="connsiteY37" fmla="*/ 3456845 h 3780819"/>
              <a:gd name="connsiteX38" fmla="*/ 2651783 w 4164495"/>
              <a:gd name="connsiteY38" fmla="*/ 3422978 h 3780819"/>
              <a:gd name="connsiteX39" fmla="*/ 2696939 w 4164495"/>
              <a:gd name="connsiteY39" fmla="*/ 3343956 h 3780819"/>
              <a:gd name="connsiteX40" fmla="*/ 2730806 w 4164495"/>
              <a:gd name="connsiteY40" fmla="*/ 3050445 h 3780819"/>
              <a:gd name="connsiteX41" fmla="*/ 2753383 w 4164495"/>
              <a:gd name="connsiteY41" fmla="*/ 2824667 h 3780819"/>
              <a:gd name="connsiteX42" fmla="*/ 2775961 w 4164495"/>
              <a:gd name="connsiteY42" fmla="*/ 2700489 h 3780819"/>
              <a:gd name="connsiteX43" fmla="*/ 2787250 w 4164495"/>
              <a:gd name="connsiteY43" fmla="*/ 2666622 h 3780819"/>
              <a:gd name="connsiteX44" fmla="*/ 2821117 w 4164495"/>
              <a:gd name="connsiteY44" fmla="*/ 2644045 h 3780819"/>
              <a:gd name="connsiteX45" fmla="*/ 2854983 w 4164495"/>
              <a:gd name="connsiteY45" fmla="*/ 2576311 h 3780819"/>
              <a:gd name="connsiteX46" fmla="*/ 2877561 w 4164495"/>
              <a:gd name="connsiteY46" fmla="*/ 2542445 h 3780819"/>
              <a:gd name="connsiteX47" fmla="*/ 2900139 w 4164495"/>
              <a:gd name="connsiteY47" fmla="*/ 2497289 h 3780819"/>
              <a:gd name="connsiteX48" fmla="*/ 2922717 w 4164495"/>
              <a:gd name="connsiteY48" fmla="*/ 2463422 h 3780819"/>
              <a:gd name="connsiteX49" fmla="*/ 2967872 w 4164495"/>
              <a:gd name="connsiteY49" fmla="*/ 2406978 h 3780819"/>
              <a:gd name="connsiteX50" fmla="*/ 3001739 w 4164495"/>
              <a:gd name="connsiteY50" fmla="*/ 2327956 h 3780819"/>
              <a:gd name="connsiteX51" fmla="*/ 3092050 w 4164495"/>
              <a:gd name="connsiteY51" fmla="*/ 2294089 h 3780819"/>
              <a:gd name="connsiteX52" fmla="*/ 3125917 w 4164495"/>
              <a:gd name="connsiteY52" fmla="*/ 2271511 h 3780819"/>
              <a:gd name="connsiteX53" fmla="*/ 3159783 w 4164495"/>
              <a:gd name="connsiteY53" fmla="*/ 2260222 h 3780819"/>
              <a:gd name="connsiteX54" fmla="*/ 3453295 w 4164495"/>
              <a:gd name="connsiteY54" fmla="*/ 2248934 h 3780819"/>
              <a:gd name="connsiteX55" fmla="*/ 3475872 w 4164495"/>
              <a:gd name="connsiteY55" fmla="*/ 2203778 h 3780819"/>
              <a:gd name="connsiteX56" fmla="*/ 3509739 w 4164495"/>
              <a:gd name="connsiteY56" fmla="*/ 2237645 h 3780819"/>
              <a:gd name="connsiteX57" fmla="*/ 3532317 w 4164495"/>
              <a:gd name="connsiteY57" fmla="*/ 2327956 h 3780819"/>
              <a:gd name="connsiteX58" fmla="*/ 3577472 w 4164495"/>
              <a:gd name="connsiteY58" fmla="*/ 2361822 h 3780819"/>
              <a:gd name="connsiteX59" fmla="*/ 3622628 w 4164495"/>
              <a:gd name="connsiteY59" fmla="*/ 2429556 h 3780819"/>
              <a:gd name="connsiteX60" fmla="*/ 3735517 w 4164495"/>
              <a:gd name="connsiteY60" fmla="*/ 2508578 h 3780819"/>
              <a:gd name="connsiteX61" fmla="*/ 3769383 w 4164495"/>
              <a:gd name="connsiteY61" fmla="*/ 2531156 h 3780819"/>
              <a:gd name="connsiteX62" fmla="*/ 3848406 w 4164495"/>
              <a:gd name="connsiteY62" fmla="*/ 2576311 h 3780819"/>
              <a:gd name="connsiteX63" fmla="*/ 3893561 w 4164495"/>
              <a:gd name="connsiteY63" fmla="*/ 2587600 h 3780819"/>
              <a:gd name="connsiteX64" fmla="*/ 3961295 w 4164495"/>
              <a:gd name="connsiteY64" fmla="*/ 2632756 h 3780819"/>
              <a:gd name="connsiteX65" fmla="*/ 4085472 w 4164495"/>
              <a:gd name="connsiteY65" fmla="*/ 2666622 h 3780819"/>
              <a:gd name="connsiteX66" fmla="*/ 4141917 w 4164495"/>
              <a:gd name="connsiteY66" fmla="*/ 2655334 h 3780819"/>
              <a:gd name="connsiteX67" fmla="*/ 4153206 w 4164495"/>
              <a:gd name="connsiteY67" fmla="*/ 2621467 h 3780819"/>
              <a:gd name="connsiteX68" fmla="*/ 4164495 w 4164495"/>
              <a:gd name="connsiteY68" fmla="*/ 2576311 h 3780819"/>
              <a:gd name="connsiteX69" fmla="*/ 4141917 w 4164495"/>
              <a:gd name="connsiteY69" fmla="*/ 2373111 h 3780819"/>
              <a:gd name="connsiteX70" fmla="*/ 4108050 w 4164495"/>
              <a:gd name="connsiteY70" fmla="*/ 2305378 h 3780819"/>
              <a:gd name="connsiteX71" fmla="*/ 4074183 w 4164495"/>
              <a:gd name="connsiteY71" fmla="*/ 2282800 h 3780819"/>
              <a:gd name="connsiteX72" fmla="*/ 4017739 w 4164495"/>
              <a:gd name="connsiteY72" fmla="*/ 2215067 h 3780819"/>
              <a:gd name="connsiteX73" fmla="*/ 3927428 w 4164495"/>
              <a:gd name="connsiteY73" fmla="*/ 2124756 h 3780819"/>
              <a:gd name="connsiteX74" fmla="*/ 3882272 w 4164495"/>
              <a:gd name="connsiteY74" fmla="*/ 2057022 h 3780819"/>
              <a:gd name="connsiteX75" fmla="*/ 3780672 w 4164495"/>
              <a:gd name="connsiteY75" fmla="*/ 1966711 h 3780819"/>
              <a:gd name="connsiteX76" fmla="*/ 3746806 w 4164495"/>
              <a:gd name="connsiteY76" fmla="*/ 1921556 h 3780819"/>
              <a:gd name="connsiteX77" fmla="*/ 3712939 w 4164495"/>
              <a:gd name="connsiteY77" fmla="*/ 1898978 h 3780819"/>
              <a:gd name="connsiteX78" fmla="*/ 3656495 w 4164495"/>
              <a:gd name="connsiteY78" fmla="*/ 1842534 h 3780819"/>
              <a:gd name="connsiteX79" fmla="*/ 3633917 w 4164495"/>
              <a:gd name="connsiteY79" fmla="*/ 1808667 h 3780819"/>
              <a:gd name="connsiteX80" fmla="*/ 3588761 w 4164495"/>
              <a:gd name="connsiteY80" fmla="*/ 1774800 h 3780819"/>
              <a:gd name="connsiteX81" fmla="*/ 3566183 w 4164495"/>
              <a:gd name="connsiteY81" fmla="*/ 1740934 h 3780819"/>
              <a:gd name="connsiteX82" fmla="*/ 3487161 w 4164495"/>
              <a:gd name="connsiteY82" fmla="*/ 1673200 h 3780819"/>
              <a:gd name="connsiteX83" fmla="*/ 3419428 w 4164495"/>
              <a:gd name="connsiteY83" fmla="*/ 1594178 h 3780819"/>
              <a:gd name="connsiteX84" fmla="*/ 3385561 w 4164495"/>
              <a:gd name="connsiteY84" fmla="*/ 1560311 h 3780819"/>
              <a:gd name="connsiteX85" fmla="*/ 3329117 w 4164495"/>
              <a:gd name="connsiteY85" fmla="*/ 1481289 h 3780819"/>
              <a:gd name="connsiteX86" fmla="*/ 3330246 w 4164495"/>
              <a:gd name="connsiteY86" fmla="*/ 1471129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88761 w 4164495"/>
              <a:gd name="connsiteY76" fmla="*/ 1774800 h 3780819"/>
              <a:gd name="connsiteX77" fmla="*/ 3566183 w 4164495"/>
              <a:gd name="connsiteY77" fmla="*/ 1740934 h 3780819"/>
              <a:gd name="connsiteX78" fmla="*/ 3487161 w 4164495"/>
              <a:gd name="connsiteY78" fmla="*/ 1673200 h 3780819"/>
              <a:gd name="connsiteX79" fmla="*/ 3419428 w 4164495"/>
              <a:gd name="connsiteY79" fmla="*/ 1594178 h 3780819"/>
              <a:gd name="connsiteX80" fmla="*/ 3385561 w 4164495"/>
              <a:gd name="connsiteY80" fmla="*/ 1560311 h 3780819"/>
              <a:gd name="connsiteX81" fmla="*/ 3329117 w 4164495"/>
              <a:gd name="connsiteY81" fmla="*/ 1481289 h 3780819"/>
              <a:gd name="connsiteX82" fmla="*/ 3330246 w 4164495"/>
              <a:gd name="connsiteY82" fmla="*/ 1471129 h 3780819"/>
              <a:gd name="connsiteX83" fmla="*/ 3159783 w 4164495"/>
              <a:gd name="connsiteY83" fmla="*/ 1266800 h 3780819"/>
              <a:gd name="connsiteX84" fmla="*/ 2979161 w 4164495"/>
              <a:gd name="connsiteY84" fmla="*/ 1074889 h 3780819"/>
              <a:gd name="connsiteX85" fmla="*/ 2946423 w 4164495"/>
              <a:gd name="connsiteY85" fmla="*/ 1030862 h 3780819"/>
              <a:gd name="connsiteX0" fmla="*/ 2764672 w 4164495"/>
              <a:gd name="connsiteY0" fmla="*/ 860400 h 3780819"/>
              <a:gd name="connsiteX1" fmla="*/ 2760439 w 4164495"/>
              <a:gd name="connsiteY1" fmla="*/ 851229 h 3780819"/>
              <a:gd name="connsiteX2" fmla="*/ 2617917 w 4164495"/>
              <a:gd name="connsiteY2" fmla="*/ 724934 h 3780819"/>
              <a:gd name="connsiteX3" fmla="*/ 2289547 w 4164495"/>
              <a:gd name="connsiteY3" fmla="*/ 535018 h 3780819"/>
              <a:gd name="connsiteX4" fmla="*/ 2001515 w 4164495"/>
              <a:gd name="connsiteY4" fmla="*/ 174978 h 3780819"/>
              <a:gd name="connsiteX5" fmla="*/ 1209427 w 4164495"/>
              <a:gd name="connsiteY5" fmla="*/ 174978 h 3780819"/>
              <a:gd name="connsiteX6" fmla="*/ 1680939 w 4164495"/>
              <a:gd name="connsiteY6" fmla="*/ 1176489 h 3780819"/>
              <a:gd name="connsiteX7" fmla="*/ 1353443 w 4164495"/>
              <a:gd name="connsiteY7" fmla="*/ 1399114 h 3780819"/>
              <a:gd name="connsiteX8" fmla="*/ 868139 w 4164495"/>
              <a:gd name="connsiteY8" fmla="*/ 995867 h 3780819"/>
              <a:gd name="connsiteX9" fmla="*/ 732672 w 4164495"/>
              <a:gd name="connsiteY9" fmla="*/ 939422 h 3780819"/>
              <a:gd name="connsiteX10" fmla="*/ 540761 w 4164495"/>
              <a:gd name="connsiteY10" fmla="*/ 950711 h 3780819"/>
              <a:gd name="connsiteX11" fmla="*/ 337561 w 4164495"/>
              <a:gd name="connsiteY11" fmla="*/ 1041022 h 3780819"/>
              <a:gd name="connsiteX12" fmla="*/ 235961 w 4164495"/>
              <a:gd name="connsiteY12" fmla="*/ 1244222 h 3780819"/>
              <a:gd name="connsiteX13" fmla="*/ 57299 w 4164495"/>
              <a:gd name="connsiteY13" fmla="*/ 1687146 h 3780819"/>
              <a:gd name="connsiteX14" fmla="*/ 213383 w 4164495"/>
              <a:gd name="connsiteY14" fmla="*/ 2237645 h 3780819"/>
              <a:gd name="connsiteX15" fmla="*/ 540761 w 4164495"/>
              <a:gd name="connsiteY15" fmla="*/ 2440845 h 3780819"/>
              <a:gd name="connsiteX16" fmla="*/ 947161 w 4164495"/>
              <a:gd name="connsiteY16" fmla="*/ 2655334 h 3780819"/>
              <a:gd name="connsiteX17" fmla="*/ 1071339 w 4164495"/>
              <a:gd name="connsiteY17" fmla="*/ 3264934 h 3780819"/>
              <a:gd name="connsiteX18" fmla="*/ 1195517 w 4164495"/>
              <a:gd name="connsiteY18" fmla="*/ 3422978 h 3780819"/>
              <a:gd name="connsiteX19" fmla="*/ 1353443 w 4164495"/>
              <a:gd name="connsiteY19" fmla="*/ 3127306 h 3780819"/>
              <a:gd name="connsiteX20" fmla="*/ 1669650 w 4164495"/>
              <a:gd name="connsiteY20" fmla="*/ 3716489 h 3780819"/>
              <a:gd name="connsiteX21" fmla="*/ 1782539 w 4164495"/>
              <a:gd name="connsiteY21" fmla="*/ 3513289 h 3780819"/>
              <a:gd name="connsiteX22" fmla="*/ 1793828 w 4164495"/>
              <a:gd name="connsiteY22" fmla="*/ 3479422 h 3780819"/>
              <a:gd name="connsiteX23" fmla="*/ 1929295 w 4164495"/>
              <a:gd name="connsiteY23" fmla="*/ 3535867 h 3780819"/>
              <a:gd name="connsiteX24" fmla="*/ 1997028 w 4164495"/>
              <a:gd name="connsiteY24" fmla="*/ 3569734 h 3780819"/>
              <a:gd name="connsiteX25" fmla="*/ 2064761 w 4164495"/>
              <a:gd name="connsiteY25" fmla="*/ 3614889 h 3780819"/>
              <a:gd name="connsiteX26" fmla="*/ 2098628 w 4164495"/>
              <a:gd name="connsiteY26" fmla="*/ 3626178 h 3780819"/>
              <a:gd name="connsiteX27" fmla="*/ 2279250 w 4164495"/>
              <a:gd name="connsiteY27" fmla="*/ 3648756 h 3780819"/>
              <a:gd name="connsiteX28" fmla="*/ 2346983 w 4164495"/>
              <a:gd name="connsiteY28" fmla="*/ 3660045 h 3780819"/>
              <a:gd name="connsiteX29" fmla="*/ 2448583 w 4164495"/>
              <a:gd name="connsiteY29" fmla="*/ 3648756 h 3780819"/>
              <a:gd name="connsiteX30" fmla="*/ 2459872 w 4164495"/>
              <a:gd name="connsiteY30" fmla="*/ 3614889 h 3780819"/>
              <a:gd name="connsiteX31" fmla="*/ 2493739 w 4164495"/>
              <a:gd name="connsiteY31" fmla="*/ 3603600 h 3780819"/>
              <a:gd name="connsiteX32" fmla="*/ 2505028 w 4164495"/>
              <a:gd name="connsiteY32" fmla="*/ 3569734 h 3780819"/>
              <a:gd name="connsiteX33" fmla="*/ 2584050 w 4164495"/>
              <a:gd name="connsiteY33" fmla="*/ 3513289 h 3780819"/>
              <a:gd name="connsiteX34" fmla="*/ 2617917 w 4164495"/>
              <a:gd name="connsiteY34" fmla="*/ 3456845 h 3780819"/>
              <a:gd name="connsiteX35" fmla="*/ 2651783 w 4164495"/>
              <a:gd name="connsiteY35" fmla="*/ 3422978 h 3780819"/>
              <a:gd name="connsiteX36" fmla="*/ 2696939 w 4164495"/>
              <a:gd name="connsiteY36" fmla="*/ 3343956 h 3780819"/>
              <a:gd name="connsiteX37" fmla="*/ 2730806 w 4164495"/>
              <a:gd name="connsiteY37" fmla="*/ 3050445 h 3780819"/>
              <a:gd name="connsiteX38" fmla="*/ 2753383 w 4164495"/>
              <a:gd name="connsiteY38" fmla="*/ 2824667 h 3780819"/>
              <a:gd name="connsiteX39" fmla="*/ 2775961 w 4164495"/>
              <a:gd name="connsiteY39" fmla="*/ 2700489 h 3780819"/>
              <a:gd name="connsiteX40" fmla="*/ 2787250 w 4164495"/>
              <a:gd name="connsiteY40" fmla="*/ 2666622 h 3780819"/>
              <a:gd name="connsiteX41" fmla="*/ 2821117 w 4164495"/>
              <a:gd name="connsiteY41" fmla="*/ 2644045 h 3780819"/>
              <a:gd name="connsiteX42" fmla="*/ 2854983 w 4164495"/>
              <a:gd name="connsiteY42" fmla="*/ 2576311 h 3780819"/>
              <a:gd name="connsiteX43" fmla="*/ 2877561 w 4164495"/>
              <a:gd name="connsiteY43" fmla="*/ 2542445 h 3780819"/>
              <a:gd name="connsiteX44" fmla="*/ 2900139 w 4164495"/>
              <a:gd name="connsiteY44" fmla="*/ 2497289 h 3780819"/>
              <a:gd name="connsiteX45" fmla="*/ 2922717 w 4164495"/>
              <a:gd name="connsiteY45" fmla="*/ 2463422 h 3780819"/>
              <a:gd name="connsiteX46" fmla="*/ 2967872 w 4164495"/>
              <a:gd name="connsiteY46" fmla="*/ 2406978 h 3780819"/>
              <a:gd name="connsiteX47" fmla="*/ 3001739 w 4164495"/>
              <a:gd name="connsiteY47" fmla="*/ 2327956 h 3780819"/>
              <a:gd name="connsiteX48" fmla="*/ 3092050 w 4164495"/>
              <a:gd name="connsiteY48" fmla="*/ 2294089 h 3780819"/>
              <a:gd name="connsiteX49" fmla="*/ 3125917 w 4164495"/>
              <a:gd name="connsiteY49" fmla="*/ 2271511 h 3780819"/>
              <a:gd name="connsiteX50" fmla="*/ 3159783 w 4164495"/>
              <a:gd name="connsiteY50" fmla="*/ 2260222 h 3780819"/>
              <a:gd name="connsiteX51" fmla="*/ 3453295 w 4164495"/>
              <a:gd name="connsiteY51" fmla="*/ 2248934 h 3780819"/>
              <a:gd name="connsiteX52" fmla="*/ 3475872 w 4164495"/>
              <a:gd name="connsiteY52" fmla="*/ 2203778 h 3780819"/>
              <a:gd name="connsiteX53" fmla="*/ 3509739 w 4164495"/>
              <a:gd name="connsiteY53" fmla="*/ 2237645 h 3780819"/>
              <a:gd name="connsiteX54" fmla="*/ 3532317 w 4164495"/>
              <a:gd name="connsiteY54" fmla="*/ 2327956 h 3780819"/>
              <a:gd name="connsiteX55" fmla="*/ 3577472 w 4164495"/>
              <a:gd name="connsiteY55" fmla="*/ 2361822 h 3780819"/>
              <a:gd name="connsiteX56" fmla="*/ 3622628 w 4164495"/>
              <a:gd name="connsiteY56" fmla="*/ 2429556 h 3780819"/>
              <a:gd name="connsiteX57" fmla="*/ 3735517 w 4164495"/>
              <a:gd name="connsiteY57" fmla="*/ 2508578 h 3780819"/>
              <a:gd name="connsiteX58" fmla="*/ 3769383 w 4164495"/>
              <a:gd name="connsiteY58" fmla="*/ 2531156 h 3780819"/>
              <a:gd name="connsiteX59" fmla="*/ 3848406 w 4164495"/>
              <a:gd name="connsiteY59" fmla="*/ 2576311 h 3780819"/>
              <a:gd name="connsiteX60" fmla="*/ 3893561 w 4164495"/>
              <a:gd name="connsiteY60" fmla="*/ 2587600 h 3780819"/>
              <a:gd name="connsiteX61" fmla="*/ 3961295 w 4164495"/>
              <a:gd name="connsiteY61" fmla="*/ 2632756 h 3780819"/>
              <a:gd name="connsiteX62" fmla="*/ 4085472 w 4164495"/>
              <a:gd name="connsiteY62" fmla="*/ 2666622 h 3780819"/>
              <a:gd name="connsiteX63" fmla="*/ 4141917 w 4164495"/>
              <a:gd name="connsiteY63" fmla="*/ 2655334 h 3780819"/>
              <a:gd name="connsiteX64" fmla="*/ 4153206 w 4164495"/>
              <a:gd name="connsiteY64" fmla="*/ 2621467 h 3780819"/>
              <a:gd name="connsiteX65" fmla="*/ 4164495 w 4164495"/>
              <a:gd name="connsiteY65" fmla="*/ 2576311 h 3780819"/>
              <a:gd name="connsiteX66" fmla="*/ 4141917 w 4164495"/>
              <a:gd name="connsiteY66" fmla="*/ 2373111 h 3780819"/>
              <a:gd name="connsiteX67" fmla="*/ 4108050 w 4164495"/>
              <a:gd name="connsiteY67" fmla="*/ 2305378 h 3780819"/>
              <a:gd name="connsiteX68" fmla="*/ 4074183 w 4164495"/>
              <a:gd name="connsiteY68" fmla="*/ 2282800 h 3780819"/>
              <a:gd name="connsiteX69" fmla="*/ 4017739 w 4164495"/>
              <a:gd name="connsiteY69" fmla="*/ 2215067 h 3780819"/>
              <a:gd name="connsiteX70" fmla="*/ 3927428 w 4164495"/>
              <a:gd name="connsiteY70" fmla="*/ 2124756 h 3780819"/>
              <a:gd name="connsiteX71" fmla="*/ 3882272 w 4164495"/>
              <a:gd name="connsiteY71" fmla="*/ 2057022 h 3780819"/>
              <a:gd name="connsiteX72" fmla="*/ 3780672 w 4164495"/>
              <a:gd name="connsiteY72" fmla="*/ 1966711 h 3780819"/>
              <a:gd name="connsiteX73" fmla="*/ 3746806 w 4164495"/>
              <a:gd name="connsiteY73" fmla="*/ 1921556 h 3780819"/>
              <a:gd name="connsiteX74" fmla="*/ 3712939 w 4164495"/>
              <a:gd name="connsiteY74" fmla="*/ 1898978 h 3780819"/>
              <a:gd name="connsiteX75" fmla="*/ 3656495 w 4164495"/>
              <a:gd name="connsiteY75" fmla="*/ 1842534 h 3780819"/>
              <a:gd name="connsiteX76" fmla="*/ 3633917 w 4164495"/>
              <a:gd name="connsiteY76" fmla="*/ 1808667 h 3780819"/>
              <a:gd name="connsiteX77" fmla="*/ 3588761 w 4164495"/>
              <a:gd name="connsiteY77" fmla="*/ 1774800 h 3780819"/>
              <a:gd name="connsiteX78" fmla="*/ 3566183 w 4164495"/>
              <a:gd name="connsiteY78" fmla="*/ 1740934 h 3780819"/>
              <a:gd name="connsiteX79" fmla="*/ 3487161 w 4164495"/>
              <a:gd name="connsiteY79" fmla="*/ 1673200 h 3780819"/>
              <a:gd name="connsiteX80" fmla="*/ 3419428 w 4164495"/>
              <a:gd name="connsiteY80" fmla="*/ 1594178 h 3780819"/>
              <a:gd name="connsiteX81" fmla="*/ 3385561 w 4164495"/>
              <a:gd name="connsiteY81" fmla="*/ 1560311 h 3780819"/>
              <a:gd name="connsiteX82" fmla="*/ 3329117 w 4164495"/>
              <a:gd name="connsiteY82" fmla="*/ 1481289 h 3780819"/>
              <a:gd name="connsiteX83" fmla="*/ 3330246 w 4164495"/>
              <a:gd name="connsiteY83" fmla="*/ 1471129 h 3780819"/>
              <a:gd name="connsiteX84" fmla="*/ 3159783 w 4164495"/>
              <a:gd name="connsiteY84" fmla="*/ 1266800 h 3780819"/>
              <a:gd name="connsiteX85" fmla="*/ 2979161 w 4164495"/>
              <a:gd name="connsiteY85" fmla="*/ 1074889 h 3780819"/>
              <a:gd name="connsiteX86" fmla="*/ 2946423 w 4164495"/>
              <a:gd name="connsiteY86" fmla="*/ 1030862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88761 w 4164495"/>
              <a:gd name="connsiteY76" fmla="*/ 1774800 h 3780819"/>
              <a:gd name="connsiteX77" fmla="*/ 3566183 w 4164495"/>
              <a:gd name="connsiteY77" fmla="*/ 1740934 h 3780819"/>
              <a:gd name="connsiteX78" fmla="*/ 3487161 w 4164495"/>
              <a:gd name="connsiteY78" fmla="*/ 1673200 h 3780819"/>
              <a:gd name="connsiteX79" fmla="*/ 3419428 w 4164495"/>
              <a:gd name="connsiteY79" fmla="*/ 1594178 h 3780819"/>
              <a:gd name="connsiteX80" fmla="*/ 3385561 w 4164495"/>
              <a:gd name="connsiteY80" fmla="*/ 1560311 h 3780819"/>
              <a:gd name="connsiteX81" fmla="*/ 3329117 w 4164495"/>
              <a:gd name="connsiteY81" fmla="*/ 1481289 h 3780819"/>
              <a:gd name="connsiteX82" fmla="*/ 3330246 w 4164495"/>
              <a:gd name="connsiteY82" fmla="*/ 1471129 h 3780819"/>
              <a:gd name="connsiteX83" fmla="*/ 3159783 w 4164495"/>
              <a:gd name="connsiteY83" fmla="*/ 1266800 h 3780819"/>
              <a:gd name="connsiteX84" fmla="*/ 2979161 w 4164495"/>
              <a:gd name="connsiteY84" fmla="*/ 1074889 h 3780819"/>
              <a:gd name="connsiteX85" fmla="*/ 2946423 w 4164495"/>
              <a:gd name="connsiteY85" fmla="*/ 1030862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88761 w 4164495"/>
              <a:gd name="connsiteY76" fmla="*/ 1774800 h 3780819"/>
              <a:gd name="connsiteX77" fmla="*/ 3566183 w 4164495"/>
              <a:gd name="connsiteY77" fmla="*/ 1740934 h 3780819"/>
              <a:gd name="connsiteX78" fmla="*/ 3487161 w 4164495"/>
              <a:gd name="connsiteY78" fmla="*/ 1673200 h 3780819"/>
              <a:gd name="connsiteX79" fmla="*/ 3419428 w 4164495"/>
              <a:gd name="connsiteY79" fmla="*/ 1594178 h 3780819"/>
              <a:gd name="connsiteX80" fmla="*/ 3385561 w 4164495"/>
              <a:gd name="connsiteY80" fmla="*/ 1560311 h 3780819"/>
              <a:gd name="connsiteX81" fmla="*/ 3329117 w 4164495"/>
              <a:gd name="connsiteY81" fmla="*/ 1481289 h 3780819"/>
              <a:gd name="connsiteX82" fmla="*/ 3330246 w 4164495"/>
              <a:gd name="connsiteY82" fmla="*/ 1471129 h 3780819"/>
              <a:gd name="connsiteX83" fmla="*/ 3159783 w 4164495"/>
              <a:gd name="connsiteY83" fmla="*/ 1266800 h 3780819"/>
              <a:gd name="connsiteX84" fmla="*/ 2979161 w 4164495"/>
              <a:gd name="connsiteY84" fmla="*/ 1074889 h 3780819"/>
              <a:gd name="connsiteX85" fmla="*/ 2946423 w 4164495"/>
              <a:gd name="connsiteY85" fmla="*/ 1030862 h 3780819"/>
              <a:gd name="connsiteX86" fmla="*/ 2764672 w 4164495"/>
              <a:gd name="connsiteY86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66183 w 4164495"/>
              <a:gd name="connsiteY76" fmla="*/ 1740934 h 3780819"/>
              <a:gd name="connsiteX77" fmla="*/ 3487161 w 4164495"/>
              <a:gd name="connsiteY77" fmla="*/ 1673200 h 3780819"/>
              <a:gd name="connsiteX78" fmla="*/ 3419428 w 4164495"/>
              <a:gd name="connsiteY78" fmla="*/ 1594178 h 3780819"/>
              <a:gd name="connsiteX79" fmla="*/ 3385561 w 4164495"/>
              <a:gd name="connsiteY79" fmla="*/ 1560311 h 3780819"/>
              <a:gd name="connsiteX80" fmla="*/ 3329117 w 4164495"/>
              <a:gd name="connsiteY80" fmla="*/ 1481289 h 3780819"/>
              <a:gd name="connsiteX81" fmla="*/ 3330246 w 4164495"/>
              <a:gd name="connsiteY81" fmla="*/ 1471129 h 3780819"/>
              <a:gd name="connsiteX82" fmla="*/ 3159783 w 4164495"/>
              <a:gd name="connsiteY82" fmla="*/ 1266800 h 3780819"/>
              <a:gd name="connsiteX83" fmla="*/ 2979161 w 4164495"/>
              <a:gd name="connsiteY83" fmla="*/ 1074889 h 3780819"/>
              <a:gd name="connsiteX84" fmla="*/ 2946423 w 4164495"/>
              <a:gd name="connsiteY84" fmla="*/ 1030862 h 3780819"/>
              <a:gd name="connsiteX85" fmla="*/ 2764672 w 4164495"/>
              <a:gd name="connsiteY85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66183 w 4164495"/>
              <a:gd name="connsiteY76" fmla="*/ 1740934 h 3780819"/>
              <a:gd name="connsiteX77" fmla="*/ 3487161 w 4164495"/>
              <a:gd name="connsiteY77" fmla="*/ 1673200 h 3780819"/>
              <a:gd name="connsiteX78" fmla="*/ 3419428 w 4164495"/>
              <a:gd name="connsiteY78" fmla="*/ 1594178 h 3780819"/>
              <a:gd name="connsiteX79" fmla="*/ 3385561 w 4164495"/>
              <a:gd name="connsiteY79" fmla="*/ 1560311 h 3780819"/>
              <a:gd name="connsiteX80" fmla="*/ 3329117 w 4164495"/>
              <a:gd name="connsiteY80" fmla="*/ 1481289 h 3780819"/>
              <a:gd name="connsiteX81" fmla="*/ 3330246 w 4164495"/>
              <a:gd name="connsiteY81" fmla="*/ 1471129 h 3780819"/>
              <a:gd name="connsiteX82" fmla="*/ 3159783 w 4164495"/>
              <a:gd name="connsiteY82" fmla="*/ 1266800 h 3780819"/>
              <a:gd name="connsiteX83" fmla="*/ 2979161 w 4164495"/>
              <a:gd name="connsiteY83" fmla="*/ 1074889 h 3780819"/>
              <a:gd name="connsiteX84" fmla="*/ 2946423 w 4164495"/>
              <a:gd name="connsiteY84" fmla="*/ 1030862 h 3780819"/>
              <a:gd name="connsiteX85" fmla="*/ 2764672 w 4164495"/>
              <a:gd name="connsiteY85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66183 w 4164495"/>
              <a:gd name="connsiteY76" fmla="*/ 1740934 h 3780819"/>
              <a:gd name="connsiteX77" fmla="*/ 3487161 w 4164495"/>
              <a:gd name="connsiteY77" fmla="*/ 1673200 h 3780819"/>
              <a:gd name="connsiteX78" fmla="*/ 3419428 w 4164495"/>
              <a:gd name="connsiteY78" fmla="*/ 1594178 h 3780819"/>
              <a:gd name="connsiteX79" fmla="*/ 3385561 w 4164495"/>
              <a:gd name="connsiteY79" fmla="*/ 1560311 h 3780819"/>
              <a:gd name="connsiteX80" fmla="*/ 3329117 w 4164495"/>
              <a:gd name="connsiteY80" fmla="*/ 1481289 h 3780819"/>
              <a:gd name="connsiteX81" fmla="*/ 3330246 w 4164495"/>
              <a:gd name="connsiteY81" fmla="*/ 1471129 h 3780819"/>
              <a:gd name="connsiteX82" fmla="*/ 3159783 w 4164495"/>
              <a:gd name="connsiteY82" fmla="*/ 1266800 h 3780819"/>
              <a:gd name="connsiteX83" fmla="*/ 2979161 w 4164495"/>
              <a:gd name="connsiteY83" fmla="*/ 1074889 h 3780819"/>
              <a:gd name="connsiteX84" fmla="*/ 2946423 w 4164495"/>
              <a:gd name="connsiteY84" fmla="*/ 1030862 h 3780819"/>
              <a:gd name="connsiteX85" fmla="*/ 2764672 w 4164495"/>
              <a:gd name="connsiteY85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66183 w 4164495"/>
              <a:gd name="connsiteY76" fmla="*/ 1740934 h 3780819"/>
              <a:gd name="connsiteX77" fmla="*/ 3487161 w 4164495"/>
              <a:gd name="connsiteY77" fmla="*/ 1673200 h 3780819"/>
              <a:gd name="connsiteX78" fmla="*/ 3385561 w 4164495"/>
              <a:gd name="connsiteY78" fmla="*/ 1560311 h 3780819"/>
              <a:gd name="connsiteX79" fmla="*/ 3329117 w 4164495"/>
              <a:gd name="connsiteY79" fmla="*/ 1481289 h 3780819"/>
              <a:gd name="connsiteX80" fmla="*/ 3330246 w 4164495"/>
              <a:gd name="connsiteY80" fmla="*/ 1471129 h 3780819"/>
              <a:gd name="connsiteX81" fmla="*/ 3159783 w 4164495"/>
              <a:gd name="connsiteY81" fmla="*/ 1266800 h 3780819"/>
              <a:gd name="connsiteX82" fmla="*/ 2979161 w 4164495"/>
              <a:gd name="connsiteY82" fmla="*/ 1074889 h 3780819"/>
              <a:gd name="connsiteX83" fmla="*/ 2946423 w 4164495"/>
              <a:gd name="connsiteY83" fmla="*/ 1030862 h 3780819"/>
              <a:gd name="connsiteX84" fmla="*/ 2764672 w 4164495"/>
              <a:gd name="connsiteY84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566183 w 4164495"/>
              <a:gd name="connsiteY75" fmla="*/ 1740934 h 3780819"/>
              <a:gd name="connsiteX76" fmla="*/ 3487161 w 4164495"/>
              <a:gd name="connsiteY76" fmla="*/ 1673200 h 3780819"/>
              <a:gd name="connsiteX77" fmla="*/ 3385561 w 4164495"/>
              <a:gd name="connsiteY77" fmla="*/ 1560311 h 3780819"/>
              <a:gd name="connsiteX78" fmla="*/ 3329117 w 4164495"/>
              <a:gd name="connsiteY78" fmla="*/ 1481289 h 3780819"/>
              <a:gd name="connsiteX79" fmla="*/ 3330246 w 4164495"/>
              <a:gd name="connsiteY79" fmla="*/ 1471129 h 3780819"/>
              <a:gd name="connsiteX80" fmla="*/ 3159783 w 4164495"/>
              <a:gd name="connsiteY80" fmla="*/ 1266800 h 3780819"/>
              <a:gd name="connsiteX81" fmla="*/ 2979161 w 4164495"/>
              <a:gd name="connsiteY81" fmla="*/ 1074889 h 3780819"/>
              <a:gd name="connsiteX82" fmla="*/ 2946423 w 4164495"/>
              <a:gd name="connsiteY82" fmla="*/ 1030862 h 3780819"/>
              <a:gd name="connsiteX83" fmla="*/ 2764672 w 4164495"/>
              <a:gd name="connsiteY83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566183 w 4164495"/>
              <a:gd name="connsiteY75" fmla="*/ 1740934 h 3780819"/>
              <a:gd name="connsiteX76" fmla="*/ 3487161 w 4164495"/>
              <a:gd name="connsiteY76" fmla="*/ 1673200 h 3780819"/>
              <a:gd name="connsiteX77" fmla="*/ 3385561 w 4164495"/>
              <a:gd name="connsiteY77" fmla="*/ 1560311 h 3780819"/>
              <a:gd name="connsiteX78" fmla="*/ 3329117 w 4164495"/>
              <a:gd name="connsiteY78" fmla="*/ 1481289 h 3780819"/>
              <a:gd name="connsiteX79" fmla="*/ 3330246 w 4164495"/>
              <a:gd name="connsiteY79" fmla="*/ 1471129 h 3780819"/>
              <a:gd name="connsiteX80" fmla="*/ 3159783 w 4164495"/>
              <a:gd name="connsiteY80" fmla="*/ 1266800 h 3780819"/>
              <a:gd name="connsiteX81" fmla="*/ 2979161 w 4164495"/>
              <a:gd name="connsiteY81" fmla="*/ 1074889 h 3780819"/>
              <a:gd name="connsiteX82" fmla="*/ 2946423 w 4164495"/>
              <a:gd name="connsiteY82" fmla="*/ 1030862 h 3780819"/>
              <a:gd name="connsiteX83" fmla="*/ 2764672 w 4164495"/>
              <a:gd name="connsiteY83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712939 w 4164495"/>
              <a:gd name="connsiteY72" fmla="*/ 1898978 h 3780819"/>
              <a:gd name="connsiteX73" fmla="*/ 3656495 w 4164495"/>
              <a:gd name="connsiteY73" fmla="*/ 1842534 h 3780819"/>
              <a:gd name="connsiteX74" fmla="*/ 3566183 w 4164495"/>
              <a:gd name="connsiteY74" fmla="*/ 1740934 h 3780819"/>
              <a:gd name="connsiteX75" fmla="*/ 3487161 w 4164495"/>
              <a:gd name="connsiteY75" fmla="*/ 1673200 h 3780819"/>
              <a:gd name="connsiteX76" fmla="*/ 3385561 w 4164495"/>
              <a:gd name="connsiteY76" fmla="*/ 1560311 h 3780819"/>
              <a:gd name="connsiteX77" fmla="*/ 3329117 w 4164495"/>
              <a:gd name="connsiteY77" fmla="*/ 1481289 h 3780819"/>
              <a:gd name="connsiteX78" fmla="*/ 3330246 w 4164495"/>
              <a:gd name="connsiteY78" fmla="*/ 1471129 h 3780819"/>
              <a:gd name="connsiteX79" fmla="*/ 3159783 w 4164495"/>
              <a:gd name="connsiteY79" fmla="*/ 1266800 h 3780819"/>
              <a:gd name="connsiteX80" fmla="*/ 2979161 w 4164495"/>
              <a:gd name="connsiteY80" fmla="*/ 1074889 h 3780819"/>
              <a:gd name="connsiteX81" fmla="*/ 2946423 w 4164495"/>
              <a:gd name="connsiteY81" fmla="*/ 1030862 h 3780819"/>
              <a:gd name="connsiteX82" fmla="*/ 2764672 w 4164495"/>
              <a:gd name="connsiteY82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487161 w 4164495"/>
              <a:gd name="connsiteY74" fmla="*/ 1673200 h 3780819"/>
              <a:gd name="connsiteX75" fmla="*/ 3385561 w 4164495"/>
              <a:gd name="connsiteY75" fmla="*/ 1560311 h 3780819"/>
              <a:gd name="connsiteX76" fmla="*/ 3329117 w 4164495"/>
              <a:gd name="connsiteY76" fmla="*/ 1481289 h 3780819"/>
              <a:gd name="connsiteX77" fmla="*/ 3330246 w 4164495"/>
              <a:gd name="connsiteY77" fmla="*/ 1471129 h 3780819"/>
              <a:gd name="connsiteX78" fmla="*/ 3159783 w 4164495"/>
              <a:gd name="connsiteY78" fmla="*/ 1266800 h 3780819"/>
              <a:gd name="connsiteX79" fmla="*/ 2979161 w 4164495"/>
              <a:gd name="connsiteY79" fmla="*/ 1074889 h 3780819"/>
              <a:gd name="connsiteX80" fmla="*/ 2946423 w 4164495"/>
              <a:gd name="connsiteY80" fmla="*/ 1030862 h 3780819"/>
              <a:gd name="connsiteX81" fmla="*/ 2764672 w 4164495"/>
              <a:gd name="connsiteY81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79161 w 4164495"/>
              <a:gd name="connsiteY78" fmla="*/ 1074889 h 3780819"/>
              <a:gd name="connsiteX79" fmla="*/ 2946423 w 4164495"/>
              <a:gd name="connsiteY79" fmla="*/ 1030862 h 3780819"/>
              <a:gd name="connsiteX80" fmla="*/ 2764672 w 4164495"/>
              <a:gd name="connsiteY80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79161 w 4164495"/>
              <a:gd name="connsiteY78" fmla="*/ 1074889 h 3780819"/>
              <a:gd name="connsiteX79" fmla="*/ 2946423 w 4164495"/>
              <a:gd name="connsiteY79" fmla="*/ 1030862 h 3780819"/>
              <a:gd name="connsiteX80" fmla="*/ 2764672 w 4164495"/>
              <a:gd name="connsiteY80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79161 w 4164495"/>
              <a:gd name="connsiteY78" fmla="*/ 1074889 h 3780819"/>
              <a:gd name="connsiteX79" fmla="*/ 2946423 w 4164495"/>
              <a:gd name="connsiteY79" fmla="*/ 1030862 h 3780819"/>
              <a:gd name="connsiteX80" fmla="*/ 2764672 w 4164495"/>
              <a:gd name="connsiteY80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46423 w 4164495"/>
              <a:gd name="connsiteY78" fmla="*/ 1030862 h 3780819"/>
              <a:gd name="connsiteX79" fmla="*/ 2764672 w 4164495"/>
              <a:gd name="connsiteY79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46423 w 4164495"/>
              <a:gd name="connsiteY78" fmla="*/ 1030862 h 3780819"/>
              <a:gd name="connsiteX79" fmla="*/ 2764672 w 4164495"/>
              <a:gd name="connsiteY79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764672 w 4164495"/>
              <a:gd name="connsiteY78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764672 w 4164495"/>
              <a:gd name="connsiteY78" fmla="*/ 8604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882272 w 4164495"/>
              <a:gd name="connsiteY69" fmla="*/ 2057022 h 3780819"/>
              <a:gd name="connsiteX70" fmla="*/ 3746806 w 4164495"/>
              <a:gd name="connsiteY70" fmla="*/ 1921556 h 3780819"/>
              <a:gd name="connsiteX71" fmla="*/ 3656495 w 4164495"/>
              <a:gd name="connsiteY71" fmla="*/ 1842534 h 3780819"/>
              <a:gd name="connsiteX72" fmla="*/ 3566183 w 4164495"/>
              <a:gd name="connsiteY72" fmla="*/ 1740934 h 3780819"/>
              <a:gd name="connsiteX73" fmla="*/ 3385561 w 4164495"/>
              <a:gd name="connsiteY73" fmla="*/ 1560311 h 3780819"/>
              <a:gd name="connsiteX74" fmla="*/ 3329117 w 4164495"/>
              <a:gd name="connsiteY74" fmla="*/ 1481289 h 3780819"/>
              <a:gd name="connsiteX75" fmla="*/ 3330246 w 4164495"/>
              <a:gd name="connsiteY75" fmla="*/ 1471129 h 3780819"/>
              <a:gd name="connsiteX76" fmla="*/ 3159783 w 4164495"/>
              <a:gd name="connsiteY76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17739 w 4164495"/>
              <a:gd name="connsiteY67" fmla="*/ 2215067 h 3780819"/>
              <a:gd name="connsiteX68" fmla="*/ 3882272 w 4164495"/>
              <a:gd name="connsiteY68" fmla="*/ 2057022 h 3780819"/>
              <a:gd name="connsiteX69" fmla="*/ 3746806 w 4164495"/>
              <a:gd name="connsiteY69" fmla="*/ 1921556 h 3780819"/>
              <a:gd name="connsiteX70" fmla="*/ 3656495 w 4164495"/>
              <a:gd name="connsiteY70" fmla="*/ 1842534 h 3780819"/>
              <a:gd name="connsiteX71" fmla="*/ 3566183 w 4164495"/>
              <a:gd name="connsiteY71" fmla="*/ 1740934 h 3780819"/>
              <a:gd name="connsiteX72" fmla="*/ 3385561 w 4164495"/>
              <a:gd name="connsiteY72" fmla="*/ 1560311 h 3780819"/>
              <a:gd name="connsiteX73" fmla="*/ 3329117 w 4164495"/>
              <a:gd name="connsiteY73" fmla="*/ 1481289 h 3780819"/>
              <a:gd name="connsiteX74" fmla="*/ 3330246 w 4164495"/>
              <a:gd name="connsiteY74" fmla="*/ 1471129 h 3780819"/>
              <a:gd name="connsiteX75" fmla="*/ 3159783 w 4164495"/>
              <a:gd name="connsiteY75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64495 w 4164495"/>
              <a:gd name="connsiteY63" fmla="*/ 2576311 h 3780819"/>
              <a:gd name="connsiteX64" fmla="*/ 4141917 w 4164495"/>
              <a:gd name="connsiteY64" fmla="*/ 2373111 h 3780819"/>
              <a:gd name="connsiteX65" fmla="*/ 4108050 w 4164495"/>
              <a:gd name="connsiteY65" fmla="*/ 2305378 h 3780819"/>
              <a:gd name="connsiteX66" fmla="*/ 4017739 w 4164495"/>
              <a:gd name="connsiteY66" fmla="*/ 2215067 h 3780819"/>
              <a:gd name="connsiteX67" fmla="*/ 3882272 w 4164495"/>
              <a:gd name="connsiteY67" fmla="*/ 2057022 h 3780819"/>
              <a:gd name="connsiteX68" fmla="*/ 3746806 w 4164495"/>
              <a:gd name="connsiteY68" fmla="*/ 1921556 h 3780819"/>
              <a:gd name="connsiteX69" fmla="*/ 3656495 w 4164495"/>
              <a:gd name="connsiteY69" fmla="*/ 1842534 h 3780819"/>
              <a:gd name="connsiteX70" fmla="*/ 3566183 w 4164495"/>
              <a:gd name="connsiteY70" fmla="*/ 1740934 h 3780819"/>
              <a:gd name="connsiteX71" fmla="*/ 3385561 w 4164495"/>
              <a:gd name="connsiteY71" fmla="*/ 1560311 h 3780819"/>
              <a:gd name="connsiteX72" fmla="*/ 3329117 w 4164495"/>
              <a:gd name="connsiteY72" fmla="*/ 1481289 h 3780819"/>
              <a:gd name="connsiteX73" fmla="*/ 3330246 w 4164495"/>
              <a:gd name="connsiteY73" fmla="*/ 1471129 h 3780819"/>
              <a:gd name="connsiteX74" fmla="*/ 3159783 w 4164495"/>
              <a:gd name="connsiteY74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64495 w 4164495"/>
              <a:gd name="connsiteY62" fmla="*/ 2576311 h 3780819"/>
              <a:gd name="connsiteX63" fmla="*/ 4141917 w 4164495"/>
              <a:gd name="connsiteY63" fmla="*/ 2373111 h 3780819"/>
              <a:gd name="connsiteX64" fmla="*/ 4108050 w 4164495"/>
              <a:gd name="connsiteY64" fmla="*/ 2305378 h 3780819"/>
              <a:gd name="connsiteX65" fmla="*/ 4017739 w 4164495"/>
              <a:gd name="connsiteY65" fmla="*/ 2215067 h 3780819"/>
              <a:gd name="connsiteX66" fmla="*/ 3882272 w 4164495"/>
              <a:gd name="connsiteY66" fmla="*/ 2057022 h 3780819"/>
              <a:gd name="connsiteX67" fmla="*/ 3746806 w 4164495"/>
              <a:gd name="connsiteY67" fmla="*/ 1921556 h 3780819"/>
              <a:gd name="connsiteX68" fmla="*/ 3656495 w 4164495"/>
              <a:gd name="connsiteY68" fmla="*/ 1842534 h 3780819"/>
              <a:gd name="connsiteX69" fmla="*/ 3566183 w 4164495"/>
              <a:gd name="connsiteY69" fmla="*/ 1740934 h 3780819"/>
              <a:gd name="connsiteX70" fmla="*/ 3385561 w 4164495"/>
              <a:gd name="connsiteY70" fmla="*/ 1560311 h 3780819"/>
              <a:gd name="connsiteX71" fmla="*/ 3329117 w 4164495"/>
              <a:gd name="connsiteY71" fmla="*/ 1481289 h 3780819"/>
              <a:gd name="connsiteX72" fmla="*/ 3330246 w 4164495"/>
              <a:gd name="connsiteY72" fmla="*/ 1471129 h 3780819"/>
              <a:gd name="connsiteX73" fmla="*/ 3159783 w 4164495"/>
              <a:gd name="connsiteY73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64495 w 4164495"/>
              <a:gd name="connsiteY62" fmla="*/ 2576311 h 3780819"/>
              <a:gd name="connsiteX63" fmla="*/ 4141917 w 4164495"/>
              <a:gd name="connsiteY63" fmla="*/ 2373111 h 3780819"/>
              <a:gd name="connsiteX64" fmla="*/ 4108050 w 4164495"/>
              <a:gd name="connsiteY64" fmla="*/ 2305378 h 3780819"/>
              <a:gd name="connsiteX65" fmla="*/ 4017739 w 4164495"/>
              <a:gd name="connsiteY65" fmla="*/ 2215067 h 3780819"/>
              <a:gd name="connsiteX66" fmla="*/ 3882272 w 4164495"/>
              <a:gd name="connsiteY66" fmla="*/ 2057022 h 3780819"/>
              <a:gd name="connsiteX67" fmla="*/ 3746806 w 4164495"/>
              <a:gd name="connsiteY67" fmla="*/ 1921556 h 3780819"/>
              <a:gd name="connsiteX68" fmla="*/ 3656495 w 4164495"/>
              <a:gd name="connsiteY68" fmla="*/ 1842534 h 3780819"/>
              <a:gd name="connsiteX69" fmla="*/ 3566183 w 4164495"/>
              <a:gd name="connsiteY69" fmla="*/ 1740934 h 3780819"/>
              <a:gd name="connsiteX70" fmla="*/ 3385561 w 4164495"/>
              <a:gd name="connsiteY70" fmla="*/ 1560311 h 3780819"/>
              <a:gd name="connsiteX71" fmla="*/ 3329117 w 4164495"/>
              <a:gd name="connsiteY71" fmla="*/ 1481289 h 3780819"/>
              <a:gd name="connsiteX72" fmla="*/ 3330246 w 4164495"/>
              <a:gd name="connsiteY72" fmla="*/ 1471129 h 3780819"/>
              <a:gd name="connsiteX73" fmla="*/ 3159783 w 4164495"/>
              <a:gd name="connsiteY73" fmla="*/ 1266800 h 3780819"/>
              <a:gd name="connsiteX0" fmla="*/ 3848406 w 4164495"/>
              <a:gd name="connsiteY0" fmla="*/ 2576311 h 3780819"/>
              <a:gd name="connsiteX1" fmla="*/ 3893561 w 4164495"/>
              <a:gd name="connsiteY1" fmla="*/ 2587600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72" fmla="*/ 3860823 w 4164495"/>
              <a:gd name="connsiteY72" fmla="*/ 2622596 h 3780819"/>
              <a:gd name="connsiteX0" fmla="*/ 3848406 w 4164495"/>
              <a:gd name="connsiteY0" fmla="*/ 2576311 h 3780819"/>
              <a:gd name="connsiteX1" fmla="*/ 3893561 w 4164495"/>
              <a:gd name="connsiteY1" fmla="*/ 2587600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72" fmla="*/ 3860823 w 4164495"/>
              <a:gd name="connsiteY72" fmla="*/ 2622596 h 3780819"/>
              <a:gd name="connsiteX0" fmla="*/ 3848406 w 4164495"/>
              <a:gd name="connsiteY0" fmla="*/ 2576311 h 3780819"/>
              <a:gd name="connsiteX1" fmla="*/ 3893561 w 4164495"/>
              <a:gd name="connsiteY1" fmla="*/ 2587600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0" fmla="*/ 3848406 w 4164495"/>
              <a:gd name="connsiteY0" fmla="*/ 2576311 h 3780819"/>
              <a:gd name="connsiteX1" fmla="*/ 3961295 w 4164495"/>
              <a:gd name="connsiteY1" fmla="*/ 2632756 h 3780819"/>
              <a:gd name="connsiteX2" fmla="*/ 4085472 w 4164495"/>
              <a:gd name="connsiteY2" fmla="*/ 2666622 h 3780819"/>
              <a:gd name="connsiteX3" fmla="*/ 4164495 w 4164495"/>
              <a:gd name="connsiteY3" fmla="*/ 2576311 h 3780819"/>
              <a:gd name="connsiteX4" fmla="*/ 4141917 w 4164495"/>
              <a:gd name="connsiteY4" fmla="*/ 2373111 h 3780819"/>
              <a:gd name="connsiteX5" fmla="*/ 4108050 w 4164495"/>
              <a:gd name="connsiteY5" fmla="*/ 2305378 h 3780819"/>
              <a:gd name="connsiteX6" fmla="*/ 4017739 w 4164495"/>
              <a:gd name="connsiteY6" fmla="*/ 2215067 h 3780819"/>
              <a:gd name="connsiteX7" fmla="*/ 3882272 w 4164495"/>
              <a:gd name="connsiteY7" fmla="*/ 2057022 h 3780819"/>
              <a:gd name="connsiteX8" fmla="*/ 3746806 w 4164495"/>
              <a:gd name="connsiteY8" fmla="*/ 1921556 h 3780819"/>
              <a:gd name="connsiteX9" fmla="*/ 3656495 w 4164495"/>
              <a:gd name="connsiteY9" fmla="*/ 1842534 h 3780819"/>
              <a:gd name="connsiteX10" fmla="*/ 3566183 w 4164495"/>
              <a:gd name="connsiteY10" fmla="*/ 1740934 h 3780819"/>
              <a:gd name="connsiteX11" fmla="*/ 3385561 w 4164495"/>
              <a:gd name="connsiteY11" fmla="*/ 1560311 h 3780819"/>
              <a:gd name="connsiteX12" fmla="*/ 3329117 w 4164495"/>
              <a:gd name="connsiteY12" fmla="*/ 1481289 h 3780819"/>
              <a:gd name="connsiteX13" fmla="*/ 3330246 w 4164495"/>
              <a:gd name="connsiteY13" fmla="*/ 1471129 h 3780819"/>
              <a:gd name="connsiteX14" fmla="*/ 3159783 w 4164495"/>
              <a:gd name="connsiteY14" fmla="*/ 1266800 h 3780819"/>
              <a:gd name="connsiteX15" fmla="*/ 2617917 w 4164495"/>
              <a:gd name="connsiteY15" fmla="*/ 724934 h 3780819"/>
              <a:gd name="connsiteX16" fmla="*/ 2289547 w 4164495"/>
              <a:gd name="connsiteY16" fmla="*/ 535018 h 3780819"/>
              <a:gd name="connsiteX17" fmla="*/ 2001515 w 4164495"/>
              <a:gd name="connsiteY17" fmla="*/ 174978 h 3780819"/>
              <a:gd name="connsiteX18" fmla="*/ 1209427 w 4164495"/>
              <a:gd name="connsiteY18" fmla="*/ 174978 h 3780819"/>
              <a:gd name="connsiteX19" fmla="*/ 1680939 w 4164495"/>
              <a:gd name="connsiteY19" fmla="*/ 1176489 h 3780819"/>
              <a:gd name="connsiteX20" fmla="*/ 1353443 w 4164495"/>
              <a:gd name="connsiteY20" fmla="*/ 1399114 h 3780819"/>
              <a:gd name="connsiteX21" fmla="*/ 868139 w 4164495"/>
              <a:gd name="connsiteY21" fmla="*/ 995867 h 3780819"/>
              <a:gd name="connsiteX22" fmla="*/ 732672 w 4164495"/>
              <a:gd name="connsiteY22" fmla="*/ 939422 h 3780819"/>
              <a:gd name="connsiteX23" fmla="*/ 540761 w 4164495"/>
              <a:gd name="connsiteY23" fmla="*/ 950711 h 3780819"/>
              <a:gd name="connsiteX24" fmla="*/ 337561 w 4164495"/>
              <a:gd name="connsiteY24" fmla="*/ 1041022 h 3780819"/>
              <a:gd name="connsiteX25" fmla="*/ 235961 w 4164495"/>
              <a:gd name="connsiteY25" fmla="*/ 1244222 h 3780819"/>
              <a:gd name="connsiteX26" fmla="*/ 57299 w 4164495"/>
              <a:gd name="connsiteY26" fmla="*/ 1687146 h 3780819"/>
              <a:gd name="connsiteX27" fmla="*/ 213383 w 4164495"/>
              <a:gd name="connsiteY27" fmla="*/ 2237645 h 3780819"/>
              <a:gd name="connsiteX28" fmla="*/ 540761 w 4164495"/>
              <a:gd name="connsiteY28" fmla="*/ 2440845 h 3780819"/>
              <a:gd name="connsiteX29" fmla="*/ 947161 w 4164495"/>
              <a:gd name="connsiteY29" fmla="*/ 2655334 h 3780819"/>
              <a:gd name="connsiteX30" fmla="*/ 1071339 w 4164495"/>
              <a:gd name="connsiteY30" fmla="*/ 3264934 h 3780819"/>
              <a:gd name="connsiteX31" fmla="*/ 1195517 w 4164495"/>
              <a:gd name="connsiteY31" fmla="*/ 3422978 h 3780819"/>
              <a:gd name="connsiteX32" fmla="*/ 1353443 w 4164495"/>
              <a:gd name="connsiteY32" fmla="*/ 3127306 h 3780819"/>
              <a:gd name="connsiteX33" fmla="*/ 1669650 w 4164495"/>
              <a:gd name="connsiteY33" fmla="*/ 3716489 h 3780819"/>
              <a:gd name="connsiteX34" fmla="*/ 1782539 w 4164495"/>
              <a:gd name="connsiteY34" fmla="*/ 3513289 h 3780819"/>
              <a:gd name="connsiteX35" fmla="*/ 1793828 w 4164495"/>
              <a:gd name="connsiteY35" fmla="*/ 3479422 h 3780819"/>
              <a:gd name="connsiteX36" fmla="*/ 1929295 w 4164495"/>
              <a:gd name="connsiteY36" fmla="*/ 3535867 h 3780819"/>
              <a:gd name="connsiteX37" fmla="*/ 1997028 w 4164495"/>
              <a:gd name="connsiteY37" fmla="*/ 3569734 h 3780819"/>
              <a:gd name="connsiteX38" fmla="*/ 2064761 w 4164495"/>
              <a:gd name="connsiteY38" fmla="*/ 3614889 h 3780819"/>
              <a:gd name="connsiteX39" fmla="*/ 2098628 w 4164495"/>
              <a:gd name="connsiteY39" fmla="*/ 3626178 h 3780819"/>
              <a:gd name="connsiteX40" fmla="*/ 2279250 w 4164495"/>
              <a:gd name="connsiteY40" fmla="*/ 3648756 h 3780819"/>
              <a:gd name="connsiteX41" fmla="*/ 2346983 w 4164495"/>
              <a:gd name="connsiteY41" fmla="*/ 3660045 h 3780819"/>
              <a:gd name="connsiteX42" fmla="*/ 2448583 w 4164495"/>
              <a:gd name="connsiteY42" fmla="*/ 3648756 h 3780819"/>
              <a:gd name="connsiteX43" fmla="*/ 2459872 w 4164495"/>
              <a:gd name="connsiteY43" fmla="*/ 3614889 h 3780819"/>
              <a:gd name="connsiteX44" fmla="*/ 2493739 w 4164495"/>
              <a:gd name="connsiteY44" fmla="*/ 3603600 h 3780819"/>
              <a:gd name="connsiteX45" fmla="*/ 2505028 w 4164495"/>
              <a:gd name="connsiteY45" fmla="*/ 3569734 h 3780819"/>
              <a:gd name="connsiteX46" fmla="*/ 2584050 w 4164495"/>
              <a:gd name="connsiteY46" fmla="*/ 3513289 h 3780819"/>
              <a:gd name="connsiteX47" fmla="*/ 2617917 w 4164495"/>
              <a:gd name="connsiteY47" fmla="*/ 3456845 h 3780819"/>
              <a:gd name="connsiteX48" fmla="*/ 2651783 w 4164495"/>
              <a:gd name="connsiteY48" fmla="*/ 3422978 h 3780819"/>
              <a:gd name="connsiteX49" fmla="*/ 2696939 w 4164495"/>
              <a:gd name="connsiteY49" fmla="*/ 3343956 h 3780819"/>
              <a:gd name="connsiteX50" fmla="*/ 2730806 w 4164495"/>
              <a:gd name="connsiteY50" fmla="*/ 3050445 h 3780819"/>
              <a:gd name="connsiteX51" fmla="*/ 2753383 w 4164495"/>
              <a:gd name="connsiteY51" fmla="*/ 2824667 h 3780819"/>
              <a:gd name="connsiteX52" fmla="*/ 2775961 w 4164495"/>
              <a:gd name="connsiteY52" fmla="*/ 2700489 h 3780819"/>
              <a:gd name="connsiteX53" fmla="*/ 2787250 w 4164495"/>
              <a:gd name="connsiteY53" fmla="*/ 2666622 h 3780819"/>
              <a:gd name="connsiteX54" fmla="*/ 2821117 w 4164495"/>
              <a:gd name="connsiteY54" fmla="*/ 2644045 h 3780819"/>
              <a:gd name="connsiteX55" fmla="*/ 2854983 w 4164495"/>
              <a:gd name="connsiteY55" fmla="*/ 2576311 h 3780819"/>
              <a:gd name="connsiteX56" fmla="*/ 2877561 w 4164495"/>
              <a:gd name="connsiteY56" fmla="*/ 2542445 h 3780819"/>
              <a:gd name="connsiteX57" fmla="*/ 2900139 w 4164495"/>
              <a:gd name="connsiteY57" fmla="*/ 2497289 h 3780819"/>
              <a:gd name="connsiteX58" fmla="*/ 2922717 w 4164495"/>
              <a:gd name="connsiteY58" fmla="*/ 2463422 h 3780819"/>
              <a:gd name="connsiteX59" fmla="*/ 2967872 w 4164495"/>
              <a:gd name="connsiteY59" fmla="*/ 2406978 h 3780819"/>
              <a:gd name="connsiteX60" fmla="*/ 3001739 w 4164495"/>
              <a:gd name="connsiteY60" fmla="*/ 2327956 h 3780819"/>
              <a:gd name="connsiteX61" fmla="*/ 3092050 w 4164495"/>
              <a:gd name="connsiteY61" fmla="*/ 2294089 h 3780819"/>
              <a:gd name="connsiteX62" fmla="*/ 3125917 w 4164495"/>
              <a:gd name="connsiteY62" fmla="*/ 2271511 h 3780819"/>
              <a:gd name="connsiteX63" fmla="*/ 3159783 w 4164495"/>
              <a:gd name="connsiteY63" fmla="*/ 2260222 h 3780819"/>
              <a:gd name="connsiteX64" fmla="*/ 3453295 w 4164495"/>
              <a:gd name="connsiteY64" fmla="*/ 2248934 h 3780819"/>
              <a:gd name="connsiteX65" fmla="*/ 3475872 w 4164495"/>
              <a:gd name="connsiteY65" fmla="*/ 2203778 h 3780819"/>
              <a:gd name="connsiteX66" fmla="*/ 3509739 w 4164495"/>
              <a:gd name="connsiteY66" fmla="*/ 2237645 h 3780819"/>
              <a:gd name="connsiteX67" fmla="*/ 3532317 w 4164495"/>
              <a:gd name="connsiteY67" fmla="*/ 2327956 h 3780819"/>
              <a:gd name="connsiteX68" fmla="*/ 3577472 w 4164495"/>
              <a:gd name="connsiteY68" fmla="*/ 2361822 h 3780819"/>
              <a:gd name="connsiteX69" fmla="*/ 3622628 w 4164495"/>
              <a:gd name="connsiteY69" fmla="*/ 2429556 h 3780819"/>
              <a:gd name="connsiteX70" fmla="*/ 3735517 w 4164495"/>
              <a:gd name="connsiteY70" fmla="*/ 2508578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72" fmla="*/ 3848406 w 4164495"/>
              <a:gd name="connsiteY72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453295 w 4164495"/>
              <a:gd name="connsiteY64" fmla="*/ 2248934 h 3780819"/>
              <a:gd name="connsiteX65" fmla="*/ 3475872 w 4164495"/>
              <a:gd name="connsiteY65" fmla="*/ 2203778 h 3780819"/>
              <a:gd name="connsiteX66" fmla="*/ 3509739 w 4164495"/>
              <a:gd name="connsiteY66" fmla="*/ 2237645 h 3780819"/>
              <a:gd name="connsiteX67" fmla="*/ 3532317 w 4164495"/>
              <a:gd name="connsiteY67" fmla="*/ 2327956 h 3780819"/>
              <a:gd name="connsiteX68" fmla="*/ 3577472 w 4164495"/>
              <a:gd name="connsiteY68" fmla="*/ 2361822 h 3780819"/>
              <a:gd name="connsiteX69" fmla="*/ 3622628 w 4164495"/>
              <a:gd name="connsiteY69" fmla="*/ 2429556 h 3780819"/>
              <a:gd name="connsiteX70" fmla="*/ 3735517 w 4164495"/>
              <a:gd name="connsiteY70" fmla="*/ 2508578 h 3780819"/>
              <a:gd name="connsiteX71" fmla="*/ 3848406 w 4164495"/>
              <a:gd name="connsiteY71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453295 w 4164495"/>
              <a:gd name="connsiteY63" fmla="*/ 2248934 h 3780819"/>
              <a:gd name="connsiteX64" fmla="*/ 3475872 w 4164495"/>
              <a:gd name="connsiteY64" fmla="*/ 2203778 h 3780819"/>
              <a:gd name="connsiteX65" fmla="*/ 3509739 w 4164495"/>
              <a:gd name="connsiteY65" fmla="*/ 2237645 h 3780819"/>
              <a:gd name="connsiteX66" fmla="*/ 3532317 w 4164495"/>
              <a:gd name="connsiteY66" fmla="*/ 2327956 h 3780819"/>
              <a:gd name="connsiteX67" fmla="*/ 3577472 w 4164495"/>
              <a:gd name="connsiteY67" fmla="*/ 2361822 h 3780819"/>
              <a:gd name="connsiteX68" fmla="*/ 3622628 w 4164495"/>
              <a:gd name="connsiteY68" fmla="*/ 2429556 h 3780819"/>
              <a:gd name="connsiteX69" fmla="*/ 3735517 w 4164495"/>
              <a:gd name="connsiteY69" fmla="*/ 2508578 h 3780819"/>
              <a:gd name="connsiteX70" fmla="*/ 3848406 w 4164495"/>
              <a:gd name="connsiteY70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453295 w 4164495"/>
              <a:gd name="connsiteY63" fmla="*/ 2248934 h 3780819"/>
              <a:gd name="connsiteX64" fmla="*/ 3475872 w 4164495"/>
              <a:gd name="connsiteY64" fmla="*/ 2203778 h 3780819"/>
              <a:gd name="connsiteX65" fmla="*/ 3509739 w 4164495"/>
              <a:gd name="connsiteY65" fmla="*/ 2237645 h 3780819"/>
              <a:gd name="connsiteX66" fmla="*/ 3532317 w 4164495"/>
              <a:gd name="connsiteY66" fmla="*/ 2327956 h 3780819"/>
              <a:gd name="connsiteX67" fmla="*/ 3577472 w 4164495"/>
              <a:gd name="connsiteY67" fmla="*/ 2361822 h 3780819"/>
              <a:gd name="connsiteX68" fmla="*/ 3622628 w 4164495"/>
              <a:gd name="connsiteY68" fmla="*/ 2429556 h 3780819"/>
              <a:gd name="connsiteX69" fmla="*/ 3735517 w 4164495"/>
              <a:gd name="connsiteY69" fmla="*/ 2508578 h 3780819"/>
              <a:gd name="connsiteX70" fmla="*/ 3848406 w 4164495"/>
              <a:gd name="connsiteY70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3001739 w 4164495"/>
              <a:gd name="connsiteY60" fmla="*/ 2327956 h 3780819"/>
              <a:gd name="connsiteX61" fmla="*/ 3092050 w 4164495"/>
              <a:gd name="connsiteY61" fmla="*/ 2294089 h 3780819"/>
              <a:gd name="connsiteX62" fmla="*/ 3453295 w 4164495"/>
              <a:gd name="connsiteY62" fmla="*/ 2248934 h 3780819"/>
              <a:gd name="connsiteX63" fmla="*/ 3475872 w 4164495"/>
              <a:gd name="connsiteY63" fmla="*/ 2203778 h 3780819"/>
              <a:gd name="connsiteX64" fmla="*/ 3509739 w 4164495"/>
              <a:gd name="connsiteY64" fmla="*/ 2237645 h 3780819"/>
              <a:gd name="connsiteX65" fmla="*/ 3532317 w 4164495"/>
              <a:gd name="connsiteY65" fmla="*/ 2327956 h 3780819"/>
              <a:gd name="connsiteX66" fmla="*/ 3577472 w 4164495"/>
              <a:gd name="connsiteY66" fmla="*/ 2361822 h 3780819"/>
              <a:gd name="connsiteX67" fmla="*/ 3622628 w 4164495"/>
              <a:gd name="connsiteY67" fmla="*/ 2429556 h 3780819"/>
              <a:gd name="connsiteX68" fmla="*/ 3735517 w 4164495"/>
              <a:gd name="connsiteY68" fmla="*/ 2508578 h 3780819"/>
              <a:gd name="connsiteX69" fmla="*/ 3848406 w 4164495"/>
              <a:gd name="connsiteY69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22717 w 4164495"/>
              <a:gd name="connsiteY58" fmla="*/ 2463422 h 3780819"/>
              <a:gd name="connsiteX59" fmla="*/ 3001739 w 4164495"/>
              <a:gd name="connsiteY59" fmla="*/ 2327956 h 3780819"/>
              <a:gd name="connsiteX60" fmla="*/ 3092050 w 4164495"/>
              <a:gd name="connsiteY60" fmla="*/ 2294089 h 3780819"/>
              <a:gd name="connsiteX61" fmla="*/ 3453295 w 4164495"/>
              <a:gd name="connsiteY61" fmla="*/ 2248934 h 3780819"/>
              <a:gd name="connsiteX62" fmla="*/ 3475872 w 4164495"/>
              <a:gd name="connsiteY62" fmla="*/ 2203778 h 3780819"/>
              <a:gd name="connsiteX63" fmla="*/ 3509739 w 4164495"/>
              <a:gd name="connsiteY63" fmla="*/ 2237645 h 3780819"/>
              <a:gd name="connsiteX64" fmla="*/ 3532317 w 4164495"/>
              <a:gd name="connsiteY64" fmla="*/ 2327956 h 3780819"/>
              <a:gd name="connsiteX65" fmla="*/ 3577472 w 4164495"/>
              <a:gd name="connsiteY65" fmla="*/ 2361822 h 3780819"/>
              <a:gd name="connsiteX66" fmla="*/ 3622628 w 4164495"/>
              <a:gd name="connsiteY66" fmla="*/ 2429556 h 3780819"/>
              <a:gd name="connsiteX67" fmla="*/ 3735517 w 4164495"/>
              <a:gd name="connsiteY67" fmla="*/ 2508578 h 3780819"/>
              <a:gd name="connsiteX68" fmla="*/ 3848406 w 4164495"/>
              <a:gd name="connsiteY68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22717 w 4164495"/>
              <a:gd name="connsiteY58" fmla="*/ 2463422 h 3780819"/>
              <a:gd name="connsiteX59" fmla="*/ 3001739 w 4164495"/>
              <a:gd name="connsiteY59" fmla="*/ 2327956 h 3780819"/>
              <a:gd name="connsiteX60" fmla="*/ 3092050 w 4164495"/>
              <a:gd name="connsiteY60" fmla="*/ 2294089 h 3780819"/>
              <a:gd name="connsiteX61" fmla="*/ 3453295 w 4164495"/>
              <a:gd name="connsiteY61" fmla="*/ 2248934 h 3780819"/>
              <a:gd name="connsiteX62" fmla="*/ 3475872 w 4164495"/>
              <a:gd name="connsiteY62" fmla="*/ 2203778 h 3780819"/>
              <a:gd name="connsiteX63" fmla="*/ 3509739 w 4164495"/>
              <a:gd name="connsiteY63" fmla="*/ 2237645 h 3780819"/>
              <a:gd name="connsiteX64" fmla="*/ 3532317 w 4164495"/>
              <a:gd name="connsiteY64" fmla="*/ 2327956 h 3780819"/>
              <a:gd name="connsiteX65" fmla="*/ 3577472 w 4164495"/>
              <a:gd name="connsiteY65" fmla="*/ 2361822 h 3780819"/>
              <a:gd name="connsiteX66" fmla="*/ 3622628 w 4164495"/>
              <a:gd name="connsiteY66" fmla="*/ 2429556 h 3780819"/>
              <a:gd name="connsiteX67" fmla="*/ 3735517 w 4164495"/>
              <a:gd name="connsiteY67" fmla="*/ 2508578 h 3780819"/>
              <a:gd name="connsiteX68" fmla="*/ 3848406 w 4164495"/>
              <a:gd name="connsiteY68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22717 w 4164495"/>
              <a:gd name="connsiteY58" fmla="*/ 2463422 h 3780819"/>
              <a:gd name="connsiteX59" fmla="*/ 3001739 w 4164495"/>
              <a:gd name="connsiteY59" fmla="*/ 2327956 h 3780819"/>
              <a:gd name="connsiteX60" fmla="*/ 3092050 w 4164495"/>
              <a:gd name="connsiteY60" fmla="*/ 2294089 h 3780819"/>
              <a:gd name="connsiteX61" fmla="*/ 3453295 w 4164495"/>
              <a:gd name="connsiteY61" fmla="*/ 2248934 h 3780819"/>
              <a:gd name="connsiteX62" fmla="*/ 3475872 w 4164495"/>
              <a:gd name="connsiteY62" fmla="*/ 2203778 h 3780819"/>
              <a:gd name="connsiteX63" fmla="*/ 3509739 w 4164495"/>
              <a:gd name="connsiteY63" fmla="*/ 2237645 h 3780819"/>
              <a:gd name="connsiteX64" fmla="*/ 3532317 w 4164495"/>
              <a:gd name="connsiteY64" fmla="*/ 2327956 h 3780819"/>
              <a:gd name="connsiteX65" fmla="*/ 3577472 w 4164495"/>
              <a:gd name="connsiteY65" fmla="*/ 2361822 h 3780819"/>
              <a:gd name="connsiteX66" fmla="*/ 3622628 w 4164495"/>
              <a:gd name="connsiteY66" fmla="*/ 2429556 h 3780819"/>
              <a:gd name="connsiteX67" fmla="*/ 3735517 w 4164495"/>
              <a:gd name="connsiteY67" fmla="*/ 2508578 h 3780819"/>
              <a:gd name="connsiteX68" fmla="*/ 3848406 w 4164495"/>
              <a:gd name="connsiteY68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2064761 w 4164495"/>
              <a:gd name="connsiteY38" fmla="*/ 3614889 h 3780819"/>
              <a:gd name="connsiteX39" fmla="*/ 2098628 w 4164495"/>
              <a:gd name="connsiteY39" fmla="*/ 3626178 h 3780819"/>
              <a:gd name="connsiteX40" fmla="*/ 2279250 w 4164495"/>
              <a:gd name="connsiteY40" fmla="*/ 3648756 h 3780819"/>
              <a:gd name="connsiteX41" fmla="*/ 2346983 w 4164495"/>
              <a:gd name="connsiteY41" fmla="*/ 3660045 h 3780819"/>
              <a:gd name="connsiteX42" fmla="*/ 2448583 w 4164495"/>
              <a:gd name="connsiteY42" fmla="*/ 3648756 h 3780819"/>
              <a:gd name="connsiteX43" fmla="*/ 2459872 w 4164495"/>
              <a:gd name="connsiteY43" fmla="*/ 3614889 h 3780819"/>
              <a:gd name="connsiteX44" fmla="*/ 2493739 w 4164495"/>
              <a:gd name="connsiteY44" fmla="*/ 3603600 h 3780819"/>
              <a:gd name="connsiteX45" fmla="*/ 2505028 w 4164495"/>
              <a:gd name="connsiteY45" fmla="*/ 3569734 h 3780819"/>
              <a:gd name="connsiteX46" fmla="*/ 2584050 w 4164495"/>
              <a:gd name="connsiteY46" fmla="*/ 3513289 h 3780819"/>
              <a:gd name="connsiteX47" fmla="*/ 2617917 w 4164495"/>
              <a:gd name="connsiteY47" fmla="*/ 3456845 h 3780819"/>
              <a:gd name="connsiteX48" fmla="*/ 2651783 w 4164495"/>
              <a:gd name="connsiteY48" fmla="*/ 3422978 h 3780819"/>
              <a:gd name="connsiteX49" fmla="*/ 2696939 w 4164495"/>
              <a:gd name="connsiteY49" fmla="*/ 3343956 h 3780819"/>
              <a:gd name="connsiteX50" fmla="*/ 2730806 w 4164495"/>
              <a:gd name="connsiteY50" fmla="*/ 3050445 h 3780819"/>
              <a:gd name="connsiteX51" fmla="*/ 2753383 w 4164495"/>
              <a:gd name="connsiteY51" fmla="*/ 2824667 h 3780819"/>
              <a:gd name="connsiteX52" fmla="*/ 2775961 w 4164495"/>
              <a:gd name="connsiteY52" fmla="*/ 2700489 h 3780819"/>
              <a:gd name="connsiteX53" fmla="*/ 2787250 w 4164495"/>
              <a:gd name="connsiteY53" fmla="*/ 2666622 h 3780819"/>
              <a:gd name="connsiteX54" fmla="*/ 2821117 w 4164495"/>
              <a:gd name="connsiteY54" fmla="*/ 2644045 h 3780819"/>
              <a:gd name="connsiteX55" fmla="*/ 2854983 w 4164495"/>
              <a:gd name="connsiteY55" fmla="*/ 2576311 h 3780819"/>
              <a:gd name="connsiteX56" fmla="*/ 2877561 w 4164495"/>
              <a:gd name="connsiteY56" fmla="*/ 2542445 h 3780819"/>
              <a:gd name="connsiteX57" fmla="*/ 2922717 w 4164495"/>
              <a:gd name="connsiteY57" fmla="*/ 2463422 h 3780819"/>
              <a:gd name="connsiteX58" fmla="*/ 3001739 w 4164495"/>
              <a:gd name="connsiteY58" fmla="*/ 2327956 h 3780819"/>
              <a:gd name="connsiteX59" fmla="*/ 3092050 w 4164495"/>
              <a:gd name="connsiteY59" fmla="*/ 2294089 h 3780819"/>
              <a:gd name="connsiteX60" fmla="*/ 3453295 w 4164495"/>
              <a:gd name="connsiteY60" fmla="*/ 2248934 h 3780819"/>
              <a:gd name="connsiteX61" fmla="*/ 3475872 w 4164495"/>
              <a:gd name="connsiteY61" fmla="*/ 2203778 h 3780819"/>
              <a:gd name="connsiteX62" fmla="*/ 3509739 w 4164495"/>
              <a:gd name="connsiteY62" fmla="*/ 2237645 h 3780819"/>
              <a:gd name="connsiteX63" fmla="*/ 3532317 w 4164495"/>
              <a:gd name="connsiteY63" fmla="*/ 2327956 h 3780819"/>
              <a:gd name="connsiteX64" fmla="*/ 3577472 w 4164495"/>
              <a:gd name="connsiteY64" fmla="*/ 2361822 h 3780819"/>
              <a:gd name="connsiteX65" fmla="*/ 3622628 w 4164495"/>
              <a:gd name="connsiteY65" fmla="*/ 2429556 h 3780819"/>
              <a:gd name="connsiteX66" fmla="*/ 3735517 w 4164495"/>
              <a:gd name="connsiteY66" fmla="*/ 2508578 h 3780819"/>
              <a:gd name="connsiteX67" fmla="*/ 3848406 w 4164495"/>
              <a:gd name="connsiteY67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2064761 w 4164495"/>
              <a:gd name="connsiteY38" fmla="*/ 3614889 h 3780819"/>
              <a:gd name="connsiteX39" fmla="*/ 2098628 w 4164495"/>
              <a:gd name="connsiteY39" fmla="*/ 3626178 h 3780819"/>
              <a:gd name="connsiteX40" fmla="*/ 2279250 w 4164495"/>
              <a:gd name="connsiteY40" fmla="*/ 3648756 h 3780819"/>
              <a:gd name="connsiteX41" fmla="*/ 2346983 w 4164495"/>
              <a:gd name="connsiteY41" fmla="*/ 3660045 h 3780819"/>
              <a:gd name="connsiteX42" fmla="*/ 2448583 w 4164495"/>
              <a:gd name="connsiteY42" fmla="*/ 3648756 h 3780819"/>
              <a:gd name="connsiteX43" fmla="*/ 2459872 w 4164495"/>
              <a:gd name="connsiteY43" fmla="*/ 3614889 h 3780819"/>
              <a:gd name="connsiteX44" fmla="*/ 2493739 w 4164495"/>
              <a:gd name="connsiteY44" fmla="*/ 3603600 h 3780819"/>
              <a:gd name="connsiteX45" fmla="*/ 2505028 w 4164495"/>
              <a:gd name="connsiteY45" fmla="*/ 3569734 h 3780819"/>
              <a:gd name="connsiteX46" fmla="*/ 2584050 w 4164495"/>
              <a:gd name="connsiteY46" fmla="*/ 3513289 h 3780819"/>
              <a:gd name="connsiteX47" fmla="*/ 2617917 w 4164495"/>
              <a:gd name="connsiteY47" fmla="*/ 3456845 h 3780819"/>
              <a:gd name="connsiteX48" fmla="*/ 2651783 w 4164495"/>
              <a:gd name="connsiteY48" fmla="*/ 3422978 h 3780819"/>
              <a:gd name="connsiteX49" fmla="*/ 2696939 w 4164495"/>
              <a:gd name="connsiteY49" fmla="*/ 3343956 h 3780819"/>
              <a:gd name="connsiteX50" fmla="*/ 2730806 w 4164495"/>
              <a:gd name="connsiteY50" fmla="*/ 3050445 h 3780819"/>
              <a:gd name="connsiteX51" fmla="*/ 2753383 w 4164495"/>
              <a:gd name="connsiteY51" fmla="*/ 2824667 h 3780819"/>
              <a:gd name="connsiteX52" fmla="*/ 2775961 w 4164495"/>
              <a:gd name="connsiteY52" fmla="*/ 2700489 h 3780819"/>
              <a:gd name="connsiteX53" fmla="*/ 2787250 w 4164495"/>
              <a:gd name="connsiteY53" fmla="*/ 2666622 h 3780819"/>
              <a:gd name="connsiteX54" fmla="*/ 2821117 w 4164495"/>
              <a:gd name="connsiteY54" fmla="*/ 2644045 h 3780819"/>
              <a:gd name="connsiteX55" fmla="*/ 2854983 w 4164495"/>
              <a:gd name="connsiteY55" fmla="*/ 2576311 h 3780819"/>
              <a:gd name="connsiteX56" fmla="*/ 2877561 w 4164495"/>
              <a:gd name="connsiteY56" fmla="*/ 2542445 h 3780819"/>
              <a:gd name="connsiteX57" fmla="*/ 2922717 w 4164495"/>
              <a:gd name="connsiteY57" fmla="*/ 2463422 h 3780819"/>
              <a:gd name="connsiteX58" fmla="*/ 3001739 w 4164495"/>
              <a:gd name="connsiteY58" fmla="*/ 2327956 h 3780819"/>
              <a:gd name="connsiteX59" fmla="*/ 3092050 w 4164495"/>
              <a:gd name="connsiteY59" fmla="*/ 2294089 h 3780819"/>
              <a:gd name="connsiteX60" fmla="*/ 3453295 w 4164495"/>
              <a:gd name="connsiteY60" fmla="*/ 2248934 h 3780819"/>
              <a:gd name="connsiteX61" fmla="*/ 3475872 w 4164495"/>
              <a:gd name="connsiteY61" fmla="*/ 2203778 h 3780819"/>
              <a:gd name="connsiteX62" fmla="*/ 3509739 w 4164495"/>
              <a:gd name="connsiteY62" fmla="*/ 2237645 h 3780819"/>
              <a:gd name="connsiteX63" fmla="*/ 3532317 w 4164495"/>
              <a:gd name="connsiteY63" fmla="*/ 2327956 h 3780819"/>
              <a:gd name="connsiteX64" fmla="*/ 3577472 w 4164495"/>
              <a:gd name="connsiteY64" fmla="*/ 2361822 h 3780819"/>
              <a:gd name="connsiteX65" fmla="*/ 3622628 w 4164495"/>
              <a:gd name="connsiteY65" fmla="*/ 2429556 h 3780819"/>
              <a:gd name="connsiteX66" fmla="*/ 3735517 w 4164495"/>
              <a:gd name="connsiteY66" fmla="*/ 2508578 h 3780819"/>
              <a:gd name="connsiteX67" fmla="*/ 3848406 w 4164495"/>
              <a:gd name="connsiteY67" fmla="*/ 2576311 h 3780819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1929295 w 4164495"/>
              <a:gd name="connsiteY36" fmla="*/ 3535867 h 3775175"/>
              <a:gd name="connsiteX37" fmla="*/ 2064761 w 4164495"/>
              <a:gd name="connsiteY37" fmla="*/ 3614889 h 3775175"/>
              <a:gd name="connsiteX38" fmla="*/ 2098628 w 4164495"/>
              <a:gd name="connsiteY38" fmla="*/ 3626178 h 3775175"/>
              <a:gd name="connsiteX39" fmla="*/ 2279250 w 4164495"/>
              <a:gd name="connsiteY39" fmla="*/ 3648756 h 3775175"/>
              <a:gd name="connsiteX40" fmla="*/ 2346983 w 4164495"/>
              <a:gd name="connsiteY40" fmla="*/ 3660045 h 3775175"/>
              <a:gd name="connsiteX41" fmla="*/ 2448583 w 4164495"/>
              <a:gd name="connsiteY41" fmla="*/ 3648756 h 3775175"/>
              <a:gd name="connsiteX42" fmla="*/ 2459872 w 4164495"/>
              <a:gd name="connsiteY42" fmla="*/ 3614889 h 3775175"/>
              <a:gd name="connsiteX43" fmla="*/ 2493739 w 4164495"/>
              <a:gd name="connsiteY43" fmla="*/ 3603600 h 3775175"/>
              <a:gd name="connsiteX44" fmla="*/ 2505028 w 4164495"/>
              <a:gd name="connsiteY44" fmla="*/ 3569734 h 3775175"/>
              <a:gd name="connsiteX45" fmla="*/ 2584050 w 4164495"/>
              <a:gd name="connsiteY45" fmla="*/ 3513289 h 3775175"/>
              <a:gd name="connsiteX46" fmla="*/ 2617917 w 4164495"/>
              <a:gd name="connsiteY46" fmla="*/ 3456845 h 3775175"/>
              <a:gd name="connsiteX47" fmla="*/ 2651783 w 4164495"/>
              <a:gd name="connsiteY47" fmla="*/ 3422978 h 3775175"/>
              <a:gd name="connsiteX48" fmla="*/ 2696939 w 4164495"/>
              <a:gd name="connsiteY48" fmla="*/ 3343956 h 3775175"/>
              <a:gd name="connsiteX49" fmla="*/ 2730806 w 4164495"/>
              <a:gd name="connsiteY49" fmla="*/ 3050445 h 3775175"/>
              <a:gd name="connsiteX50" fmla="*/ 2753383 w 4164495"/>
              <a:gd name="connsiteY50" fmla="*/ 2824667 h 3775175"/>
              <a:gd name="connsiteX51" fmla="*/ 2775961 w 4164495"/>
              <a:gd name="connsiteY51" fmla="*/ 2700489 h 3775175"/>
              <a:gd name="connsiteX52" fmla="*/ 2787250 w 4164495"/>
              <a:gd name="connsiteY52" fmla="*/ 2666622 h 3775175"/>
              <a:gd name="connsiteX53" fmla="*/ 2821117 w 4164495"/>
              <a:gd name="connsiteY53" fmla="*/ 2644045 h 3775175"/>
              <a:gd name="connsiteX54" fmla="*/ 2854983 w 4164495"/>
              <a:gd name="connsiteY54" fmla="*/ 2576311 h 3775175"/>
              <a:gd name="connsiteX55" fmla="*/ 2877561 w 4164495"/>
              <a:gd name="connsiteY55" fmla="*/ 2542445 h 3775175"/>
              <a:gd name="connsiteX56" fmla="*/ 2922717 w 4164495"/>
              <a:gd name="connsiteY56" fmla="*/ 2463422 h 3775175"/>
              <a:gd name="connsiteX57" fmla="*/ 3001739 w 4164495"/>
              <a:gd name="connsiteY57" fmla="*/ 2327956 h 3775175"/>
              <a:gd name="connsiteX58" fmla="*/ 3092050 w 4164495"/>
              <a:gd name="connsiteY58" fmla="*/ 2294089 h 3775175"/>
              <a:gd name="connsiteX59" fmla="*/ 3453295 w 4164495"/>
              <a:gd name="connsiteY59" fmla="*/ 2248934 h 3775175"/>
              <a:gd name="connsiteX60" fmla="*/ 3475872 w 4164495"/>
              <a:gd name="connsiteY60" fmla="*/ 2203778 h 3775175"/>
              <a:gd name="connsiteX61" fmla="*/ 3509739 w 4164495"/>
              <a:gd name="connsiteY61" fmla="*/ 2237645 h 3775175"/>
              <a:gd name="connsiteX62" fmla="*/ 3532317 w 4164495"/>
              <a:gd name="connsiteY62" fmla="*/ 2327956 h 3775175"/>
              <a:gd name="connsiteX63" fmla="*/ 3577472 w 4164495"/>
              <a:gd name="connsiteY63" fmla="*/ 2361822 h 3775175"/>
              <a:gd name="connsiteX64" fmla="*/ 3622628 w 4164495"/>
              <a:gd name="connsiteY64" fmla="*/ 2429556 h 3775175"/>
              <a:gd name="connsiteX65" fmla="*/ 3735517 w 4164495"/>
              <a:gd name="connsiteY65" fmla="*/ 2508578 h 3775175"/>
              <a:gd name="connsiteX66" fmla="*/ 3848406 w 4164495"/>
              <a:gd name="connsiteY66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1929295 w 4164495"/>
              <a:gd name="connsiteY36" fmla="*/ 3535867 h 3775175"/>
              <a:gd name="connsiteX37" fmla="*/ 2064761 w 4164495"/>
              <a:gd name="connsiteY37" fmla="*/ 3614889 h 3775175"/>
              <a:gd name="connsiteX38" fmla="*/ 2098628 w 4164495"/>
              <a:gd name="connsiteY38" fmla="*/ 3626178 h 3775175"/>
              <a:gd name="connsiteX39" fmla="*/ 2279250 w 4164495"/>
              <a:gd name="connsiteY39" fmla="*/ 3648756 h 3775175"/>
              <a:gd name="connsiteX40" fmla="*/ 2346983 w 4164495"/>
              <a:gd name="connsiteY40" fmla="*/ 3660045 h 3775175"/>
              <a:gd name="connsiteX41" fmla="*/ 2448583 w 4164495"/>
              <a:gd name="connsiteY41" fmla="*/ 3648756 h 3775175"/>
              <a:gd name="connsiteX42" fmla="*/ 2459872 w 4164495"/>
              <a:gd name="connsiteY42" fmla="*/ 3614889 h 3775175"/>
              <a:gd name="connsiteX43" fmla="*/ 2493739 w 4164495"/>
              <a:gd name="connsiteY43" fmla="*/ 3603600 h 3775175"/>
              <a:gd name="connsiteX44" fmla="*/ 2505028 w 4164495"/>
              <a:gd name="connsiteY44" fmla="*/ 3569734 h 3775175"/>
              <a:gd name="connsiteX45" fmla="*/ 2584050 w 4164495"/>
              <a:gd name="connsiteY45" fmla="*/ 3513289 h 3775175"/>
              <a:gd name="connsiteX46" fmla="*/ 2617917 w 4164495"/>
              <a:gd name="connsiteY46" fmla="*/ 3456845 h 3775175"/>
              <a:gd name="connsiteX47" fmla="*/ 2651783 w 4164495"/>
              <a:gd name="connsiteY47" fmla="*/ 3422978 h 3775175"/>
              <a:gd name="connsiteX48" fmla="*/ 2696939 w 4164495"/>
              <a:gd name="connsiteY48" fmla="*/ 3343956 h 3775175"/>
              <a:gd name="connsiteX49" fmla="*/ 2730806 w 4164495"/>
              <a:gd name="connsiteY49" fmla="*/ 3050445 h 3775175"/>
              <a:gd name="connsiteX50" fmla="*/ 2753383 w 4164495"/>
              <a:gd name="connsiteY50" fmla="*/ 2824667 h 3775175"/>
              <a:gd name="connsiteX51" fmla="*/ 2775961 w 4164495"/>
              <a:gd name="connsiteY51" fmla="*/ 2700489 h 3775175"/>
              <a:gd name="connsiteX52" fmla="*/ 2787250 w 4164495"/>
              <a:gd name="connsiteY52" fmla="*/ 2666622 h 3775175"/>
              <a:gd name="connsiteX53" fmla="*/ 2821117 w 4164495"/>
              <a:gd name="connsiteY53" fmla="*/ 2644045 h 3775175"/>
              <a:gd name="connsiteX54" fmla="*/ 2854983 w 4164495"/>
              <a:gd name="connsiteY54" fmla="*/ 2576311 h 3775175"/>
              <a:gd name="connsiteX55" fmla="*/ 2877561 w 4164495"/>
              <a:gd name="connsiteY55" fmla="*/ 2542445 h 3775175"/>
              <a:gd name="connsiteX56" fmla="*/ 2922717 w 4164495"/>
              <a:gd name="connsiteY56" fmla="*/ 2463422 h 3775175"/>
              <a:gd name="connsiteX57" fmla="*/ 3001739 w 4164495"/>
              <a:gd name="connsiteY57" fmla="*/ 2327956 h 3775175"/>
              <a:gd name="connsiteX58" fmla="*/ 3092050 w 4164495"/>
              <a:gd name="connsiteY58" fmla="*/ 2294089 h 3775175"/>
              <a:gd name="connsiteX59" fmla="*/ 3453295 w 4164495"/>
              <a:gd name="connsiteY59" fmla="*/ 2248934 h 3775175"/>
              <a:gd name="connsiteX60" fmla="*/ 3475872 w 4164495"/>
              <a:gd name="connsiteY60" fmla="*/ 2203778 h 3775175"/>
              <a:gd name="connsiteX61" fmla="*/ 3509739 w 4164495"/>
              <a:gd name="connsiteY61" fmla="*/ 2237645 h 3775175"/>
              <a:gd name="connsiteX62" fmla="*/ 3532317 w 4164495"/>
              <a:gd name="connsiteY62" fmla="*/ 2327956 h 3775175"/>
              <a:gd name="connsiteX63" fmla="*/ 3577472 w 4164495"/>
              <a:gd name="connsiteY63" fmla="*/ 2361822 h 3775175"/>
              <a:gd name="connsiteX64" fmla="*/ 3622628 w 4164495"/>
              <a:gd name="connsiteY64" fmla="*/ 2429556 h 3775175"/>
              <a:gd name="connsiteX65" fmla="*/ 3735517 w 4164495"/>
              <a:gd name="connsiteY65" fmla="*/ 2508578 h 3775175"/>
              <a:gd name="connsiteX66" fmla="*/ 3848406 w 4164495"/>
              <a:gd name="connsiteY66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098628 w 4164495"/>
              <a:gd name="connsiteY37" fmla="*/ 3626178 h 3775175"/>
              <a:gd name="connsiteX38" fmla="*/ 2279250 w 4164495"/>
              <a:gd name="connsiteY38" fmla="*/ 3648756 h 3775175"/>
              <a:gd name="connsiteX39" fmla="*/ 2346983 w 4164495"/>
              <a:gd name="connsiteY39" fmla="*/ 3660045 h 3775175"/>
              <a:gd name="connsiteX40" fmla="*/ 2448583 w 4164495"/>
              <a:gd name="connsiteY40" fmla="*/ 3648756 h 3775175"/>
              <a:gd name="connsiteX41" fmla="*/ 2459872 w 4164495"/>
              <a:gd name="connsiteY41" fmla="*/ 3614889 h 3775175"/>
              <a:gd name="connsiteX42" fmla="*/ 2493739 w 4164495"/>
              <a:gd name="connsiteY42" fmla="*/ 3603600 h 3775175"/>
              <a:gd name="connsiteX43" fmla="*/ 2505028 w 4164495"/>
              <a:gd name="connsiteY43" fmla="*/ 3569734 h 3775175"/>
              <a:gd name="connsiteX44" fmla="*/ 2584050 w 4164495"/>
              <a:gd name="connsiteY44" fmla="*/ 3513289 h 3775175"/>
              <a:gd name="connsiteX45" fmla="*/ 2617917 w 4164495"/>
              <a:gd name="connsiteY45" fmla="*/ 3456845 h 3775175"/>
              <a:gd name="connsiteX46" fmla="*/ 2651783 w 4164495"/>
              <a:gd name="connsiteY46" fmla="*/ 3422978 h 3775175"/>
              <a:gd name="connsiteX47" fmla="*/ 2696939 w 4164495"/>
              <a:gd name="connsiteY47" fmla="*/ 3343956 h 3775175"/>
              <a:gd name="connsiteX48" fmla="*/ 2730806 w 4164495"/>
              <a:gd name="connsiteY48" fmla="*/ 3050445 h 3775175"/>
              <a:gd name="connsiteX49" fmla="*/ 2753383 w 4164495"/>
              <a:gd name="connsiteY49" fmla="*/ 2824667 h 3775175"/>
              <a:gd name="connsiteX50" fmla="*/ 2775961 w 4164495"/>
              <a:gd name="connsiteY50" fmla="*/ 2700489 h 3775175"/>
              <a:gd name="connsiteX51" fmla="*/ 2787250 w 4164495"/>
              <a:gd name="connsiteY51" fmla="*/ 2666622 h 3775175"/>
              <a:gd name="connsiteX52" fmla="*/ 2821117 w 4164495"/>
              <a:gd name="connsiteY52" fmla="*/ 2644045 h 3775175"/>
              <a:gd name="connsiteX53" fmla="*/ 2854983 w 4164495"/>
              <a:gd name="connsiteY53" fmla="*/ 2576311 h 3775175"/>
              <a:gd name="connsiteX54" fmla="*/ 2877561 w 4164495"/>
              <a:gd name="connsiteY54" fmla="*/ 2542445 h 3775175"/>
              <a:gd name="connsiteX55" fmla="*/ 2922717 w 4164495"/>
              <a:gd name="connsiteY55" fmla="*/ 2463422 h 3775175"/>
              <a:gd name="connsiteX56" fmla="*/ 3001739 w 4164495"/>
              <a:gd name="connsiteY56" fmla="*/ 2327956 h 3775175"/>
              <a:gd name="connsiteX57" fmla="*/ 3092050 w 4164495"/>
              <a:gd name="connsiteY57" fmla="*/ 2294089 h 3775175"/>
              <a:gd name="connsiteX58" fmla="*/ 3453295 w 4164495"/>
              <a:gd name="connsiteY58" fmla="*/ 2248934 h 3775175"/>
              <a:gd name="connsiteX59" fmla="*/ 3475872 w 4164495"/>
              <a:gd name="connsiteY59" fmla="*/ 2203778 h 3775175"/>
              <a:gd name="connsiteX60" fmla="*/ 3509739 w 4164495"/>
              <a:gd name="connsiteY60" fmla="*/ 2237645 h 3775175"/>
              <a:gd name="connsiteX61" fmla="*/ 3532317 w 4164495"/>
              <a:gd name="connsiteY61" fmla="*/ 2327956 h 3775175"/>
              <a:gd name="connsiteX62" fmla="*/ 3577472 w 4164495"/>
              <a:gd name="connsiteY62" fmla="*/ 2361822 h 3775175"/>
              <a:gd name="connsiteX63" fmla="*/ 3622628 w 4164495"/>
              <a:gd name="connsiteY63" fmla="*/ 2429556 h 3775175"/>
              <a:gd name="connsiteX64" fmla="*/ 3735517 w 4164495"/>
              <a:gd name="connsiteY64" fmla="*/ 2508578 h 3775175"/>
              <a:gd name="connsiteX65" fmla="*/ 3848406 w 4164495"/>
              <a:gd name="connsiteY65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098628 w 4164495"/>
              <a:gd name="connsiteY37" fmla="*/ 3626178 h 3775175"/>
              <a:gd name="connsiteX38" fmla="*/ 2279250 w 4164495"/>
              <a:gd name="connsiteY38" fmla="*/ 3648756 h 3775175"/>
              <a:gd name="connsiteX39" fmla="*/ 2346983 w 4164495"/>
              <a:gd name="connsiteY39" fmla="*/ 3660045 h 3775175"/>
              <a:gd name="connsiteX40" fmla="*/ 2448583 w 4164495"/>
              <a:gd name="connsiteY40" fmla="*/ 3648756 h 3775175"/>
              <a:gd name="connsiteX41" fmla="*/ 2459872 w 4164495"/>
              <a:gd name="connsiteY41" fmla="*/ 3614889 h 3775175"/>
              <a:gd name="connsiteX42" fmla="*/ 2493739 w 4164495"/>
              <a:gd name="connsiteY42" fmla="*/ 3603600 h 3775175"/>
              <a:gd name="connsiteX43" fmla="*/ 2505028 w 4164495"/>
              <a:gd name="connsiteY43" fmla="*/ 3569734 h 3775175"/>
              <a:gd name="connsiteX44" fmla="*/ 2584050 w 4164495"/>
              <a:gd name="connsiteY44" fmla="*/ 3513289 h 3775175"/>
              <a:gd name="connsiteX45" fmla="*/ 2617917 w 4164495"/>
              <a:gd name="connsiteY45" fmla="*/ 3456845 h 3775175"/>
              <a:gd name="connsiteX46" fmla="*/ 2651783 w 4164495"/>
              <a:gd name="connsiteY46" fmla="*/ 3422978 h 3775175"/>
              <a:gd name="connsiteX47" fmla="*/ 2696939 w 4164495"/>
              <a:gd name="connsiteY47" fmla="*/ 3343956 h 3775175"/>
              <a:gd name="connsiteX48" fmla="*/ 2730806 w 4164495"/>
              <a:gd name="connsiteY48" fmla="*/ 3050445 h 3775175"/>
              <a:gd name="connsiteX49" fmla="*/ 2753383 w 4164495"/>
              <a:gd name="connsiteY49" fmla="*/ 2824667 h 3775175"/>
              <a:gd name="connsiteX50" fmla="*/ 2775961 w 4164495"/>
              <a:gd name="connsiteY50" fmla="*/ 2700489 h 3775175"/>
              <a:gd name="connsiteX51" fmla="*/ 2787250 w 4164495"/>
              <a:gd name="connsiteY51" fmla="*/ 2666622 h 3775175"/>
              <a:gd name="connsiteX52" fmla="*/ 2821117 w 4164495"/>
              <a:gd name="connsiteY52" fmla="*/ 2644045 h 3775175"/>
              <a:gd name="connsiteX53" fmla="*/ 2854983 w 4164495"/>
              <a:gd name="connsiteY53" fmla="*/ 2576311 h 3775175"/>
              <a:gd name="connsiteX54" fmla="*/ 2877561 w 4164495"/>
              <a:gd name="connsiteY54" fmla="*/ 2542445 h 3775175"/>
              <a:gd name="connsiteX55" fmla="*/ 2922717 w 4164495"/>
              <a:gd name="connsiteY55" fmla="*/ 2463422 h 3775175"/>
              <a:gd name="connsiteX56" fmla="*/ 3001739 w 4164495"/>
              <a:gd name="connsiteY56" fmla="*/ 2327956 h 3775175"/>
              <a:gd name="connsiteX57" fmla="*/ 3092050 w 4164495"/>
              <a:gd name="connsiteY57" fmla="*/ 2294089 h 3775175"/>
              <a:gd name="connsiteX58" fmla="*/ 3453295 w 4164495"/>
              <a:gd name="connsiteY58" fmla="*/ 2248934 h 3775175"/>
              <a:gd name="connsiteX59" fmla="*/ 3475872 w 4164495"/>
              <a:gd name="connsiteY59" fmla="*/ 2203778 h 3775175"/>
              <a:gd name="connsiteX60" fmla="*/ 3509739 w 4164495"/>
              <a:gd name="connsiteY60" fmla="*/ 2237645 h 3775175"/>
              <a:gd name="connsiteX61" fmla="*/ 3532317 w 4164495"/>
              <a:gd name="connsiteY61" fmla="*/ 2327956 h 3775175"/>
              <a:gd name="connsiteX62" fmla="*/ 3577472 w 4164495"/>
              <a:gd name="connsiteY62" fmla="*/ 2361822 h 3775175"/>
              <a:gd name="connsiteX63" fmla="*/ 3622628 w 4164495"/>
              <a:gd name="connsiteY63" fmla="*/ 2429556 h 3775175"/>
              <a:gd name="connsiteX64" fmla="*/ 3735517 w 4164495"/>
              <a:gd name="connsiteY64" fmla="*/ 2508578 h 3775175"/>
              <a:gd name="connsiteX65" fmla="*/ 3848406 w 4164495"/>
              <a:gd name="connsiteY65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098628 w 4164495"/>
              <a:gd name="connsiteY37" fmla="*/ 3626178 h 3775175"/>
              <a:gd name="connsiteX38" fmla="*/ 2112739 w 4164495"/>
              <a:gd name="connsiteY38" fmla="*/ 3643959 h 3775175"/>
              <a:gd name="connsiteX39" fmla="*/ 2279250 w 4164495"/>
              <a:gd name="connsiteY39" fmla="*/ 3648756 h 3775175"/>
              <a:gd name="connsiteX40" fmla="*/ 2346983 w 4164495"/>
              <a:gd name="connsiteY40" fmla="*/ 3660045 h 3775175"/>
              <a:gd name="connsiteX41" fmla="*/ 2448583 w 4164495"/>
              <a:gd name="connsiteY41" fmla="*/ 3648756 h 3775175"/>
              <a:gd name="connsiteX42" fmla="*/ 2459872 w 4164495"/>
              <a:gd name="connsiteY42" fmla="*/ 3614889 h 3775175"/>
              <a:gd name="connsiteX43" fmla="*/ 2493739 w 4164495"/>
              <a:gd name="connsiteY43" fmla="*/ 3603600 h 3775175"/>
              <a:gd name="connsiteX44" fmla="*/ 2505028 w 4164495"/>
              <a:gd name="connsiteY44" fmla="*/ 3569734 h 3775175"/>
              <a:gd name="connsiteX45" fmla="*/ 2584050 w 4164495"/>
              <a:gd name="connsiteY45" fmla="*/ 3513289 h 3775175"/>
              <a:gd name="connsiteX46" fmla="*/ 2617917 w 4164495"/>
              <a:gd name="connsiteY46" fmla="*/ 3456845 h 3775175"/>
              <a:gd name="connsiteX47" fmla="*/ 2651783 w 4164495"/>
              <a:gd name="connsiteY47" fmla="*/ 3422978 h 3775175"/>
              <a:gd name="connsiteX48" fmla="*/ 2696939 w 4164495"/>
              <a:gd name="connsiteY48" fmla="*/ 3343956 h 3775175"/>
              <a:gd name="connsiteX49" fmla="*/ 2730806 w 4164495"/>
              <a:gd name="connsiteY49" fmla="*/ 3050445 h 3775175"/>
              <a:gd name="connsiteX50" fmla="*/ 2753383 w 4164495"/>
              <a:gd name="connsiteY50" fmla="*/ 2824667 h 3775175"/>
              <a:gd name="connsiteX51" fmla="*/ 2775961 w 4164495"/>
              <a:gd name="connsiteY51" fmla="*/ 2700489 h 3775175"/>
              <a:gd name="connsiteX52" fmla="*/ 2787250 w 4164495"/>
              <a:gd name="connsiteY52" fmla="*/ 2666622 h 3775175"/>
              <a:gd name="connsiteX53" fmla="*/ 2821117 w 4164495"/>
              <a:gd name="connsiteY53" fmla="*/ 2644045 h 3775175"/>
              <a:gd name="connsiteX54" fmla="*/ 2854983 w 4164495"/>
              <a:gd name="connsiteY54" fmla="*/ 2576311 h 3775175"/>
              <a:gd name="connsiteX55" fmla="*/ 2877561 w 4164495"/>
              <a:gd name="connsiteY55" fmla="*/ 2542445 h 3775175"/>
              <a:gd name="connsiteX56" fmla="*/ 2922717 w 4164495"/>
              <a:gd name="connsiteY56" fmla="*/ 2463422 h 3775175"/>
              <a:gd name="connsiteX57" fmla="*/ 3001739 w 4164495"/>
              <a:gd name="connsiteY57" fmla="*/ 2327956 h 3775175"/>
              <a:gd name="connsiteX58" fmla="*/ 3092050 w 4164495"/>
              <a:gd name="connsiteY58" fmla="*/ 2294089 h 3775175"/>
              <a:gd name="connsiteX59" fmla="*/ 3453295 w 4164495"/>
              <a:gd name="connsiteY59" fmla="*/ 2248934 h 3775175"/>
              <a:gd name="connsiteX60" fmla="*/ 3475872 w 4164495"/>
              <a:gd name="connsiteY60" fmla="*/ 2203778 h 3775175"/>
              <a:gd name="connsiteX61" fmla="*/ 3509739 w 4164495"/>
              <a:gd name="connsiteY61" fmla="*/ 2237645 h 3775175"/>
              <a:gd name="connsiteX62" fmla="*/ 3532317 w 4164495"/>
              <a:gd name="connsiteY62" fmla="*/ 2327956 h 3775175"/>
              <a:gd name="connsiteX63" fmla="*/ 3577472 w 4164495"/>
              <a:gd name="connsiteY63" fmla="*/ 2361822 h 3775175"/>
              <a:gd name="connsiteX64" fmla="*/ 3622628 w 4164495"/>
              <a:gd name="connsiteY64" fmla="*/ 2429556 h 3775175"/>
              <a:gd name="connsiteX65" fmla="*/ 3735517 w 4164495"/>
              <a:gd name="connsiteY65" fmla="*/ 2508578 h 3775175"/>
              <a:gd name="connsiteX66" fmla="*/ 3848406 w 4164495"/>
              <a:gd name="connsiteY66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098628 w 4164495"/>
              <a:gd name="connsiteY37" fmla="*/ 3626178 h 3775175"/>
              <a:gd name="connsiteX38" fmla="*/ 2279250 w 4164495"/>
              <a:gd name="connsiteY38" fmla="*/ 3648756 h 3775175"/>
              <a:gd name="connsiteX39" fmla="*/ 2346983 w 4164495"/>
              <a:gd name="connsiteY39" fmla="*/ 3660045 h 3775175"/>
              <a:gd name="connsiteX40" fmla="*/ 2448583 w 4164495"/>
              <a:gd name="connsiteY40" fmla="*/ 3648756 h 3775175"/>
              <a:gd name="connsiteX41" fmla="*/ 2459872 w 4164495"/>
              <a:gd name="connsiteY41" fmla="*/ 3614889 h 3775175"/>
              <a:gd name="connsiteX42" fmla="*/ 2493739 w 4164495"/>
              <a:gd name="connsiteY42" fmla="*/ 3603600 h 3775175"/>
              <a:gd name="connsiteX43" fmla="*/ 2505028 w 4164495"/>
              <a:gd name="connsiteY43" fmla="*/ 3569734 h 3775175"/>
              <a:gd name="connsiteX44" fmla="*/ 2584050 w 4164495"/>
              <a:gd name="connsiteY44" fmla="*/ 3513289 h 3775175"/>
              <a:gd name="connsiteX45" fmla="*/ 2617917 w 4164495"/>
              <a:gd name="connsiteY45" fmla="*/ 3456845 h 3775175"/>
              <a:gd name="connsiteX46" fmla="*/ 2651783 w 4164495"/>
              <a:gd name="connsiteY46" fmla="*/ 3422978 h 3775175"/>
              <a:gd name="connsiteX47" fmla="*/ 2696939 w 4164495"/>
              <a:gd name="connsiteY47" fmla="*/ 3343956 h 3775175"/>
              <a:gd name="connsiteX48" fmla="*/ 2730806 w 4164495"/>
              <a:gd name="connsiteY48" fmla="*/ 3050445 h 3775175"/>
              <a:gd name="connsiteX49" fmla="*/ 2753383 w 4164495"/>
              <a:gd name="connsiteY49" fmla="*/ 2824667 h 3775175"/>
              <a:gd name="connsiteX50" fmla="*/ 2775961 w 4164495"/>
              <a:gd name="connsiteY50" fmla="*/ 2700489 h 3775175"/>
              <a:gd name="connsiteX51" fmla="*/ 2787250 w 4164495"/>
              <a:gd name="connsiteY51" fmla="*/ 2666622 h 3775175"/>
              <a:gd name="connsiteX52" fmla="*/ 2821117 w 4164495"/>
              <a:gd name="connsiteY52" fmla="*/ 2644045 h 3775175"/>
              <a:gd name="connsiteX53" fmla="*/ 2854983 w 4164495"/>
              <a:gd name="connsiteY53" fmla="*/ 2576311 h 3775175"/>
              <a:gd name="connsiteX54" fmla="*/ 2877561 w 4164495"/>
              <a:gd name="connsiteY54" fmla="*/ 2542445 h 3775175"/>
              <a:gd name="connsiteX55" fmla="*/ 2922717 w 4164495"/>
              <a:gd name="connsiteY55" fmla="*/ 2463422 h 3775175"/>
              <a:gd name="connsiteX56" fmla="*/ 3001739 w 4164495"/>
              <a:gd name="connsiteY56" fmla="*/ 2327956 h 3775175"/>
              <a:gd name="connsiteX57" fmla="*/ 3092050 w 4164495"/>
              <a:gd name="connsiteY57" fmla="*/ 2294089 h 3775175"/>
              <a:gd name="connsiteX58" fmla="*/ 3453295 w 4164495"/>
              <a:gd name="connsiteY58" fmla="*/ 2248934 h 3775175"/>
              <a:gd name="connsiteX59" fmla="*/ 3475872 w 4164495"/>
              <a:gd name="connsiteY59" fmla="*/ 2203778 h 3775175"/>
              <a:gd name="connsiteX60" fmla="*/ 3509739 w 4164495"/>
              <a:gd name="connsiteY60" fmla="*/ 2237645 h 3775175"/>
              <a:gd name="connsiteX61" fmla="*/ 3532317 w 4164495"/>
              <a:gd name="connsiteY61" fmla="*/ 2327956 h 3775175"/>
              <a:gd name="connsiteX62" fmla="*/ 3577472 w 4164495"/>
              <a:gd name="connsiteY62" fmla="*/ 2361822 h 3775175"/>
              <a:gd name="connsiteX63" fmla="*/ 3622628 w 4164495"/>
              <a:gd name="connsiteY63" fmla="*/ 2429556 h 3775175"/>
              <a:gd name="connsiteX64" fmla="*/ 3735517 w 4164495"/>
              <a:gd name="connsiteY64" fmla="*/ 2508578 h 3775175"/>
              <a:gd name="connsiteX65" fmla="*/ 3848406 w 4164495"/>
              <a:gd name="connsiteY65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279250 w 4164495"/>
              <a:gd name="connsiteY37" fmla="*/ 3648756 h 3775175"/>
              <a:gd name="connsiteX38" fmla="*/ 2346983 w 4164495"/>
              <a:gd name="connsiteY38" fmla="*/ 3660045 h 3775175"/>
              <a:gd name="connsiteX39" fmla="*/ 2448583 w 4164495"/>
              <a:gd name="connsiteY39" fmla="*/ 3648756 h 3775175"/>
              <a:gd name="connsiteX40" fmla="*/ 2459872 w 4164495"/>
              <a:gd name="connsiteY40" fmla="*/ 3614889 h 3775175"/>
              <a:gd name="connsiteX41" fmla="*/ 2493739 w 4164495"/>
              <a:gd name="connsiteY41" fmla="*/ 3603600 h 3775175"/>
              <a:gd name="connsiteX42" fmla="*/ 2505028 w 4164495"/>
              <a:gd name="connsiteY42" fmla="*/ 3569734 h 3775175"/>
              <a:gd name="connsiteX43" fmla="*/ 2584050 w 4164495"/>
              <a:gd name="connsiteY43" fmla="*/ 3513289 h 3775175"/>
              <a:gd name="connsiteX44" fmla="*/ 2617917 w 4164495"/>
              <a:gd name="connsiteY44" fmla="*/ 3456845 h 3775175"/>
              <a:gd name="connsiteX45" fmla="*/ 2651783 w 4164495"/>
              <a:gd name="connsiteY45" fmla="*/ 3422978 h 3775175"/>
              <a:gd name="connsiteX46" fmla="*/ 2696939 w 4164495"/>
              <a:gd name="connsiteY46" fmla="*/ 3343956 h 3775175"/>
              <a:gd name="connsiteX47" fmla="*/ 2730806 w 4164495"/>
              <a:gd name="connsiteY47" fmla="*/ 3050445 h 3775175"/>
              <a:gd name="connsiteX48" fmla="*/ 2753383 w 4164495"/>
              <a:gd name="connsiteY48" fmla="*/ 2824667 h 3775175"/>
              <a:gd name="connsiteX49" fmla="*/ 2775961 w 4164495"/>
              <a:gd name="connsiteY49" fmla="*/ 2700489 h 3775175"/>
              <a:gd name="connsiteX50" fmla="*/ 2787250 w 4164495"/>
              <a:gd name="connsiteY50" fmla="*/ 2666622 h 3775175"/>
              <a:gd name="connsiteX51" fmla="*/ 2821117 w 4164495"/>
              <a:gd name="connsiteY51" fmla="*/ 2644045 h 3775175"/>
              <a:gd name="connsiteX52" fmla="*/ 2854983 w 4164495"/>
              <a:gd name="connsiteY52" fmla="*/ 2576311 h 3775175"/>
              <a:gd name="connsiteX53" fmla="*/ 2877561 w 4164495"/>
              <a:gd name="connsiteY53" fmla="*/ 2542445 h 3775175"/>
              <a:gd name="connsiteX54" fmla="*/ 2922717 w 4164495"/>
              <a:gd name="connsiteY54" fmla="*/ 2463422 h 3775175"/>
              <a:gd name="connsiteX55" fmla="*/ 3001739 w 4164495"/>
              <a:gd name="connsiteY55" fmla="*/ 2327956 h 3775175"/>
              <a:gd name="connsiteX56" fmla="*/ 3092050 w 4164495"/>
              <a:gd name="connsiteY56" fmla="*/ 2294089 h 3775175"/>
              <a:gd name="connsiteX57" fmla="*/ 3453295 w 4164495"/>
              <a:gd name="connsiteY57" fmla="*/ 2248934 h 3775175"/>
              <a:gd name="connsiteX58" fmla="*/ 3475872 w 4164495"/>
              <a:gd name="connsiteY58" fmla="*/ 2203778 h 3775175"/>
              <a:gd name="connsiteX59" fmla="*/ 3509739 w 4164495"/>
              <a:gd name="connsiteY59" fmla="*/ 2237645 h 3775175"/>
              <a:gd name="connsiteX60" fmla="*/ 3532317 w 4164495"/>
              <a:gd name="connsiteY60" fmla="*/ 2327956 h 3775175"/>
              <a:gd name="connsiteX61" fmla="*/ 3577472 w 4164495"/>
              <a:gd name="connsiteY61" fmla="*/ 2361822 h 3775175"/>
              <a:gd name="connsiteX62" fmla="*/ 3622628 w 4164495"/>
              <a:gd name="connsiteY62" fmla="*/ 2429556 h 3775175"/>
              <a:gd name="connsiteX63" fmla="*/ 3735517 w 4164495"/>
              <a:gd name="connsiteY63" fmla="*/ 2508578 h 3775175"/>
              <a:gd name="connsiteX64" fmla="*/ 3848406 w 4164495"/>
              <a:gd name="connsiteY64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346983 w 4164495"/>
              <a:gd name="connsiteY37" fmla="*/ 3660045 h 3775175"/>
              <a:gd name="connsiteX38" fmla="*/ 2448583 w 4164495"/>
              <a:gd name="connsiteY38" fmla="*/ 3648756 h 3775175"/>
              <a:gd name="connsiteX39" fmla="*/ 2459872 w 4164495"/>
              <a:gd name="connsiteY39" fmla="*/ 3614889 h 3775175"/>
              <a:gd name="connsiteX40" fmla="*/ 2493739 w 4164495"/>
              <a:gd name="connsiteY40" fmla="*/ 3603600 h 3775175"/>
              <a:gd name="connsiteX41" fmla="*/ 2505028 w 4164495"/>
              <a:gd name="connsiteY41" fmla="*/ 3569734 h 3775175"/>
              <a:gd name="connsiteX42" fmla="*/ 2584050 w 4164495"/>
              <a:gd name="connsiteY42" fmla="*/ 3513289 h 3775175"/>
              <a:gd name="connsiteX43" fmla="*/ 2617917 w 4164495"/>
              <a:gd name="connsiteY43" fmla="*/ 3456845 h 3775175"/>
              <a:gd name="connsiteX44" fmla="*/ 2651783 w 4164495"/>
              <a:gd name="connsiteY44" fmla="*/ 3422978 h 3775175"/>
              <a:gd name="connsiteX45" fmla="*/ 2696939 w 4164495"/>
              <a:gd name="connsiteY45" fmla="*/ 3343956 h 3775175"/>
              <a:gd name="connsiteX46" fmla="*/ 2730806 w 4164495"/>
              <a:gd name="connsiteY46" fmla="*/ 3050445 h 3775175"/>
              <a:gd name="connsiteX47" fmla="*/ 2753383 w 4164495"/>
              <a:gd name="connsiteY47" fmla="*/ 2824667 h 3775175"/>
              <a:gd name="connsiteX48" fmla="*/ 2775961 w 4164495"/>
              <a:gd name="connsiteY48" fmla="*/ 2700489 h 3775175"/>
              <a:gd name="connsiteX49" fmla="*/ 2787250 w 4164495"/>
              <a:gd name="connsiteY49" fmla="*/ 2666622 h 3775175"/>
              <a:gd name="connsiteX50" fmla="*/ 2821117 w 4164495"/>
              <a:gd name="connsiteY50" fmla="*/ 2644045 h 3775175"/>
              <a:gd name="connsiteX51" fmla="*/ 2854983 w 4164495"/>
              <a:gd name="connsiteY51" fmla="*/ 2576311 h 3775175"/>
              <a:gd name="connsiteX52" fmla="*/ 2877561 w 4164495"/>
              <a:gd name="connsiteY52" fmla="*/ 2542445 h 3775175"/>
              <a:gd name="connsiteX53" fmla="*/ 2922717 w 4164495"/>
              <a:gd name="connsiteY53" fmla="*/ 2463422 h 3775175"/>
              <a:gd name="connsiteX54" fmla="*/ 3001739 w 4164495"/>
              <a:gd name="connsiteY54" fmla="*/ 2327956 h 3775175"/>
              <a:gd name="connsiteX55" fmla="*/ 3092050 w 4164495"/>
              <a:gd name="connsiteY55" fmla="*/ 2294089 h 3775175"/>
              <a:gd name="connsiteX56" fmla="*/ 3453295 w 4164495"/>
              <a:gd name="connsiteY56" fmla="*/ 2248934 h 3775175"/>
              <a:gd name="connsiteX57" fmla="*/ 3475872 w 4164495"/>
              <a:gd name="connsiteY57" fmla="*/ 2203778 h 3775175"/>
              <a:gd name="connsiteX58" fmla="*/ 3509739 w 4164495"/>
              <a:gd name="connsiteY58" fmla="*/ 2237645 h 3775175"/>
              <a:gd name="connsiteX59" fmla="*/ 3532317 w 4164495"/>
              <a:gd name="connsiteY59" fmla="*/ 2327956 h 3775175"/>
              <a:gd name="connsiteX60" fmla="*/ 3577472 w 4164495"/>
              <a:gd name="connsiteY60" fmla="*/ 2361822 h 3775175"/>
              <a:gd name="connsiteX61" fmla="*/ 3622628 w 4164495"/>
              <a:gd name="connsiteY61" fmla="*/ 2429556 h 3775175"/>
              <a:gd name="connsiteX62" fmla="*/ 3735517 w 4164495"/>
              <a:gd name="connsiteY62" fmla="*/ 2508578 h 3775175"/>
              <a:gd name="connsiteX63" fmla="*/ 3848406 w 4164495"/>
              <a:gd name="connsiteY63" fmla="*/ 2576311 h 3775175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493739 w 4164495"/>
              <a:gd name="connsiteY40" fmla="*/ 3603600 h 3799169"/>
              <a:gd name="connsiteX41" fmla="*/ 2505028 w 4164495"/>
              <a:gd name="connsiteY41" fmla="*/ 3569734 h 3799169"/>
              <a:gd name="connsiteX42" fmla="*/ 2584050 w 4164495"/>
              <a:gd name="connsiteY42" fmla="*/ 3513289 h 3799169"/>
              <a:gd name="connsiteX43" fmla="*/ 2617917 w 4164495"/>
              <a:gd name="connsiteY43" fmla="*/ 3456845 h 3799169"/>
              <a:gd name="connsiteX44" fmla="*/ 2651783 w 4164495"/>
              <a:gd name="connsiteY44" fmla="*/ 3422978 h 3799169"/>
              <a:gd name="connsiteX45" fmla="*/ 2696939 w 4164495"/>
              <a:gd name="connsiteY45" fmla="*/ 3343956 h 3799169"/>
              <a:gd name="connsiteX46" fmla="*/ 2730806 w 4164495"/>
              <a:gd name="connsiteY46" fmla="*/ 3050445 h 3799169"/>
              <a:gd name="connsiteX47" fmla="*/ 2753383 w 4164495"/>
              <a:gd name="connsiteY47" fmla="*/ 2824667 h 3799169"/>
              <a:gd name="connsiteX48" fmla="*/ 2775961 w 4164495"/>
              <a:gd name="connsiteY48" fmla="*/ 2700489 h 3799169"/>
              <a:gd name="connsiteX49" fmla="*/ 2787250 w 4164495"/>
              <a:gd name="connsiteY49" fmla="*/ 2666622 h 3799169"/>
              <a:gd name="connsiteX50" fmla="*/ 2821117 w 4164495"/>
              <a:gd name="connsiteY50" fmla="*/ 2644045 h 3799169"/>
              <a:gd name="connsiteX51" fmla="*/ 2854983 w 4164495"/>
              <a:gd name="connsiteY51" fmla="*/ 2576311 h 3799169"/>
              <a:gd name="connsiteX52" fmla="*/ 2877561 w 4164495"/>
              <a:gd name="connsiteY52" fmla="*/ 2542445 h 3799169"/>
              <a:gd name="connsiteX53" fmla="*/ 2922717 w 4164495"/>
              <a:gd name="connsiteY53" fmla="*/ 2463422 h 3799169"/>
              <a:gd name="connsiteX54" fmla="*/ 3001739 w 4164495"/>
              <a:gd name="connsiteY54" fmla="*/ 2327956 h 3799169"/>
              <a:gd name="connsiteX55" fmla="*/ 3092050 w 4164495"/>
              <a:gd name="connsiteY55" fmla="*/ 2294089 h 3799169"/>
              <a:gd name="connsiteX56" fmla="*/ 3453295 w 4164495"/>
              <a:gd name="connsiteY56" fmla="*/ 2248934 h 3799169"/>
              <a:gd name="connsiteX57" fmla="*/ 3475872 w 4164495"/>
              <a:gd name="connsiteY57" fmla="*/ 2203778 h 3799169"/>
              <a:gd name="connsiteX58" fmla="*/ 3509739 w 4164495"/>
              <a:gd name="connsiteY58" fmla="*/ 2237645 h 3799169"/>
              <a:gd name="connsiteX59" fmla="*/ 3532317 w 4164495"/>
              <a:gd name="connsiteY59" fmla="*/ 2327956 h 3799169"/>
              <a:gd name="connsiteX60" fmla="*/ 3577472 w 4164495"/>
              <a:gd name="connsiteY60" fmla="*/ 2361822 h 3799169"/>
              <a:gd name="connsiteX61" fmla="*/ 3622628 w 4164495"/>
              <a:gd name="connsiteY61" fmla="*/ 2429556 h 3799169"/>
              <a:gd name="connsiteX62" fmla="*/ 3735517 w 4164495"/>
              <a:gd name="connsiteY62" fmla="*/ 2508578 h 3799169"/>
              <a:gd name="connsiteX63" fmla="*/ 3848406 w 4164495"/>
              <a:gd name="connsiteY63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493739 w 4164495"/>
              <a:gd name="connsiteY40" fmla="*/ 3603600 h 3799169"/>
              <a:gd name="connsiteX41" fmla="*/ 2505028 w 4164495"/>
              <a:gd name="connsiteY41" fmla="*/ 3569734 h 3799169"/>
              <a:gd name="connsiteX42" fmla="*/ 2584050 w 4164495"/>
              <a:gd name="connsiteY42" fmla="*/ 3513289 h 3799169"/>
              <a:gd name="connsiteX43" fmla="*/ 2617917 w 4164495"/>
              <a:gd name="connsiteY43" fmla="*/ 3456845 h 3799169"/>
              <a:gd name="connsiteX44" fmla="*/ 2651783 w 4164495"/>
              <a:gd name="connsiteY44" fmla="*/ 3422978 h 3799169"/>
              <a:gd name="connsiteX45" fmla="*/ 2696939 w 4164495"/>
              <a:gd name="connsiteY45" fmla="*/ 3343956 h 3799169"/>
              <a:gd name="connsiteX46" fmla="*/ 2730806 w 4164495"/>
              <a:gd name="connsiteY46" fmla="*/ 3050445 h 3799169"/>
              <a:gd name="connsiteX47" fmla="*/ 2753383 w 4164495"/>
              <a:gd name="connsiteY47" fmla="*/ 2824667 h 3799169"/>
              <a:gd name="connsiteX48" fmla="*/ 2775961 w 4164495"/>
              <a:gd name="connsiteY48" fmla="*/ 2700489 h 3799169"/>
              <a:gd name="connsiteX49" fmla="*/ 2787250 w 4164495"/>
              <a:gd name="connsiteY49" fmla="*/ 2666622 h 3799169"/>
              <a:gd name="connsiteX50" fmla="*/ 2821117 w 4164495"/>
              <a:gd name="connsiteY50" fmla="*/ 2644045 h 3799169"/>
              <a:gd name="connsiteX51" fmla="*/ 2854983 w 4164495"/>
              <a:gd name="connsiteY51" fmla="*/ 2576311 h 3799169"/>
              <a:gd name="connsiteX52" fmla="*/ 2877561 w 4164495"/>
              <a:gd name="connsiteY52" fmla="*/ 2542445 h 3799169"/>
              <a:gd name="connsiteX53" fmla="*/ 2922717 w 4164495"/>
              <a:gd name="connsiteY53" fmla="*/ 2463422 h 3799169"/>
              <a:gd name="connsiteX54" fmla="*/ 3001739 w 4164495"/>
              <a:gd name="connsiteY54" fmla="*/ 2327956 h 3799169"/>
              <a:gd name="connsiteX55" fmla="*/ 3092050 w 4164495"/>
              <a:gd name="connsiteY55" fmla="*/ 2294089 h 3799169"/>
              <a:gd name="connsiteX56" fmla="*/ 3453295 w 4164495"/>
              <a:gd name="connsiteY56" fmla="*/ 2248934 h 3799169"/>
              <a:gd name="connsiteX57" fmla="*/ 3475872 w 4164495"/>
              <a:gd name="connsiteY57" fmla="*/ 2203778 h 3799169"/>
              <a:gd name="connsiteX58" fmla="*/ 3509739 w 4164495"/>
              <a:gd name="connsiteY58" fmla="*/ 2237645 h 3799169"/>
              <a:gd name="connsiteX59" fmla="*/ 3532317 w 4164495"/>
              <a:gd name="connsiteY59" fmla="*/ 2327956 h 3799169"/>
              <a:gd name="connsiteX60" fmla="*/ 3577472 w 4164495"/>
              <a:gd name="connsiteY60" fmla="*/ 2361822 h 3799169"/>
              <a:gd name="connsiteX61" fmla="*/ 3622628 w 4164495"/>
              <a:gd name="connsiteY61" fmla="*/ 2429556 h 3799169"/>
              <a:gd name="connsiteX62" fmla="*/ 3735517 w 4164495"/>
              <a:gd name="connsiteY62" fmla="*/ 2508578 h 3799169"/>
              <a:gd name="connsiteX63" fmla="*/ 3848406 w 4164495"/>
              <a:gd name="connsiteY63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493739 w 4164495"/>
              <a:gd name="connsiteY40" fmla="*/ 3603600 h 3799169"/>
              <a:gd name="connsiteX41" fmla="*/ 2584050 w 4164495"/>
              <a:gd name="connsiteY41" fmla="*/ 3513289 h 3799169"/>
              <a:gd name="connsiteX42" fmla="*/ 2617917 w 4164495"/>
              <a:gd name="connsiteY42" fmla="*/ 3456845 h 3799169"/>
              <a:gd name="connsiteX43" fmla="*/ 2651783 w 4164495"/>
              <a:gd name="connsiteY43" fmla="*/ 3422978 h 3799169"/>
              <a:gd name="connsiteX44" fmla="*/ 2696939 w 4164495"/>
              <a:gd name="connsiteY44" fmla="*/ 3343956 h 3799169"/>
              <a:gd name="connsiteX45" fmla="*/ 2730806 w 4164495"/>
              <a:gd name="connsiteY45" fmla="*/ 3050445 h 3799169"/>
              <a:gd name="connsiteX46" fmla="*/ 2753383 w 4164495"/>
              <a:gd name="connsiteY46" fmla="*/ 2824667 h 3799169"/>
              <a:gd name="connsiteX47" fmla="*/ 2775961 w 4164495"/>
              <a:gd name="connsiteY47" fmla="*/ 2700489 h 3799169"/>
              <a:gd name="connsiteX48" fmla="*/ 2787250 w 4164495"/>
              <a:gd name="connsiteY48" fmla="*/ 2666622 h 3799169"/>
              <a:gd name="connsiteX49" fmla="*/ 2821117 w 4164495"/>
              <a:gd name="connsiteY49" fmla="*/ 2644045 h 3799169"/>
              <a:gd name="connsiteX50" fmla="*/ 2854983 w 4164495"/>
              <a:gd name="connsiteY50" fmla="*/ 2576311 h 3799169"/>
              <a:gd name="connsiteX51" fmla="*/ 2877561 w 4164495"/>
              <a:gd name="connsiteY51" fmla="*/ 2542445 h 3799169"/>
              <a:gd name="connsiteX52" fmla="*/ 2922717 w 4164495"/>
              <a:gd name="connsiteY52" fmla="*/ 2463422 h 3799169"/>
              <a:gd name="connsiteX53" fmla="*/ 3001739 w 4164495"/>
              <a:gd name="connsiteY53" fmla="*/ 2327956 h 3799169"/>
              <a:gd name="connsiteX54" fmla="*/ 3092050 w 4164495"/>
              <a:gd name="connsiteY54" fmla="*/ 2294089 h 3799169"/>
              <a:gd name="connsiteX55" fmla="*/ 3453295 w 4164495"/>
              <a:gd name="connsiteY55" fmla="*/ 2248934 h 3799169"/>
              <a:gd name="connsiteX56" fmla="*/ 3475872 w 4164495"/>
              <a:gd name="connsiteY56" fmla="*/ 2203778 h 3799169"/>
              <a:gd name="connsiteX57" fmla="*/ 3509739 w 4164495"/>
              <a:gd name="connsiteY57" fmla="*/ 2237645 h 3799169"/>
              <a:gd name="connsiteX58" fmla="*/ 3532317 w 4164495"/>
              <a:gd name="connsiteY58" fmla="*/ 2327956 h 3799169"/>
              <a:gd name="connsiteX59" fmla="*/ 3577472 w 4164495"/>
              <a:gd name="connsiteY59" fmla="*/ 2361822 h 3799169"/>
              <a:gd name="connsiteX60" fmla="*/ 3622628 w 4164495"/>
              <a:gd name="connsiteY60" fmla="*/ 2429556 h 3799169"/>
              <a:gd name="connsiteX61" fmla="*/ 3735517 w 4164495"/>
              <a:gd name="connsiteY61" fmla="*/ 2508578 h 3799169"/>
              <a:gd name="connsiteX62" fmla="*/ 3848406 w 4164495"/>
              <a:gd name="connsiteY62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493739 w 4164495"/>
              <a:gd name="connsiteY40" fmla="*/ 3603600 h 3799169"/>
              <a:gd name="connsiteX41" fmla="*/ 2584050 w 4164495"/>
              <a:gd name="connsiteY41" fmla="*/ 3513289 h 3799169"/>
              <a:gd name="connsiteX42" fmla="*/ 2617917 w 4164495"/>
              <a:gd name="connsiteY42" fmla="*/ 3456845 h 3799169"/>
              <a:gd name="connsiteX43" fmla="*/ 2651783 w 4164495"/>
              <a:gd name="connsiteY43" fmla="*/ 3422978 h 3799169"/>
              <a:gd name="connsiteX44" fmla="*/ 2696939 w 4164495"/>
              <a:gd name="connsiteY44" fmla="*/ 3343956 h 3799169"/>
              <a:gd name="connsiteX45" fmla="*/ 2730806 w 4164495"/>
              <a:gd name="connsiteY45" fmla="*/ 3050445 h 3799169"/>
              <a:gd name="connsiteX46" fmla="*/ 2753383 w 4164495"/>
              <a:gd name="connsiteY46" fmla="*/ 2824667 h 3799169"/>
              <a:gd name="connsiteX47" fmla="*/ 2775961 w 4164495"/>
              <a:gd name="connsiteY47" fmla="*/ 2700489 h 3799169"/>
              <a:gd name="connsiteX48" fmla="*/ 2787250 w 4164495"/>
              <a:gd name="connsiteY48" fmla="*/ 2666622 h 3799169"/>
              <a:gd name="connsiteX49" fmla="*/ 2821117 w 4164495"/>
              <a:gd name="connsiteY49" fmla="*/ 2644045 h 3799169"/>
              <a:gd name="connsiteX50" fmla="*/ 2854983 w 4164495"/>
              <a:gd name="connsiteY50" fmla="*/ 2576311 h 3799169"/>
              <a:gd name="connsiteX51" fmla="*/ 2877561 w 4164495"/>
              <a:gd name="connsiteY51" fmla="*/ 2542445 h 3799169"/>
              <a:gd name="connsiteX52" fmla="*/ 2922717 w 4164495"/>
              <a:gd name="connsiteY52" fmla="*/ 2463422 h 3799169"/>
              <a:gd name="connsiteX53" fmla="*/ 3001739 w 4164495"/>
              <a:gd name="connsiteY53" fmla="*/ 2327956 h 3799169"/>
              <a:gd name="connsiteX54" fmla="*/ 3092050 w 4164495"/>
              <a:gd name="connsiteY54" fmla="*/ 2294089 h 3799169"/>
              <a:gd name="connsiteX55" fmla="*/ 3453295 w 4164495"/>
              <a:gd name="connsiteY55" fmla="*/ 2248934 h 3799169"/>
              <a:gd name="connsiteX56" fmla="*/ 3475872 w 4164495"/>
              <a:gd name="connsiteY56" fmla="*/ 2203778 h 3799169"/>
              <a:gd name="connsiteX57" fmla="*/ 3509739 w 4164495"/>
              <a:gd name="connsiteY57" fmla="*/ 2237645 h 3799169"/>
              <a:gd name="connsiteX58" fmla="*/ 3532317 w 4164495"/>
              <a:gd name="connsiteY58" fmla="*/ 2327956 h 3799169"/>
              <a:gd name="connsiteX59" fmla="*/ 3577472 w 4164495"/>
              <a:gd name="connsiteY59" fmla="*/ 2361822 h 3799169"/>
              <a:gd name="connsiteX60" fmla="*/ 3622628 w 4164495"/>
              <a:gd name="connsiteY60" fmla="*/ 2429556 h 3799169"/>
              <a:gd name="connsiteX61" fmla="*/ 3735517 w 4164495"/>
              <a:gd name="connsiteY61" fmla="*/ 2508578 h 3799169"/>
              <a:gd name="connsiteX62" fmla="*/ 3848406 w 4164495"/>
              <a:gd name="connsiteY62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584050 w 4164495"/>
              <a:gd name="connsiteY40" fmla="*/ 3513289 h 3799169"/>
              <a:gd name="connsiteX41" fmla="*/ 2617917 w 4164495"/>
              <a:gd name="connsiteY41" fmla="*/ 3456845 h 3799169"/>
              <a:gd name="connsiteX42" fmla="*/ 2651783 w 4164495"/>
              <a:gd name="connsiteY42" fmla="*/ 3422978 h 3799169"/>
              <a:gd name="connsiteX43" fmla="*/ 2696939 w 4164495"/>
              <a:gd name="connsiteY43" fmla="*/ 3343956 h 3799169"/>
              <a:gd name="connsiteX44" fmla="*/ 2730806 w 4164495"/>
              <a:gd name="connsiteY44" fmla="*/ 3050445 h 3799169"/>
              <a:gd name="connsiteX45" fmla="*/ 2753383 w 4164495"/>
              <a:gd name="connsiteY45" fmla="*/ 2824667 h 3799169"/>
              <a:gd name="connsiteX46" fmla="*/ 2775961 w 4164495"/>
              <a:gd name="connsiteY46" fmla="*/ 2700489 h 3799169"/>
              <a:gd name="connsiteX47" fmla="*/ 2787250 w 4164495"/>
              <a:gd name="connsiteY47" fmla="*/ 2666622 h 3799169"/>
              <a:gd name="connsiteX48" fmla="*/ 2821117 w 4164495"/>
              <a:gd name="connsiteY48" fmla="*/ 2644045 h 3799169"/>
              <a:gd name="connsiteX49" fmla="*/ 2854983 w 4164495"/>
              <a:gd name="connsiteY49" fmla="*/ 2576311 h 3799169"/>
              <a:gd name="connsiteX50" fmla="*/ 2877561 w 4164495"/>
              <a:gd name="connsiteY50" fmla="*/ 2542445 h 3799169"/>
              <a:gd name="connsiteX51" fmla="*/ 2922717 w 4164495"/>
              <a:gd name="connsiteY51" fmla="*/ 2463422 h 3799169"/>
              <a:gd name="connsiteX52" fmla="*/ 3001739 w 4164495"/>
              <a:gd name="connsiteY52" fmla="*/ 2327956 h 3799169"/>
              <a:gd name="connsiteX53" fmla="*/ 3092050 w 4164495"/>
              <a:gd name="connsiteY53" fmla="*/ 2294089 h 3799169"/>
              <a:gd name="connsiteX54" fmla="*/ 3453295 w 4164495"/>
              <a:gd name="connsiteY54" fmla="*/ 2248934 h 3799169"/>
              <a:gd name="connsiteX55" fmla="*/ 3475872 w 4164495"/>
              <a:gd name="connsiteY55" fmla="*/ 2203778 h 3799169"/>
              <a:gd name="connsiteX56" fmla="*/ 3509739 w 4164495"/>
              <a:gd name="connsiteY56" fmla="*/ 2237645 h 3799169"/>
              <a:gd name="connsiteX57" fmla="*/ 3532317 w 4164495"/>
              <a:gd name="connsiteY57" fmla="*/ 2327956 h 3799169"/>
              <a:gd name="connsiteX58" fmla="*/ 3577472 w 4164495"/>
              <a:gd name="connsiteY58" fmla="*/ 2361822 h 3799169"/>
              <a:gd name="connsiteX59" fmla="*/ 3622628 w 4164495"/>
              <a:gd name="connsiteY59" fmla="*/ 2429556 h 3799169"/>
              <a:gd name="connsiteX60" fmla="*/ 3735517 w 4164495"/>
              <a:gd name="connsiteY60" fmla="*/ 2508578 h 3799169"/>
              <a:gd name="connsiteX61" fmla="*/ 3848406 w 4164495"/>
              <a:gd name="connsiteY61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584050 w 4164495"/>
              <a:gd name="connsiteY40" fmla="*/ 3513289 h 3799169"/>
              <a:gd name="connsiteX41" fmla="*/ 2617917 w 4164495"/>
              <a:gd name="connsiteY41" fmla="*/ 3456845 h 3799169"/>
              <a:gd name="connsiteX42" fmla="*/ 2651783 w 4164495"/>
              <a:gd name="connsiteY42" fmla="*/ 3422978 h 3799169"/>
              <a:gd name="connsiteX43" fmla="*/ 2696939 w 4164495"/>
              <a:gd name="connsiteY43" fmla="*/ 3343956 h 3799169"/>
              <a:gd name="connsiteX44" fmla="*/ 2730806 w 4164495"/>
              <a:gd name="connsiteY44" fmla="*/ 3050445 h 3799169"/>
              <a:gd name="connsiteX45" fmla="*/ 2753383 w 4164495"/>
              <a:gd name="connsiteY45" fmla="*/ 2824667 h 3799169"/>
              <a:gd name="connsiteX46" fmla="*/ 2775961 w 4164495"/>
              <a:gd name="connsiteY46" fmla="*/ 2700489 h 3799169"/>
              <a:gd name="connsiteX47" fmla="*/ 2787250 w 4164495"/>
              <a:gd name="connsiteY47" fmla="*/ 2666622 h 3799169"/>
              <a:gd name="connsiteX48" fmla="*/ 2821117 w 4164495"/>
              <a:gd name="connsiteY48" fmla="*/ 2644045 h 3799169"/>
              <a:gd name="connsiteX49" fmla="*/ 2854983 w 4164495"/>
              <a:gd name="connsiteY49" fmla="*/ 2576311 h 3799169"/>
              <a:gd name="connsiteX50" fmla="*/ 2877561 w 4164495"/>
              <a:gd name="connsiteY50" fmla="*/ 2542445 h 3799169"/>
              <a:gd name="connsiteX51" fmla="*/ 2922717 w 4164495"/>
              <a:gd name="connsiteY51" fmla="*/ 2463422 h 3799169"/>
              <a:gd name="connsiteX52" fmla="*/ 3001739 w 4164495"/>
              <a:gd name="connsiteY52" fmla="*/ 2327956 h 3799169"/>
              <a:gd name="connsiteX53" fmla="*/ 3092050 w 4164495"/>
              <a:gd name="connsiteY53" fmla="*/ 2294089 h 3799169"/>
              <a:gd name="connsiteX54" fmla="*/ 3453295 w 4164495"/>
              <a:gd name="connsiteY54" fmla="*/ 2248934 h 3799169"/>
              <a:gd name="connsiteX55" fmla="*/ 3475872 w 4164495"/>
              <a:gd name="connsiteY55" fmla="*/ 2203778 h 3799169"/>
              <a:gd name="connsiteX56" fmla="*/ 3509739 w 4164495"/>
              <a:gd name="connsiteY56" fmla="*/ 2237645 h 3799169"/>
              <a:gd name="connsiteX57" fmla="*/ 3532317 w 4164495"/>
              <a:gd name="connsiteY57" fmla="*/ 2327956 h 3799169"/>
              <a:gd name="connsiteX58" fmla="*/ 3577472 w 4164495"/>
              <a:gd name="connsiteY58" fmla="*/ 2361822 h 3799169"/>
              <a:gd name="connsiteX59" fmla="*/ 3622628 w 4164495"/>
              <a:gd name="connsiteY59" fmla="*/ 2429556 h 3799169"/>
              <a:gd name="connsiteX60" fmla="*/ 3735517 w 4164495"/>
              <a:gd name="connsiteY60" fmla="*/ 2508578 h 3799169"/>
              <a:gd name="connsiteX61" fmla="*/ 3848406 w 4164495"/>
              <a:gd name="connsiteY61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59872 w 4164495"/>
              <a:gd name="connsiteY38" fmla="*/ 3614889 h 3799169"/>
              <a:gd name="connsiteX39" fmla="*/ 2584050 w 4164495"/>
              <a:gd name="connsiteY39" fmla="*/ 3513289 h 3799169"/>
              <a:gd name="connsiteX40" fmla="*/ 2617917 w 4164495"/>
              <a:gd name="connsiteY40" fmla="*/ 3456845 h 3799169"/>
              <a:gd name="connsiteX41" fmla="*/ 2651783 w 4164495"/>
              <a:gd name="connsiteY41" fmla="*/ 3422978 h 3799169"/>
              <a:gd name="connsiteX42" fmla="*/ 2696939 w 4164495"/>
              <a:gd name="connsiteY42" fmla="*/ 3343956 h 3799169"/>
              <a:gd name="connsiteX43" fmla="*/ 2730806 w 4164495"/>
              <a:gd name="connsiteY43" fmla="*/ 3050445 h 3799169"/>
              <a:gd name="connsiteX44" fmla="*/ 2753383 w 4164495"/>
              <a:gd name="connsiteY44" fmla="*/ 2824667 h 3799169"/>
              <a:gd name="connsiteX45" fmla="*/ 2775961 w 4164495"/>
              <a:gd name="connsiteY45" fmla="*/ 2700489 h 3799169"/>
              <a:gd name="connsiteX46" fmla="*/ 2787250 w 4164495"/>
              <a:gd name="connsiteY46" fmla="*/ 2666622 h 3799169"/>
              <a:gd name="connsiteX47" fmla="*/ 2821117 w 4164495"/>
              <a:gd name="connsiteY47" fmla="*/ 2644045 h 3799169"/>
              <a:gd name="connsiteX48" fmla="*/ 2854983 w 4164495"/>
              <a:gd name="connsiteY48" fmla="*/ 2576311 h 3799169"/>
              <a:gd name="connsiteX49" fmla="*/ 2877561 w 4164495"/>
              <a:gd name="connsiteY49" fmla="*/ 2542445 h 3799169"/>
              <a:gd name="connsiteX50" fmla="*/ 2922717 w 4164495"/>
              <a:gd name="connsiteY50" fmla="*/ 2463422 h 3799169"/>
              <a:gd name="connsiteX51" fmla="*/ 3001739 w 4164495"/>
              <a:gd name="connsiteY51" fmla="*/ 2327956 h 3799169"/>
              <a:gd name="connsiteX52" fmla="*/ 3092050 w 4164495"/>
              <a:gd name="connsiteY52" fmla="*/ 2294089 h 3799169"/>
              <a:gd name="connsiteX53" fmla="*/ 3453295 w 4164495"/>
              <a:gd name="connsiteY53" fmla="*/ 2248934 h 3799169"/>
              <a:gd name="connsiteX54" fmla="*/ 3475872 w 4164495"/>
              <a:gd name="connsiteY54" fmla="*/ 2203778 h 3799169"/>
              <a:gd name="connsiteX55" fmla="*/ 3509739 w 4164495"/>
              <a:gd name="connsiteY55" fmla="*/ 2237645 h 3799169"/>
              <a:gd name="connsiteX56" fmla="*/ 3532317 w 4164495"/>
              <a:gd name="connsiteY56" fmla="*/ 2327956 h 3799169"/>
              <a:gd name="connsiteX57" fmla="*/ 3577472 w 4164495"/>
              <a:gd name="connsiteY57" fmla="*/ 2361822 h 3799169"/>
              <a:gd name="connsiteX58" fmla="*/ 3622628 w 4164495"/>
              <a:gd name="connsiteY58" fmla="*/ 2429556 h 3799169"/>
              <a:gd name="connsiteX59" fmla="*/ 3735517 w 4164495"/>
              <a:gd name="connsiteY59" fmla="*/ 2508578 h 3799169"/>
              <a:gd name="connsiteX60" fmla="*/ 3848406 w 4164495"/>
              <a:gd name="connsiteY60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59872 w 4164495"/>
              <a:gd name="connsiteY38" fmla="*/ 3614889 h 3799169"/>
              <a:gd name="connsiteX39" fmla="*/ 2584050 w 4164495"/>
              <a:gd name="connsiteY39" fmla="*/ 3513289 h 3799169"/>
              <a:gd name="connsiteX40" fmla="*/ 2617917 w 4164495"/>
              <a:gd name="connsiteY40" fmla="*/ 3456845 h 3799169"/>
              <a:gd name="connsiteX41" fmla="*/ 2651783 w 4164495"/>
              <a:gd name="connsiteY41" fmla="*/ 3422978 h 3799169"/>
              <a:gd name="connsiteX42" fmla="*/ 2696939 w 4164495"/>
              <a:gd name="connsiteY42" fmla="*/ 3343956 h 3799169"/>
              <a:gd name="connsiteX43" fmla="*/ 2730806 w 4164495"/>
              <a:gd name="connsiteY43" fmla="*/ 3050445 h 3799169"/>
              <a:gd name="connsiteX44" fmla="*/ 2753383 w 4164495"/>
              <a:gd name="connsiteY44" fmla="*/ 2824667 h 3799169"/>
              <a:gd name="connsiteX45" fmla="*/ 2775961 w 4164495"/>
              <a:gd name="connsiteY45" fmla="*/ 2700489 h 3799169"/>
              <a:gd name="connsiteX46" fmla="*/ 2787250 w 4164495"/>
              <a:gd name="connsiteY46" fmla="*/ 2666622 h 3799169"/>
              <a:gd name="connsiteX47" fmla="*/ 2821117 w 4164495"/>
              <a:gd name="connsiteY47" fmla="*/ 2644045 h 3799169"/>
              <a:gd name="connsiteX48" fmla="*/ 2854983 w 4164495"/>
              <a:gd name="connsiteY48" fmla="*/ 2576311 h 3799169"/>
              <a:gd name="connsiteX49" fmla="*/ 2877561 w 4164495"/>
              <a:gd name="connsiteY49" fmla="*/ 2542445 h 3799169"/>
              <a:gd name="connsiteX50" fmla="*/ 2922717 w 4164495"/>
              <a:gd name="connsiteY50" fmla="*/ 2463422 h 3799169"/>
              <a:gd name="connsiteX51" fmla="*/ 3001739 w 4164495"/>
              <a:gd name="connsiteY51" fmla="*/ 2327956 h 3799169"/>
              <a:gd name="connsiteX52" fmla="*/ 3092050 w 4164495"/>
              <a:gd name="connsiteY52" fmla="*/ 2294089 h 3799169"/>
              <a:gd name="connsiteX53" fmla="*/ 3453295 w 4164495"/>
              <a:gd name="connsiteY53" fmla="*/ 2248934 h 3799169"/>
              <a:gd name="connsiteX54" fmla="*/ 3475872 w 4164495"/>
              <a:gd name="connsiteY54" fmla="*/ 2203778 h 3799169"/>
              <a:gd name="connsiteX55" fmla="*/ 3509739 w 4164495"/>
              <a:gd name="connsiteY55" fmla="*/ 2237645 h 3799169"/>
              <a:gd name="connsiteX56" fmla="*/ 3532317 w 4164495"/>
              <a:gd name="connsiteY56" fmla="*/ 2327956 h 3799169"/>
              <a:gd name="connsiteX57" fmla="*/ 3577472 w 4164495"/>
              <a:gd name="connsiteY57" fmla="*/ 2361822 h 3799169"/>
              <a:gd name="connsiteX58" fmla="*/ 3622628 w 4164495"/>
              <a:gd name="connsiteY58" fmla="*/ 2429556 h 3799169"/>
              <a:gd name="connsiteX59" fmla="*/ 3735517 w 4164495"/>
              <a:gd name="connsiteY59" fmla="*/ 2508578 h 3799169"/>
              <a:gd name="connsiteX60" fmla="*/ 3848406 w 4164495"/>
              <a:gd name="connsiteY60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584050 w 4164495"/>
              <a:gd name="connsiteY38" fmla="*/ 3513289 h 3799169"/>
              <a:gd name="connsiteX39" fmla="*/ 2617917 w 4164495"/>
              <a:gd name="connsiteY39" fmla="*/ 3456845 h 3799169"/>
              <a:gd name="connsiteX40" fmla="*/ 2651783 w 4164495"/>
              <a:gd name="connsiteY40" fmla="*/ 3422978 h 3799169"/>
              <a:gd name="connsiteX41" fmla="*/ 2696939 w 4164495"/>
              <a:gd name="connsiteY41" fmla="*/ 3343956 h 3799169"/>
              <a:gd name="connsiteX42" fmla="*/ 2730806 w 4164495"/>
              <a:gd name="connsiteY42" fmla="*/ 3050445 h 3799169"/>
              <a:gd name="connsiteX43" fmla="*/ 2753383 w 4164495"/>
              <a:gd name="connsiteY43" fmla="*/ 2824667 h 3799169"/>
              <a:gd name="connsiteX44" fmla="*/ 2775961 w 4164495"/>
              <a:gd name="connsiteY44" fmla="*/ 2700489 h 3799169"/>
              <a:gd name="connsiteX45" fmla="*/ 2787250 w 4164495"/>
              <a:gd name="connsiteY45" fmla="*/ 2666622 h 3799169"/>
              <a:gd name="connsiteX46" fmla="*/ 2821117 w 4164495"/>
              <a:gd name="connsiteY46" fmla="*/ 2644045 h 3799169"/>
              <a:gd name="connsiteX47" fmla="*/ 2854983 w 4164495"/>
              <a:gd name="connsiteY47" fmla="*/ 2576311 h 3799169"/>
              <a:gd name="connsiteX48" fmla="*/ 2877561 w 4164495"/>
              <a:gd name="connsiteY48" fmla="*/ 2542445 h 3799169"/>
              <a:gd name="connsiteX49" fmla="*/ 2922717 w 4164495"/>
              <a:gd name="connsiteY49" fmla="*/ 2463422 h 3799169"/>
              <a:gd name="connsiteX50" fmla="*/ 3001739 w 4164495"/>
              <a:gd name="connsiteY50" fmla="*/ 2327956 h 3799169"/>
              <a:gd name="connsiteX51" fmla="*/ 3092050 w 4164495"/>
              <a:gd name="connsiteY51" fmla="*/ 2294089 h 3799169"/>
              <a:gd name="connsiteX52" fmla="*/ 3453295 w 4164495"/>
              <a:gd name="connsiteY52" fmla="*/ 2248934 h 3799169"/>
              <a:gd name="connsiteX53" fmla="*/ 3475872 w 4164495"/>
              <a:gd name="connsiteY53" fmla="*/ 2203778 h 3799169"/>
              <a:gd name="connsiteX54" fmla="*/ 3509739 w 4164495"/>
              <a:gd name="connsiteY54" fmla="*/ 2237645 h 3799169"/>
              <a:gd name="connsiteX55" fmla="*/ 3532317 w 4164495"/>
              <a:gd name="connsiteY55" fmla="*/ 2327956 h 3799169"/>
              <a:gd name="connsiteX56" fmla="*/ 3577472 w 4164495"/>
              <a:gd name="connsiteY56" fmla="*/ 2361822 h 3799169"/>
              <a:gd name="connsiteX57" fmla="*/ 3622628 w 4164495"/>
              <a:gd name="connsiteY57" fmla="*/ 2429556 h 3799169"/>
              <a:gd name="connsiteX58" fmla="*/ 3735517 w 4164495"/>
              <a:gd name="connsiteY58" fmla="*/ 2508578 h 3799169"/>
              <a:gd name="connsiteX59" fmla="*/ 3848406 w 4164495"/>
              <a:gd name="connsiteY59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17917 w 4164495"/>
              <a:gd name="connsiteY39" fmla="*/ 3456845 h 3799169"/>
              <a:gd name="connsiteX40" fmla="*/ 2651783 w 4164495"/>
              <a:gd name="connsiteY40" fmla="*/ 3422978 h 3799169"/>
              <a:gd name="connsiteX41" fmla="*/ 2696939 w 4164495"/>
              <a:gd name="connsiteY41" fmla="*/ 3343956 h 3799169"/>
              <a:gd name="connsiteX42" fmla="*/ 2730806 w 4164495"/>
              <a:gd name="connsiteY42" fmla="*/ 3050445 h 3799169"/>
              <a:gd name="connsiteX43" fmla="*/ 2753383 w 4164495"/>
              <a:gd name="connsiteY43" fmla="*/ 2824667 h 3799169"/>
              <a:gd name="connsiteX44" fmla="*/ 2775961 w 4164495"/>
              <a:gd name="connsiteY44" fmla="*/ 2700489 h 3799169"/>
              <a:gd name="connsiteX45" fmla="*/ 2787250 w 4164495"/>
              <a:gd name="connsiteY45" fmla="*/ 2666622 h 3799169"/>
              <a:gd name="connsiteX46" fmla="*/ 2821117 w 4164495"/>
              <a:gd name="connsiteY46" fmla="*/ 2644045 h 3799169"/>
              <a:gd name="connsiteX47" fmla="*/ 2854983 w 4164495"/>
              <a:gd name="connsiteY47" fmla="*/ 2576311 h 3799169"/>
              <a:gd name="connsiteX48" fmla="*/ 2877561 w 4164495"/>
              <a:gd name="connsiteY48" fmla="*/ 2542445 h 3799169"/>
              <a:gd name="connsiteX49" fmla="*/ 2922717 w 4164495"/>
              <a:gd name="connsiteY49" fmla="*/ 2463422 h 3799169"/>
              <a:gd name="connsiteX50" fmla="*/ 3001739 w 4164495"/>
              <a:gd name="connsiteY50" fmla="*/ 2327956 h 3799169"/>
              <a:gd name="connsiteX51" fmla="*/ 3092050 w 4164495"/>
              <a:gd name="connsiteY51" fmla="*/ 2294089 h 3799169"/>
              <a:gd name="connsiteX52" fmla="*/ 3453295 w 4164495"/>
              <a:gd name="connsiteY52" fmla="*/ 2248934 h 3799169"/>
              <a:gd name="connsiteX53" fmla="*/ 3475872 w 4164495"/>
              <a:gd name="connsiteY53" fmla="*/ 2203778 h 3799169"/>
              <a:gd name="connsiteX54" fmla="*/ 3509739 w 4164495"/>
              <a:gd name="connsiteY54" fmla="*/ 2237645 h 3799169"/>
              <a:gd name="connsiteX55" fmla="*/ 3532317 w 4164495"/>
              <a:gd name="connsiteY55" fmla="*/ 2327956 h 3799169"/>
              <a:gd name="connsiteX56" fmla="*/ 3577472 w 4164495"/>
              <a:gd name="connsiteY56" fmla="*/ 2361822 h 3799169"/>
              <a:gd name="connsiteX57" fmla="*/ 3622628 w 4164495"/>
              <a:gd name="connsiteY57" fmla="*/ 2429556 h 3799169"/>
              <a:gd name="connsiteX58" fmla="*/ 3735517 w 4164495"/>
              <a:gd name="connsiteY58" fmla="*/ 2508578 h 3799169"/>
              <a:gd name="connsiteX59" fmla="*/ 3848406 w 4164495"/>
              <a:gd name="connsiteY59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17917 w 4164495"/>
              <a:gd name="connsiteY39" fmla="*/ 3456845 h 3799169"/>
              <a:gd name="connsiteX40" fmla="*/ 2651783 w 4164495"/>
              <a:gd name="connsiteY40" fmla="*/ 3422978 h 3799169"/>
              <a:gd name="connsiteX41" fmla="*/ 2696939 w 4164495"/>
              <a:gd name="connsiteY41" fmla="*/ 3343956 h 3799169"/>
              <a:gd name="connsiteX42" fmla="*/ 2730806 w 4164495"/>
              <a:gd name="connsiteY42" fmla="*/ 3050445 h 3799169"/>
              <a:gd name="connsiteX43" fmla="*/ 2753383 w 4164495"/>
              <a:gd name="connsiteY43" fmla="*/ 2824667 h 3799169"/>
              <a:gd name="connsiteX44" fmla="*/ 2775961 w 4164495"/>
              <a:gd name="connsiteY44" fmla="*/ 2700489 h 3799169"/>
              <a:gd name="connsiteX45" fmla="*/ 2787250 w 4164495"/>
              <a:gd name="connsiteY45" fmla="*/ 2666622 h 3799169"/>
              <a:gd name="connsiteX46" fmla="*/ 2821117 w 4164495"/>
              <a:gd name="connsiteY46" fmla="*/ 2644045 h 3799169"/>
              <a:gd name="connsiteX47" fmla="*/ 2854983 w 4164495"/>
              <a:gd name="connsiteY47" fmla="*/ 2576311 h 3799169"/>
              <a:gd name="connsiteX48" fmla="*/ 2877561 w 4164495"/>
              <a:gd name="connsiteY48" fmla="*/ 2542445 h 3799169"/>
              <a:gd name="connsiteX49" fmla="*/ 2922717 w 4164495"/>
              <a:gd name="connsiteY49" fmla="*/ 2463422 h 3799169"/>
              <a:gd name="connsiteX50" fmla="*/ 3001739 w 4164495"/>
              <a:gd name="connsiteY50" fmla="*/ 2327956 h 3799169"/>
              <a:gd name="connsiteX51" fmla="*/ 3092050 w 4164495"/>
              <a:gd name="connsiteY51" fmla="*/ 2294089 h 3799169"/>
              <a:gd name="connsiteX52" fmla="*/ 3453295 w 4164495"/>
              <a:gd name="connsiteY52" fmla="*/ 2248934 h 3799169"/>
              <a:gd name="connsiteX53" fmla="*/ 3475872 w 4164495"/>
              <a:gd name="connsiteY53" fmla="*/ 2203778 h 3799169"/>
              <a:gd name="connsiteX54" fmla="*/ 3509739 w 4164495"/>
              <a:gd name="connsiteY54" fmla="*/ 2237645 h 3799169"/>
              <a:gd name="connsiteX55" fmla="*/ 3532317 w 4164495"/>
              <a:gd name="connsiteY55" fmla="*/ 2327956 h 3799169"/>
              <a:gd name="connsiteX56" fmla="*/ 3577472 w 4164495"/>
              <a:gd name="connsiteY56" fmla="*/ 2361822 h 3799169"/>
              <a:gd name="connsiteX57" fmla="*/ 3622628 w 4164495"/>
              <a:gd name="connsiteY57" fmla="*/ 2429556 h 3799169"/>
              <a:gd name="connsiteX58" fmla="*/ 3735517 w 4164495"/>
              <a:gd name="connsiteY58" fmla="*/ 2508578 h 3799169"/>
              <a:gd name="connsiteX59" fmla="*/ 3848406 w 4164495"/>
              <a:gd name="connsiteY59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17917 w 4164495"/>
              <a:gd name="connsiteY39" fmla="*/ 3456845 h 3799169"/>
              <a:gd name="connsiteX40" fmla="*/ 2651783 w 4164495"/>
              <a:gd name="connsiteY40" fmla="*/ 3422978 h 3799169"/>
              <a:gd name="connsiteX41" fmla="*/ 2696939 w 4164495"/>
              <a:gd name="connsiteY41" fmla="*/ 3343956 h 3799169"/>
              <a:gd name="connsiteX42" fmla="*/ 2730806 w 4164495"/>
              <a:gd name="connsiteY42" fmla="*/ 3050445 h 3799169"/>
              <a:gd name="connsiteX43" fmla="*/ 2753383 w 4164495"/>
              <a:gd name="connsiteY43" fmla="*/ 2824667 h 3799169"/>
              <a:gd name="connsiteX44" fmla="*/ 2775961 w 4164495"/>
              <a:gd name="connsiteY44" fmla="*/ 2700489 h 3799169"/>
              <a:gd name="connsiteX45" fmla="*/ 2787250 w 4164495"/>
              <a:gd name="connsiteY45" fmla="*/ 2666622 h 3799169"/>
              <a:gd name="connsiteX46" fmla="*/ 2821117 w 4164495"/>
              <a:gd name="connsiteY46" fmla="*/ 2644045 h 3799169"/>
              <a:gd name="connsiteX47" fmla="*/ 2854983 w 4164495"/>
              <a:gd name="connsiteY47" fmla="*/ 2576311 h 3799169"/>
              <a:gd name="connsiteX48" fmla="*/ 2877561 w 4164495"/>
              <a:gd name="connsiteY48" fmla="*/ 2542445 h 3799169"/>
              <a:gd name="connsiteX49" fmla="*/ 2922717 w 4164495"/>
              <a:gd name="connsiteY49" fmla="*/ 2463422 h 3799169"/>
              <a:gd name="connsiteX50" fmla="*/ 3001739 w 4164495"/>
              <a:gd name="connsiteY50" fmla="*/ 2327956 h 3799169"/>
              <a:gd name="connsiteX51" fmla="*/ 3092050 w 4164495"/>
              <a:gd name="connsiteY51" fmla="*/ 2294089 h 3799169"/>
              <a:gd name="connsiteX52" fmla="*/ 3453295 w 4164495"/>
              <a:gd name="connsiteY52" fmla="*/ 2248934 h 3799169"/>
              <a:gd name="connsiteX53" fmla="*/ 3475872 w 4164495"/>
              <a:gd name="connsiteY53" fmla="*/ 2203778 h 3799169"/>
              <a:gd name="connsiteX54" fmla="*/ 3509739 w 4164495"/>
              <a:gd name="connsiteY54" fmla="*/ 2237645 h 3799169"/>
              <a:gd name="connsiteX55" fmla="*/ 3532317 w 4164495"/>
              <a:gd name="connsiteY55" fmla="*/ 2327956 h 3799169"/>
              <a:gd name="connsiteX56" fmla="*/ 3577472 w 4164495"/>
              <a:gd name="connsiteY56" fmla="*/ 2361822 h 3799169"/>
              <a:gd name="connsiteX57" fmla="*/ 3622628 w 4164495"/>
              <a:gd name="connsiteY57" fmla="*/ 2429556 h 3799169"/>
              <a:gd name="connsiteX58" fmla="*/ 3735517 w 4164495"/>
              <a:gd name="connsiteY58" fmla="*/ 2508578 h 3799169"/>
              <a:gd name="connsiteX59" fmla="*/ 3848406 w 4164495"/>
              <a:gd name="connsiteY59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51783 w 4164495"/>
              <a:gd name="connsiteY39" fmla="*/ 3422978 h 3799169"/>
              <a:gd name="connsiteX40" fmla="*/ 2696939 w 4164495"/>
              <a:gd name="connsiteY40" fmla="*/ 3343956 h 3799169"/>
              <a:gd name="connsiteX41" fmla="*/ 2730806 w 4164495"/>
              <a:gd name="connsiteY41" fmla="*/ 3050445 h 3799169"/>
              <a:gd name="connsiteX42" fmla="*/ 2753383 w 4164495"/>
              <a:gd name="connsiteY42" fmla="*/ 2824667 h 3799169"/>
              <a:gd name="connsiteX43" fmla="*/ 2775961 w 4164495"/>
              <a:gd name="connsiteY43" fmla="*/ 2700489 h 3799169"/>
              <a:gd name="connsiteX44" fmla="*/ 2787250 w 4164495"/>
              <a:gd name="connsiteY44" fmla="*/ 2666622 h 3799169"/>
              <a:gd name="connsiteX45" fmla="*/ 2821117 w 4164495"/>
              <a:gd name="connsiteY45" fmla="*/ 2644045 h 3799169"/>
              <a:gd name="connsiteX46" fmla="*/ 2854983 w 4164495"/>
              <a:gd name="connsiteY46" fmla="*/ 2576311 h 3799169"/>
              <a:gd name="connsiteX47" fmla="*/ 2877561 w 4164495"/>
              <a:gd name="connsiteY47" fmla="*/ 2542445 h 3799169"/>
              <a:gd name="connsiteX48" fmla="*/ 2922717 w 4164495"/>
              <a:gd name="connsiteY48" fmla="*/ 2463422 h 3799169"/>
              <a:gd name="connsiteX49" fmla="*/ 3001739 w 4164495"/>
              <a:gd name="connsiteY49" fmla="*/ 2327956 h 3799169"/>
              <a:gd name="connsiteX50" fmla="*/ 3092050 w 4164495"/>
              <a:gd name="connsiteY50" fmla="*/ 2294089 h 3799169"/>
              <a:gd name="connsiteX51" fmla="*/ 3453295 w 4164495"/>
              <a:gd name="connsiteY51" fmla="*/ 2248934 h 3799169"/>
              <a:gd name="connsiteX52" fmla="*/ 3475872 w 4164495"/>
              <a:gd name="connsiteY52" fmla="*/ 2203778 h 3799169"/>
              <a:gd name="connsiteX53" fmla="*/ 3509739 w 4164495"/>
              <a:gd name="connsiteY53" fmla="*/ 2237645 h 3799169"/>
              <a:gd name="connsiteX54" fmla="*/ 3532317 w 4164495"/>
              <a:gd name="connsiteY54" fmla="*/ 2327956 h 3799169"/>
              <a:gd name="connsiteX55" fmla="*/ 3577472 w 4164495"/>
              <a:gd name="connsiteY55" fmla="*/ 2361822 h 3799169"/>
              <a:gd name="connsiteX56" fmla="*/ 3622628 w 4164495"/>
              <a:gd name="connsiteY56" fmla="*/ 2429556 h 3799169"/>
              <a:gd name="connsiteX57" fmla="*/ 3735517 w 4164495"/>
              <a:gd name="connsiteY57" fmla="*/ 2508578 h 3799169"/>
              <a:gd name="connsiteX58" fmla="*/ 3848406 w 4164495"/>
              <a:gd name="connsiteY58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51783 w 4164495"/>
              <a:gd name="connsiteY39" fmla="*/ 3422978 h 3799169"/>
              <a:gd name="connsiteX40" fmla="*/ 2696939 w 4164495"/>
              <a:gd name="connsiteY40" fmla="*/ 3343956 h 3799169"/>
              <a:gd name="connsiteX41" fmla="*/ 2730806 w 4164495"/>
              <a:gd name="connsiteY41" fmla="*/ 3050445 h 3799169"/>
              <a:gd name="connsiteX42" fmla="*/ 2753383 w 4164495"/>
              <a:gd name="connsiteY42" fmla="*/ 2824667 h 3799169"/>
              <a:gd name="connsiteX43" fmla="*/ 2775961 w 4164495"/>
              <a:gd name="connsiteY43" fmla="*/ 2700489 h 3799169"/>
              <a:gd name="connsiteX44" fmla="*/ 2787250 w 4164495"/>
              <a:gd name="connsiteY44" fmla="*/ 2666622 h 3799169"/>
              <a:gd name="connsiteX45" fmla="*/ 2821117 w 4164495"/>
              <a:gd name="connsiteY45" fmla="*/ 2644045 h 3799169"/>
              <a:gd name="connsiteX46" fmla="*/ 2854983 w 4164495"/>
              <a:gd name="connsiteY46" fmla="*/ 2576311 h 3799169"/>
              <a:gd name="connsiteX47" fmla="*/ 2877561 w 4164495"/>
              <a:gd name="connsiteY47" fmla="*/ 2542445 h 3799169"/>
              <a:gd name="connsiteX48" fmla="*/ 2922717 w 4164495"/>
              <a:gd name="connsiteY48" fmla="*/ 2463422 h 3799169"/>
              <a:gd name="connsiteX49" fmla="*/ 3001739 w 4164495"/>
              <a:gd name="connsiteY49" fmla="*/ 2327956 h 3799169"/>
              <a:gd name="connsiteX50" fmla="*/ 3092050 w 4164495"/>
              <a:gd name="connsiteY50" fmla="*/ 2294089 h 3799169"/>
              <a:gd name="connsiteX51" fmla="*/ 3453295 w 4164495"/>
              <a:gd name="connsiteY51" fmla="*/ 2248934 h 3799169"/>
              <a:gd name="connsiteX52" fmla="*/ 3475872 w 4164495"/>
              <a:gd name="connsiteY52" fmla="*/ 2203778 h 3799169"/>
              <a:gd name="connsiteX53" fmla="*/ 3509739 w 4164495"/>
              <a:gd name="connsiteY53" fmla="*/ 2237645 h 3799169"/>
              <a:gd name="connsiteX54" fmla="*/ 3532317 w 4164495"/>
              <a:gd name="connsiteY54" fmla="*/ 2327956 h 3799169"/>
              <a:gd name="connsiteX55" fmla="*/ 3577472 w 4164495"/>
              <a:gd name="connsiteY55" fmla="*/ 2361822 h 3799169"/>
              <a:gd name="connsiteX56" fmla="*/ 3622628 w 4164495"/>
              <a:gd name="connsiteY56" fmla="*/ 2429556 h 3799169"/>
              <a:gd name="connsiteX57" fmla="*/ 3735517 w 4164495"/>
              <a:gd name="connsiteY57" fmla="*/ 2508578 h 3799169"/>
              <a:gd name="connsiteX58" fmla="*/ 3848406 w 4164495"/>
              <a:gd name="connsiteY58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51783 w 4164495"/>
              <a:gd name="connsiteY39" fmla="*/ 3422978 h 3799169"/>
              <a:gd name="connsiteX40" fmla="*/ 2696939 w 4164495"/>
              <a:gd name="connsiteY40" fmla="*/ 3343956 h 3799169"/>
              <a:gd name="connsiteX41" fmla="*/ 2730806 w 4164495"/>
              <a:gd name="connsiteY41" fmla="*/ 3050445 h 3799169"/>
              <a:gd name="connsiteX42" fmla="*/ 2753383 w 4164495"/>
              <a:gd name="connsiteY42" fmla="*/ 2824667 h 3799169"/>
              <a:gd name="connsiteX43" fmla="*/ 2775961 w 4164495"/>
              <a:gd name="connsiteY43" fmla="*/ 2700489 h 3799169"/>
              <a:gd name="connsiteX44" fmla="*/ 2787250 w 4164495"/>
              <a:gd name="connsiteY44" fmla="*/ 2666622 h 3799169"/>
              <a:gd name="connsiteX45" fmla="*/ 2821117 w 4164495"/>
              <a:gd name="connsiteY45" fmla="*/ 2644045 h 3799169"/>
              <a:gd name="connsiteX46" fmla="*/ 2854983 w 4164495"/>
              <a:gd name="connsiteY46" fmla="*/ 2576311 h 3799169"/>
              <a:gd name="connsiteX47" fmla="*/ 2877561 w 4164495"/>
              <a:gd name="connsiteY47" fmla="*/ 2542445 h 3799169"/>
              <a:gd name="connsiteX48" fmla="*/ 2922717 w 4164495"/>
              <a:gd name="connsiteY48" fmla="*/ 2463422 h 3799169"/>
              <a:gd name="connsiteX49" fmla="*/ 3001739 w 4164495"/>
              <a:gd name="connsiteY49" fmla="*/ 2327956 h 3799169"/>
              <a:gd name="connsiteX50" fmla="*/ 3092050 w 4164495"/>
              <a:gd name="connsiteY50" fmla="*/ 2294089 h 3799169"/>
              <a:gd name="connsiteX51" fmla="*/ 3453295 w 4164495"/>
              <a:gd name="connsiteY51" fmla="*/ 2248934 h 3799169"/>
              <a:gd name="connsiteX52" fmla="*/ 3475872 w 4164495"/>
              <a:gd name="connsiteY52" fmla="*/ 2203778 h 3799169"/>
              <a:gd name="connsiteX53" fmla="*/ 3509739 w 4164495"/>
              <a:gd name="connsiteY53" fmla="*/ 2237645 h 3799169"/>
              <a:gd name="connsiteX54" fmla="*/ 3532317 w 4164495"/>
              <a:gd name="connsiteY54" fmla="*/ 2327956 h 3799169"/>
              <a:gd name="connsiteX55" fmla="*/ 3577472 w 4164495"/>
              <a:gd name="connsiteY55" fmla="*/ 2361822 h 3799169"/>
              <a:gd name="connsiteX56" fmla="*/ 3622628 w 4164495"/>
              <a:gd name="connsiteY56" fmla="*/ 2429556 h 3799169"/>
              <a:gd name="connsiteX57" fmla="*/ 3735517 w 4164495"/>
              <a:gd name="connsiteY57" fmla="*/ 2508578 h 3799169"/>
              <a:gd name="connsiteX58" fmla="*/ 3848406 w 4164495"/>
              <a:gd name="connsiteY58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51783 w 4164495"/>
              <a:gd name="connsiteY39" fmla="*/ 3422978 h 3799169"/>
              <a:gd name="connsiteX40" fmla="*/ 2696939 w 4164495"/>
              <a:gd name="connsiteY40" fmla="*/ 3343956 h 3799169"/>
              <a:gd name="connsiteX41" fmla="*/ 2730806 w 4164495"/>
              <a:gd name="connsiteY41" fmla="*/ 3050445 h 3799169"/>
              <a:gd name="connsiteX42" fmla="*/ 2753383 w 4164495"/>
              <a:gd name="connsiteY42" fmla="*/ 2824667 h 3799169"/>
              <a:gd name="connsiteX43" fmla="*/ 2775961 w 4164495"/>
              <a:gd name="connsiteY43" fmla="*/ 2700489 h 3799169"/>
              <a:gd name="connsiteX44" fmla="*/ 2787250 w 4164495"/>
              <a:gd name="connsiteY44" fmla="*/ 2666622 h 3799169"/>
              <a:gd name="connsiteX45" fmla="*/ 2821117 w 4164495"/>
              <a:gd name="connsiteY45" fmla="*/ 2644045 h 3799169"/>
              <a:gd name="connsiteX46" fmla="*/ 2854983 w 4164495"/>
              <a:gd name="connsiteY46" fmla="*/ 2576311 h 3799169"/>
              <a:gd name="connsiteX47" fmla="*/ 2877561 w 4164495"/>
              <a:gd name="connsiteY47" fmla="*/ 2542445 h 3799169"/>
              <a:gd name="connsiteX48" fmla="*/ 2922717 w 4164495"/>
              <a:gd name="connsiteY48" fmla="*/ 2463422 h 3799169"/>
              <a:gd name="connsiteX49" fmla="*/ 3001739 w 4164495"/>
              <a:gd name="connsiteY49" fmla="*/ 2327956 h 3799169"/>
              <a:gd name="connsiteX50" fmla="*/ 3092050 w 4164495"/>
              <a:gd name="connsiteY50" fmla="*/ 2294089 h 3799169"/>
              <a:gd name="connsiteX51" fmla="*/ 3453295 w 4164495"/>
              <a:gd name="connsiteY51" fmla="*/ 2248934 h 3799169"/>
              <a:gd name="connsiteX52" fmla="*/ 3475872 w 4164495"/>
              <a:gd name="connsiteY52" fmla="*/ 2203778 h 3799169"/>
              <a:gd name="connsiteX53" fmla="*/ 3509739 w 4164495"/>
              <a:gd name="connsiteY53" fmla="*/ 2237645 h 3799169"/>
              <a:gd name="connsiteX54" fmla="*/ 3532317 w 4164495"/>
              <a:gd name="connsiteY54" fmla="*/ 2327956 h 3799169"/>
              <a:gd name="connsiteX55" fmla="*/ 3577472 w 4164495"/>
              <a:gd name="connsiteY55" fmla="*/ 2361822 h 3799169"/>
              <a:gd name="connsiteX56" fmla="*/ 3622628 w 4164495"/>
              <a:gd name="connsiteY56" fmla="*/ 2429556 h 3799169"/>
              <a:gd name="connsiteX57" fmla="*/ 3735517 w 4164495"/>
              <a:gd name="connsiteY57" fmla="*/ 2508578 h 3799169"/>
              <a:gd name="connsiteX58" fmla="*/ 3848406 w 4164495"/>
              <a:gd name="connsiteY58" fmla="*/ 2576311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743223 w 4164495"/>
              <a:gd name="connsiteY57" fmla="*/ 351441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743223 w 4164495"/>
              <a:gd name="connsiteY57" fmla="*/ 351441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743223 w 4164495"/>
              <a:gd name="connsiteY57" fmla="*/ 351441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743223 w 4164495"/>
              <a:gd name="connsiteY57" fmla="*/ 3514418 h 3799169"/>
              <a:gd name="connsiteX58" fmla="*/ 2696939 w 4164495"/>
              <a:gd name="connsiteY58" fmla="*/ 3343956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834663 w 4164495"/>
              <a:gd name="connsiteY57" fmla="*/ 360585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547079 w 4164495"/>
              <a:gd name="connsiteY57" fmla="*/ 3240099 h 3799169"/>
              <a:gd name="connsiteX58" fmla="*/ 2834663 w 4164495"/>
              <a:gd name="connsiteY58" fmla="*/ 360585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547079 w 4164495"/>
              <a:gd name="connsiteY57" fmla="*/ 3240099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547079 w 4164495"/>
              <a:gd name="connsiteY57" fmla="*/ 3240099 h 3799169"/>
              <a:gd name="connsiteX0" fmla="*/ 2730806 w 4164495"/>
              <a:gd name="connsiteY0" fmla="*/ 305044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56" fmla="*/ 2547079 w 4164495"/>
              <a:gd name="connsiteY56" fmla="*/ 3240099 h 3799169"/>
              <a:gd name="connsiteX0" fmla="*/ 2730806 w 4164495"/>
              <a:gd name="connsiteY0" fmla="*/ 305044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56" fmla="*/ 2547079 w 4164495"/>
              <a:gd name="connsiteY56" fmla="*/ 3240099 h 3799169"/>
              <a:gd name="connsiteX57" fmla="*/ 2730806 w 4164495"/>
              <a:gd name="connsiteY57" fmla="*/ 3050445 h 3799169"/>
              <a:gd name="connsiteX0" fmla="*/ 2730806 w 4164495"/>
              <a:gd name="connsiteY0" fmla="*/ 305044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56" fmla="*/ 2730806 w 4164495"/>
              <a:gd name="connsiteY56" fmla="*/ 3050445 h 3799169"/>
              <a:gd name="connsiteX0" fmla="*/ 2730806 w 4164495"/>
              <a:gd name="connsiteY0" fmla="*/ 305044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56" fmla="*/ 2730806 w 4164495"/>
              <a:gd name="connsiteY56" fmla="*/ 3050445 h 3799169"/>
              <a:gd name="connsiteX0" fmla="*/ 2226828 w 4164495"/>
              <a:gd name="connsiteY0" fmla="*/ 279888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0" fmla="*/ 2226828 w 4164495"/>
              <a:gd name="connsiteY0" fmla="*/ 279888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0" fmla="*/ 2155358 w 4164495"/>
              <a:gd name="connsiteY0" fmla="*/ 279888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155358 w 4164495"/>
              <a:gd name="connsiteY55" fmla="*/ 2798885 h 3799169"/>
              <a:gd name="connsiteX0" fmla="*/ 2155358 w 4164495"/>
              <a:gd name="connsiteY0" fmla="*/ 279888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155358 w 4164495"/>
              <a:gd name="connsiteY55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787250 w 4164495"/>
              <a:gd name="connsiteY2" fmla="*/ 2666622 h 3799169"/>
              <a:gd name="connsiteX3" fmla="*/ 2821117 w 4164495"/>
              <a:gd name="connsiteY3" fmla="*/ 2644045 h 3799169"/>
              <a:gd name="connsiteX4" fmla="*/ 2854983 w 4164495"/>
              <a:gd name="connsiteY4" fmla="*/ 2576311 h 3799169"/>
              <a:gd name="connsiteX5" fmla="*/ 2877561 w 4164495"/>
              <a:gd name="connsiteY5" fmla="*/ 2542445 h 3799169"/>
              <a:gd name="connsiteX6" fmla="*/ 2922717 w 4164495"/>
              <a:gd name="connsiteY6" fmla="*/ 2463422 h 3799169"/>
              <a:gd name="connsiteX7" fmla="*/ 3001739 w 4164495"/>
              <a:gd name="connsiteY7" fmla="*/ 2327956 h 3799169"/>
              <a:gd name="connsiteX8" fmla="*/ 3092050 w 4164495"/>
              <a:gd name="connsiteY8" fmla="*/ 2294089 h 3799169"/>
              <a:gd name="connsiteX9" fmla="*/ 3453295 w 4164495"/>
              <a:gd name="connsiteY9" fmla="*/ 2248934 h 3799169"/>
              <a:gd name="connsiteX10" fmla="*/ 3475872 w 4164495"/>
              <a:gd name="connsiteY10" fmla="*/ 2203778 h 3799169"/>
              <a:gd name="connsiteX11" fmla="*/ 3509739 w 4164495"/>
              <a:gd name="connsiteY11" fmla="*/ 2237645 h 3799169"/>
              <a:gd name="connsiteX12" fmla="*/ 3532317 w 4164495"/>
              <a:gd name="connsiteY12" fmla="*/ 2327956 h 3799169"/>
              <a:gd name="connsiteX13" fmla="*/ 3577472 w 4164495"/>
              <a:gd name="connsiteY13" fmla="*/ 2361822 h 3799169"/>
              <a:gd name="connsiteX14" fmla="*/ 3622628 w 4164495"/>
              <a:gd name="connsiteY14" fmla="*/ 2429556 h 3799169"/>
              <a:gd name="connsiteX15" fmla="*/ 3735517 w 4164495"/>
              <a:gd name="connsiteY15" fmla="*/ 2508578 h 3799169"/>
              <a:gd name="connsiteX16" fmla="*/ 3848406 w 4164495"/>
              <a:gd name="connsiteY16" fmla="*/ 2576311 h 3799169"/>
              <a:gd name="connsiteX17" fmla="*/ 3855814 w 4164495"/>
              <a:gd name="connsiteY17" fmla="*/ 2584779 h 3799169"/>
              <a:gd name="connsiteX18" fmla="*/ 3961295 w 4164495"/>
              <a:gd name="connsiteY18" fmla="*/ 2632756 h 3799169"/>
              <a:gd name="connsiteX19" fmla="*/ 4085472 w 4164495"/>
              <a:gd name="connsiteY19" fmla="*/ 2666622 h 3799169"/>
              <a:gd name="connsiteX20" fmla="*/ 4164495 w 4164495"/>
              <a:gd name="connsiteY20" fmla="*/ 2576311 h 3799169"/>
              <a:gd name="connsiteX21" fmla="*/ 4141917 w 4164495"/>
              <a:gd name="connsiteY21" fmla="*/ 2373111 h 3799169"/>
              <a:gd name="connsiteX22" fmla="*/ 4108050 w 4164495"/>
              <a:gd name="connsiteY22" fmla="*/ 2305378 h 3799169"/>
              <a:gd name="connsiteX23" fmla="*/ 4017739 w 4164495"/>
              <a:gd name="connsiteY23" fmla="*/ 2215067 h 3799169"/>
              <a:gd name="connsiteX24" fmla="*/ 3882272 w 4164495"/>
              <a:gd name="connsiteY24" fmla="*/ 2057022 h 3799169"/>
              <a:gd name="connsiteX25" fmla="*/ 3746806 w 4164495"/>
              <a:gd name="connsiteY25" fmla="*/ 1921556 h 3799169"/>
              <a:gd name="connsiteX26" fmla="*/ 3656495 w 4164495"/>
              <a:gd name="connsiteY26" fmla="*/ 1842534 h 3799169"/>
              <a:gd name="connsiteX27" fmla="*/ 3566183 w 4164495"/>
              <a:gd name="connsiteY27" fmla="*/ 1740934 h 3799169"/>
              <a:gd name="connsiteX28" fmla="*/ 3385561 w 4164495"/>
              <a:gd name="connsiteY28" fmla="*/ 1560311 h 3799169"/>
              <a:gd name="connsiteX29" fmla="*/ 3329117 w 4164495"/>
              <a:gd name="connsiteY29" fmla="*/ 1481289 h 3799169"/>
              <a:gd name="connsiteX30" fmla="*/ 3330246 w 4164495"/>
              <a:gd name="connsiteY30" fmla="*/ 1471129 h 3799169"/>
              <a:gd name="connsiteX31" fmla="*/ 3159783 w 4164495"/>
              <a:gd name="connsiteY31" fmla="*/ 1266800 h 3799169"/>
              <a:gd name="connsiteX32" fmla="*/ 2617917 w 4164495"/>
              <a:gd name="connsiteY32" fmla="*/ 724934 h 3799169"/>
              <a:gd name="connsiteX33" fmla="*/ 2289547 w 4164495"/>
              <a:gd name="connsiteY33" fmla="*/ 535018 h 3799169"/>
              <a:gd name="connsiteX34" fmla="*/ 2001515 w 4164495"/>
              <a:gd name="connsiteY34" fmla="*/ 174978 h 3799169"/>
              <a:gd name="connsiteX35" fmla="*/ 1209427 w 4164495"/>
              <a:gd name="connsiteY35" fmla="*/ 174978 h 3799169"/>
              <a:gd name="connsiteX36" fmla="*/ 1680939 w 4164495"/>
              <a:gd name="connsiteY36" fmla="*/ 1176489 h 3799169"/>
              <a:gd name="connsiteX37" fmla="*/ 1353443 w 4164495"/>
              <a:gd name="connsiteY37" fmla="*/ 1399114 h 3799169"/>
              <a:gd name="connsiteX38" fmla="*/ 868139 w 4164495"/>
              <a:gd name="connsiteY38" fmla="*/ 995867 h 3799169"/>
              <a:gd name="connsiteX39" fmla="*/ 732672 w 4164495"/>
              <a:gd name="connsiteY39" fmla="*/ 939422 h 3799169"/>
              <a:gd name="connsiteX40" fmla="*/ 540761 w 4164495"/>
              <a:gd name="connsiteY40" fmla="*/ 950711 h 3799169"/>
              <a:gd name="connsiteX41" fmla="*/ 337561 w 4164495"/>
              <a:gd name="connsiteY41" fmla="*/ 1041022 h 3799169"/>
              <a:gd name="connsiteX42" fmla="*/ 235961 w 4164495"/>
              <a:gd name="connsiteY42" fmla="*/ 1244222 h 3799169"/>
              <a:gd name="connsiteX43" fmla="*/ 57299 w 4164495"/>
              <a:gd name="connsiteY43" fmla="*/ 1687146 h 3799169"/>
              <a:gd name="connsiteX44" fmla="*/ 213383 w 4164495"/>
              <a:gd name="connsiteY44" fmla="*/ 2237645 h 3799169"/>
              <a:gd name="connsiteX45" fmla="*/ 540761 w 4164495"/>
              <a:gd name="connsiteY45" fmla="*/ 2440845 h 3799169"/>
              <a:gd name="connsiteX46" fmla="*/ 947161 w 4164495"/>
              <a:gd name="connsiteY46" fmla="*/ 2655334 h 3799169"/>
              <a:gd name="connsiteX47" fmla="*/ 1071339 w 4164495"/>
              <a:gd name="connsiteY47" fmla="*/ 3264934 h 3799169"/>
              <a:gd name="connsiteX48" fmla="*/ 1195517 w 4164495"/>
              <a:gd name="connsiteY48" fmla="*/ 3422978 h 3799169"/>
              <a:gd name="connsiteX49" fmla="*/ 1353443 w 4164495"/>
              <a:gd name="connsiteY49" fmla="*/ 3127306 h 3799169"/>
              <a:gd name="connsiteX50" fmla="*/ 1669650 w 4164495"/>
              <a:gd name="connsiteY50" fmla="*/ 3716489 h 3799169"/>
              <a:gd name="connsiteX51" fmla="*/ 1793828 w 4164495"/>
              <a:gd name="connsiteY51" fmla="*/ 3479422 h 3799169"/>
              <a:gd name="connsiteX52" fmla="*/ 2064761 w 4164495"/>
              <a:gd name="connsiteY52" fmla="*/ 3614889 h 3799169"/>
              <a:gd name="connsiteX53" fmla="*/ 2346983 w 4164495"/>
              <a:gd name="connsiteY53" fmla="*/ 3660045 h 3799169"/>
              <a:gd name="connsiteX54" fmla="*/ 2155358 w 4164495"/>
              <a:gd name="connsiteY54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787250 w 4164495"/>
              <a:gd name="connsiteY2" fmla="*/ 2666622 h 3799169"/>
              <a:gd name="connsiteX3" fmla="*/ 2821117 w 4164495"/>
              <a:gd name="connsiteY3" fmla="*/ 2644045 h 3799169"/>
              <a:gd name="connsiteX4" fmla="*/ 2854983 w 4164495"/>
              <a:gd name="connsiteY4" fmla="*/ 2576311 h 3799169"/>
              <a:gd name="connsiteX5" fmla="*/ 2877561 w 4164495"/>
              <a:gd name="connsiteY5" fmla="*/ 2542445 h 3799169"/>
              <a:gd name="connsiteX6" fmla="*/ 2922717 w 4164495"/>
              <a:gd name="connsiteY6" fmla="*/ 2463422 h 3799169"/>
              <a:gd name="connsiteX7" fmla="*/ 3001739 w 4164495"/>
              <a:gd name="connsiteY7" fmla="*/ 2327956 h 3799169"/>
              <a:gd name="connsiteX8" fmla="*/ 3092050 w 4164495"/>
              <a:gd name="connsiteY8" fmla="*/ 2294089 h 3799169"/>
              <a:gd name="connsiteX9" fmla="*/ 3453295 w 4164495"/>
              <a:gd name="connsiteY9" fmla="*/ 2248934 h 3799169"/>
              <a:gd name="connsiteX10" fmla="*/ 3475872 w 4164495"/>
              <a:gd name="connsiteY10" fmla="*/ 2203778 h 3799169"/>
              <a:gd name="connsiteX11" fmla="*/ 3509739 w 4164495"/>
              <a:gd name="connsiteY11" fmla="*/ 2237645 h 3799169"/>
              <a:gd name="connsiteX12" fmla="*/ 3532317 w 4164495"/>
              <a:gd name="connsiteY12" fmla="*/ 2327956 h 3799169"/>
              <a:gd name="connsiteX13" fmla="*/ 3577472 w 4164495"/>
              <a:gd name="connsiteY13" fmla="*/ 2361822 h 3799169"/>
              <a:gd name="connsiteX14" fmla="*/ 3622628 w 4164495"/>
              <a:gd name="connsiteY14" fmla="*/ 2429556 h 3799169"/>
              <a:gd name="connsiteX15" fmla="*/ 3735517 w 4164495"/>
              <a:gd name="connsiteY15" fmla="*/ 2508578 h 3799169"/>
              <a:gd name="connsiteX16" fmla="*/ 3848406 w 4164495"/>
              <a:gd name="connsiteY16" fmla="*/ 2576311 h 3799169"/>
              <a:gd name="connsiteX17" fmla="*/ 3855814 w 4164495"/>
              <a:gd name="connsiteY17" fmla="*/ 2584779 h 3799169"/>
              <a:gd name="connsiteX18" fmla="*/ 3961295 w 4164495"/>
              <a:gd name="connsiteY18" fmla="*/ 2632756 h 3799169"/>
              <a:gd name="connsiteX19" fmla="*/ 4085472 w 4164495"/>
              <a:gd name="connsiteY19" fmla="*/ 2666622 h 3799169"/>
              <a:gd name="connsiteX20" fmla="*/ 4164495 w 4164495"/>
              <a:gd name="connsiteY20" fmla="*/ 2576311 h 3799169"/>
              <a:gd name="connsiteX21" fmla="*/ 4141917 w 4164495"/>
              <a:gd name="connsiteY21" fmla="*/ 2373111 h 3799169"/>
              <a:gd name="connsiteX22" fmla="*/ 4108050 w 4164495"/>
              <a:gd name="connsiteY22" fmla="*/ 2305378 h 3799169"/>
              <a:gd name="connsiteX23" fmla="*/ 4017739 w 4164495"/>
              <a:gd name="connsiteY23" fmla="*/ 2215067 h 3799169"/>
              <a:gd name="connsiteX24" fmla="*/ 3882272 w 4164495"/>
              <a:gd name="connsiteY24" fmla="*/ 2057022 h 3799169"/>
              <a:gd name="connsiteX25" fmla="*/ 3746806 w 4164495"/>
              <a:gd name="connsiteY25" fmla="*/ 1921556 h 3799169"/>
              <a:gd name="connsiteX26" fmla="*/ 3656495 w 4164495"/>
              <a:gd name="connsiteY26" fmla="*/ 1842534 h 3799169"/>
              <a:gd name="connsiteX27" fmla="*/ 3566183 w 4164495"/>
              <a:gd name="connsiteY27" fmla="*/ 1740934 h 3799169"/>
              <a:gd name="connsiteX28" fmla="*/ 3385561 w 4164495"/>
              <a:gd name="connsiteY28" fmla="*/ 1560311 h 3799169"/>
              <a:gd name="connsiteX29" fmla="*/ 3329117 w 4164495"/>
              <a:gd name="connsiteY29" fmla="*/ 1481289 h 3799169"/>
              <a:gd name="connsiteX30" fmla="*/ 3330246 w 4164495"/>
              <a:gd name="connsiteY30" fmla="*/ 1471129 h 3799169"/>
              <a:gd name="connsiteX31" fmla="*/ 3159783 w 4164495"/>
              <a:gd name="connsiteY31" fmla="*/ 1266800 h 3799169"/>
              <a:gd name="connsiteX32" fmla="*/ 2617917 w 4164495"/>
              <a:gd name="connsiteY32" fmla="*/ 724934 h 3799169"/>
              <a:gd name="connsiteX33" fmla="*/ 2289547 w 4164495"/>
              <a:gd name="connsiteY33" fmla="*/ 535018 h 3799169"/>
              <a:gd name="connsiteX34" fmla="*/ 2001515 w 4164495"/>
              <a:gd name="connsiteY34" fmla="*/ 174978 h 3799169"/>
              <a:gd name="connsiteX35" fmla="*/ 1209427 w 4164495"/>
              <a:gd name="connsiteY35" fmla="*/ 174978 h 3799169"/>
              <a:gd name="connsiteX36" fmla="*/ 1680939 w 4164495"/>
              <a:gd name="connsiteY36" fmla="*/ 1176489 h 3799169"/>
              <a:gd name="connsiteX37" fmla="*/ 1353443 w 4164495"/>
              <a:gd name="connsiteY37" fmla="*/ 1399114 h 3799169"/>
              <a:gd name="connsiteX38" fmla="*/ 868139 w 4164495"/>
              <a:gd name="connsiteY38" fmla="*/ 995867 h 3799169"/>
              <a:gd name="connsiteX39" fmla="*/ 732672 w 4164495"/>
              <a:gd name="connsiteY39" fmla="*/ 939422 h 3799169"/>
              <a:gd name="connsiteX40" fmla="*/ 540761 w 4164495"/>
              <a:gd name="connsiteY40" fmla="*/ 950711 h 3799169"/>
              <a:gd name="connsiteX41" fmla="*/ 337561 w 4164495"/>
              <a:gd name="connsiteY41" fmla="*/ 1041022 h 3799169"/>
              <a:gd name="connsiteX42" fmla="*/ 235961 w 4164495"/>
              <a:gd name="connsiteY42" fmla="*/ 1244222 h 3799169"/>
              <a:gd name="connsiteX43" fmla="*/ 57299 w 4164495"/>
              <a:gd name="connsiteY43" fmla="*/ 1687146 h 3799169"/>
              <a:gd name="connsiteX44" fmla="*/ 213383 w 4164495"/>
              <a:gd name="connsiteY44" fmla="*/ 2237645 h 3799169"/>
              <a:gd name="connsiteX45" fmla="*/ 540761 w 4164495"/>
              <a:gd name="connsiteY45" fmla="*/ 2440845 h 3799169"/>
              <a:gd name="connsiteX46" fmla="*/ 947161 w 4164495"/>
              <a:gd name="connsiteY46" fmla="*/ 2655334 h 3799169"/>
              <a:gd name="connsiteX47" fmla="*/ 1071339 w 4164495"/>
              <a:gd name="connsiteY47" fmla="*/ 3264934 h 3799169"/>
              <a:gd name="connsiteX48" fmla="*/ 1195517 w 4164495"/>
              <a:gd name="connsiteY48" fmla="*/ 3422978 h 3799169"/>
              <a:gd name="connsiteX49" fmla="*/ 1353443 w 4164495"/>
              <a:gd name="connsiteY49" fmla="*/ 3127306 h 3799169"/>
              <a:gd name="connsiteX50" fmla="*/ 1669650 w 4164495"/>
              <a:gd name="connsiteY50" fmla="*/ 3716489 h 3799169"/>
              <a:gd name="connsiteX51" fmla="*/ 1793828 w 4164495"/>
              <a:gd name="connsiteY51" fmla="*/ 3479422 h 3799169"/>
              <a:gd name="connsiteX52" fmla="*/ 2064761 w 4164495"/>
              <a:gd name="connsiteY52" fmla="*/ 3614889 h 3799169"/>
              <a:gd name="connsiteX53" fmla="*/ 2346983 w 4164495"/>
              <a:gd name="connsiteY53" fmla="*/ 3660045 h 3799169"/>
              <a:gd name="connsiteX54" fmla="*/ 2155358 w 4164495"/>
              <a:gd name="connsiteY54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787250 w 4164495"/>
              <a:gd name="connsiteY2" fmla="*/ 2666622 h 3799169"/>
              <a:gd name="connsiteX3" fmla="*/ 2854983 w 4164495"/>
              <a:gd name="connsiteY3" fmla="*/ 2576311 h 3799169"/>
              <a:gd name="connsiteX4" fmla="*/ 2877561 w 4164495"/>
              <a:gd name="connsiteY4" fmla="*/ 2542445 h 3799169"/>
              <a:gd name="connsiteX5" fmla="*/ 2922717 w 4164495"/>
              <a:gd name="connsiteY5" fmla="*/ 2463422 h 3799169"/>
              <a:gd name="connsiteX6" fmla="*/ 3001739 w 4164495"/>
              <a:gd name="connsiteY6" fmla="*/ 2327956 h 3799169"/>
              <a:gd name="connsiteX7" fmla="*/ 3092050 w 4164495"/>
              <a:gd name="connsiteY7" fmla="*/ 2294089 h 3799169"/>
              <a:gd name="connsiteX8" fmla="*/ 3453295 w 4164495"/>
              <a:gd name="connsiteY8" fmla="*/ 2248934 h 3799169"/>
              <a:gd name="connsiteX9" fmla="*/ 3475872 w 4164495"/>
              <a:gd name="connsiteY9" fmla="*/ 2203778 h 3799169"/>
              <a:gd name="connsiteX10" fmla="*/ 3509739 w 4164495"/>
              <a:gd name="connsiteY10" fmla="*/ 2237645 h 3799169"/>
              <a:gd name="connsiteX11" fmla="*/ 3532317 w 4164495"/>
              <a:gd name="connsiteY11" fmla="*/ 2327956 h 3799169"/>
              <a:gd name="connsiteX12" fmla="*/ 3577472 w 4164495"/>
              <a:gd name="connsiteY12" fmla="*/ 2361822 h 3799169"/>
              <a:gd name="connsiteX13" fmla="*/ 3622628 w 4164495"/>
              <a:gd name="connsiteY13" fmla="*/ 2429556 h 3799169"/>
              <a:gd name="connsiteX14" fmla="*/ 3735517 w 4164495"/>
              <a:gd name="connsiteY14" fmla="*/ 2508578 h 3799169"/>
              <a:gd name="connsiteX15" fmla="*/ 3848406 w 4164495"/>
              <a:gd name="connsiteY15" fmla="*/ 2576311 h 3799169"/>
              <a:gd name="connsiteX16" fmla="*/ 3855814 w 4164495"/>
              <a:gd name="connsiteY16" fmla="*/ 2584779 h 3799169"/>
              <a:gd name="connsiteX17" fmla="*/ 3961295 w 4164495"/>
              <a:gd name="connsiteY17" fmla="*/ 2632756 h 3799169"/>
              <a:gd name="connsiteX18" fmla="*/ 4085472 w 4164495"/>
              <a:gd name="connsiteY18" fmla="*/ 2666622 h 3799169"/>
              <a:gd name="connsiteX19" fmla="*/ 4164495 w 4164495"/>
              <a:gd name="connsiteY19" fmla="*/ 2576311 h 3799169"/>
              <a:gd name="connsiteX20" fmla="*/ 4141917 w 4164495"/>
              <a:gd name="connsiteY20" fmla="*/ 2373111 h 3799169"/>
              <a:gd name="connsiteX21" fmla="*/ 4108050 w 4164495"/>
              <a:gd name="connsiteY21" fmla="*/ 2305378 h 3799169"/>
              <a:gd name="connsiteX22" fmla="*/ 4017739 w 4164495"/>
              <a:gd name="connsiteY22" fmla="*/ 2215067 h 3799169"/>
              <a:gd name="connsiteX23" fmla="*/ 3882272 w 4164495"/>
              <a:gd name="connsiteY23" fmla="*/ 2057022 h 3799169"/>
              <a:gd name="connsiteX24" fmla="*/ 3746806 w 4164495"/>
              <a:gd name="connsiteY24" fmla="*/ 1921556 h 3799169"/>
              <a:gd name="connsiteX25" fmla="*/ 3656495 w 4164495"/>
              <a:gd name="connsiteY25" fmla="*/ 1842534 h 3799169"/>
              <a:gd name="connsiteX26" fmla="*/ 3566183 w 4164495"/>
              <a:gd name="connsiteY26" fmla="*/ 1740934 h 3799169"/>
              <a:gd name="connsiteX27" fmla="*/ 3385561 w 4164495"/>
              <a:gd name="connsiteY27" fmla="*/ 1560311 h 3799169"/>
              <a:gd name="connsiteX28" fmla="*/ 3329117 w 4164495"/>
              <a:gd name="connsiteY28" fmla="*/ 1481289 h 3799169"/>
              <a:gd name="connsiteX29" fmla="*/ 3330246 w 4164495"/>
              <a:gd name="connsiteY29" fmla="*/ 1471129 h 3799169"/>
              <a:gd name="connsiteX30" fmla="*/ 3159783 w 4164495"/>
              <a:gd name="connsiteY30" fmla="*/ 1266800 h 3799169"/>
              <a:gd name="connsiteX31" fmla="*/ 2617917 w 4164495"/>
              <a:gd name="connsiteY31" fmla="*/ 724934 h 3799169"/>
              <a:gd name="connsiteX32" fmla="*/ 2289547 w 4164495"/>
              <a:gd name="connsiteY32" fmla="*/ 535018 h 3799169"/>
              <a:gd name="connsiteX33" fmla="*/ 2001515 w 4164495"/>
              <a:gd name="connsiteY33" fmla="*/ 174978 h 3799169"/>
              <a:gd name="connsiteX34" fmla="*/ 1209427 w 4164495"/>
              <a:gd name="connsiteY34" fmla="*/ 174978 h 3799169"/>
              <a:gd name="connsiteX35" fmla="*/ 1680939 w 4164495"/>
              <a:gd name="connsiteY35" fmla="*/ 1176489 h 3799169"/>
              <a:gd name="connsiteX36" fmla="*/ 1353443 w 4164495"/>
              <a:gd name="connsiteY36" fmla="*/ 1399114 h 3799169"/>
              <a:gd name="connsiteX37" fmla="*/ 868139 w 4164495"/>
              <a:gd name="connsiteY37" fmla="*/ 995867 h 3799169"/>
              <a:gd name="connsiteX38" fmla="*/ 732672 w 4164495"/>
              <a:gd name="connsiteY38" fmla="*/ 939422 h 3799169"/>
              <a:gd name="connsiteX39" fmla="*/ 540761 w 4164495"/>
              <a:gd name="connsiteY39" fmla="*/ 950711 h 3799169"/>
              <a:gd name="connsiteX40" fmla="*/ 337561 w 4164495"/>
              <a:gd name="connsiteY40" fmla="*/ 1041022 h 3799169"/>
              <a:gd name="connsiteX41" fmla="*/ 235961 w 4164495"/>
              <a:gd name="connsiteY41" fmla="*/ 1244222 h 3799169"/>
              <a:gd name="connsiteX42" fmla="*/ 57299 w 4164495"/>
              <a:gd name="connsiteY42" fmla="*/ 1687146 h 3799169"/>
              <a:gd name="connsiteX43" fmla="*/ 213383 w 4164495"/>
              <a:gd name="connsiteY43" fmla="*/ 2237645 h 3799169"/>
              <a:gd name="connsiteX44" fmla="*/ 540761 w 4164495"/>
              <a:gd name="connsiteY44" fmla="*/ 2440845 h 3799169"/>
              <a:gd name="connsiteX45" fmla="*/ 947161 w 4164495"/>
              <a:gd name="connsiteY45" fmla="*/ 2655334 h 3799169"/>
              <a:gd name="connsiteX46" fmla="*/ 1071339 w 4164495"/>
              <a:gd name="connsiteY46" fmla="*/ 3264934 h 3799169"/>
              <a:gd name="connsiteX47" fmla="*/ 1195517 w 4164495"/>
              <a:gd name="connsiteY47" fmla="*/ 3422978 h 3799169"/>
              <a:gd name="connsiteX48" fmla="*/ 1353443 w 4164495"/>
              <a:gd name="connsiteY48" fmla="*/ 3127306 h 3799169"/>
              <a:gd name="connsiteX49" fmla="*/ 1669650 w 4164495"/>
              <a:gd name="connsiteY49" fmla="*/ 3716489 h 3799169"/>
              <a:gd name="connsiteX50" fmla="*/ 1793828 w 4164495"/>
              <a:gd name="connsiteY50" fmla="*/ 3479422 h 3799169"/>
              <a:gd name="connsiteX51" fmla="*/ 2064761 w 4164495"/>
              <a:gd name="connsiteY51" fmla="*/ 3614889 h 3799169"/>
              <a:gd name="connsiteX52" fmla="*/ 2346983 w 4164495"/>
              <a:gd name="connsiteY52" fmla="*/ 3660045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787250 w 4164495"/>
              <a:gd name="connsiteY2" fmla="*/ 2666622 h 3799169"/>
              <a:gd name="connsiteX3" fmla="*/ 2854983 w 4164495"/>
              <a:gd name="connsiteY3" fmla="*/ 2576311 h 3799169"/>
              <a:gd name="connsiteX4" fmla="*/ 2877561 w 4164495"/>
              <a:gd name="connsiteY4" fmla="*/ 2542445 h 3799169"/>
              <a:gd name="connsiteX5" fmla="*/ 2922717 w 4164495"/>
              <a:gd name="connsiteY5" fmla="*/ 2463422 h 3799169"/>
              <a:gd name="connsiteX6" fmla="*/ 3001739 w 4164495"/>
              <a:gd name="connsiteY6" fmla="*/ 2327956 h 3799169"/>
              <a:gd name="connsiteX7" fmla="*/ 3092050 w 4164495"/>
              <a:gd name="connsiteY7" fmla="*/ 2294089 h 3799169"/>
              <a:gd name="connsiteX8" fmla="*/ 3453295 w 4164495"/>
              <a:gd name="connsiteY8" fmla="*/ 2248934 h 3799169"/>
              <a:gd name="connsiteX9" fmla="*/ 3475872 w 4164495"/>
              <a:gd name="connsiteY9" fmla="*/ 2203778 h 3799169"/>
              <a:gd name="connsiteX10" fmla="*/ 3509739 w 4164495"/>
              <a:gd name="connsiteY10" fmla="*/ 2237645 h 3799169"/>
              <a:gd name="connsiteX11" fmla="*/ 3532317 w 4164495"/>
              <a:gd name="connsiteY11" fmla="*/ 2327956 h 3799169"/>
              <a:gd name="connsiteX12" fmla="*/ 3577472 w 4164495"/>
              <a:gd name="connsiteY12" fmla="*/ 2361822 h 3799169"/>
              <a:gd name="connsiteX13" fmla="*/ 3622628 w 4164495"/>
              <a:gd name="connsiteY13" fmla="*/ 2429556 h 3799169"/>
              <a:gd name="connsiteX14" fmla="*/ 3735517 w 4164495"/>
              <a:gd name="connsiteY14" fmla="*/ 2508578 h 3799169"/>
              <a:gd name="connsiteX15" fmla="*/ 3848406 w 4164495"/>
              <a:gd name="connsiteY15" fmla="*/ 2576311 h 3799169"/>
              <a:gd name="connsiteX16" fmla="*/ 3855814 w 4164495"/>
              <a:gd name="connsiteY16" fmla="*/ 2584779 h 3799169"/>
              <a:gd name="connsiteX17" fmla="*/ 3961295 w 4164495"/>
              <a:gd name="connsiteY17" fmla="*/ 2632756 h 3799169"/>
              <a:gd name="connsiteX18" fmla="*/ 4085472 w 4164495"/>
              <a:gd name="connsiteY18" fmla="*/ 2666622 h 3799169"/>
              <a:gd name="connsiteX19" fmla="*/ 4164495 w 4164495"/>
              <a:gd name="connsiteY19" fmla="*/ 2576311 h 3799169"/>
              <a:gd name="connsiteX20" fmla="*/ 4141917 w 4164495"/>
              <a:gd name="connsiteY20" fmla="*/ 2373111 h 3799169"/>
              <a:gd name="connsiteX21" fmla="*/ 4108050 w 4164495"/>
              <a:gd name="connsiteY21" fmla="*/ 2305378 h 3799169"/>
              <a:gd name="connsiteX22" fmla="*/ 4017739 w 4164495"/>
              <a:gd name="connsiteY22" fmla="*/ 2215067 h 3799169"/>
              <a:gd name="connsiteX23" fmla="*/ 3882272 w 4164495"/>
              <a:gd name="connsiteY23" fmla="*/ 2057022 h 3799169"/>
              <a:gd name="connsiteX24" fmla="*/ 3746806 w 4164495"/>
              <a:gd name="connsiteY24" fmla="*/ 1921556 h 3799169"/>
              <a:gd name="connsiteX25" fmla="*/ 3656495 w 4164495"/>
              <a:gd name="connsiteY25" fmla="*/ 1842534 h 3799169"/>
              <a:gd name="connsiteX26" fmla="*/ 3566183 w 4164495"/>
              <a:gd name="connsiteY26" fmla="*/ 1740934 h 3799169"/>
              <a:gd name="connsiteX27" fmla="*/ 3385561 w 4164495"/>
              <a:gd name="connsiteY27" fmla="*/ 1560311 h 3799169"/>
              <a:gd name="connsiteX28" fmla="*/ 3329117 w 4164495"/>
              <a:gd name="connsiteY28" fmla="*/ 1481289 h 3799169"/>
              <a:gd name="connsiteX29" fmla="*/ 3330246 w 4164495"/>
              <a:gd name="connsiteY29" fmla="*/ 1471129 h 3799169"/>
              <a:gd name="connsiteX30" fmla="*/ 3159783 w 4164495"/>
              <a:gd name="connsiteY30" fmla="*/ 1266800 h 3799169"/>
              <a:gd name="connsiteX31" fmla="*/ 2617917 w 4164495"/>
              <a:gd name="connsiteY31" fmla="*/ 724934 h 3799169"/>
              <a:gd name="connsiteX32" fmla="*/ 2289547 w 4164495"/>
              <a:gd name="connsiteY32" fmla="*/ 535018 h 3799169"/>
              <a:gd name="connsiteX33" fmla="*/ 2001515 w 4164495"/>
              <a:gd name="connsiteY33" fmla="*/ 174978 h 3799169"/>
              <a:gd name="connsiteX34" fmla="*/ 1209427 w 4164495"/>
              <a:gd name="connsiteY34" fmla="*/ 174978 h 3799169"/>
              <a:gd name="connsiteX35" fmla="*/ 1680939 w 4164495"/>
              <a:gd name="connsiteY35" fmla="*/ 1176489 h 3799169"/>
              <a:gd name="connsiteX36" fmla="*/ 1353443 w 4164495"/>
              <a:gd name="connsiteY36" fmla="*/ 1399114 h 3799169"/>
              <a:gd name="connsiteX37" fmla="*/ 868139 w 4164495"/>
              <a:gd name="connsiteY37" fmla="*/ 995867 h 3799169"/>
              <a:gd name="connsiteX38" fmla="*/ 732672 w 4164495"/>
              <a:gd name="connsiteY38" fmla="*/ 939422 h 3799169"/>
              <a:gd name="connsiteX39" fmla="*/ 540761 w 4164495"/>
              <a:gd name="connsiteY39" fmla="*/ 950711 h 3799169"/>
              <a:gd name="connsiteX40" fmla="*/ 337561 w 4164495"/>
              <a:gd name="connsiteY40" fmla="*/ 1041022 h 3799169"/>
              <a:gd name="connsiteX41" fmla="*/ 235961 w 4164495"/>
              <a:gd name="connsiteY41" fmla="*/ 1244222 h 3799169"/>
              <a:gd name="connsiteX42" fmla="*/ 57299 w 4164495"/>
              <a:gd name="connsiteY42" fmla="*/ 1687146 h 3799169"/>
              <a:gd name="connsiteX43" fmla="*/ 213383 w 4164495"/>
              <a:gd name="connsiteY43" fmla="*/ 2237645 h 3799169"/>
              <a:gd name="connsiteX44" fmla="*/ 540761 w 4164495"/>
              <a:gd name="connsiteY44" fmla="*/ 2440845 h 3799169"/>
              <a:gd name="connsiteX45" fmla="*/ 947161 w 4164495"/>
              <a:gd name="connsiteY45" fmla="*/ 2655334 h 3799169"/>
              <a:gd name="connsiteX46" fmla="*/ 1071339 w 4164495"/>
              <a:gd name="connsiteY46" fmla="*/ 3264934 h 3799169"/>
              <a:gd name="connsiteX47" fmla="*/ 1195517 w 4164495"/>
              <a:gd name="connsiteY47" fmla="*/ 3422978 h 3799169"/>
              <a:gd name="connsiteX48" fmla="*/ 1353443 w 4164495"/>
              <a:gd name="connsiteY48" fmla="*/ 3127306 h 3799169"/>
              <a:gd name="connsiteX49" fmla="*/ 1669650 w 4164495"/>
              <a:gd name="connsiteY49" fmla="*/ 3716489 h 3799169"/>
              <a:gd name="connsiteX50" fmla="*/ 1793828 w 4164495"/>
              <a:gd name="connsiteY50" fmla="*/ 3479422 h 3799169"/>
              <a:gd name="connsiteX51" fmla="*/ 2064761 w 4164495"/>
              <a:gd name="connsiteY51" fmla="*/ 3614889 h 3799169"/>
              <a:gd name="connsiteX52" fmla="*/ 2346983 w 4164495"/>
              <a:gd name="connsiteY52" fmla="*/ 3660045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341339 w 4164495"/>
              <a:gd name="connsiteY52" fmla="*/ 3516299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341339 w 4164495"/>
              <a:gd name="connsiteY52" fmla="*/ 3516299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341339 w 4164495"/>
              <a:gd name="connsiteY52" fmla="*/ 3516299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341339 w 4164495"/>
              <a:gd name="connsiteY52" fmla="*/ 3516299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77561 w 4164495"/>
              <a:gd name="connsiteY2" fmla="*/ 2542445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453295 w 4164495"/>
              <a:gd name="connsiteY5" fmla="*/ 2248934 h 3799169"/>
              <a:gd name="connsiteX6" fmla="*/ 3475872 w 4164495"/>
              <a:gd name="connsiteY6" fmla="*/ 2203778 h 3799169"/>
              <a:gd name="connsiteX7" fmla="*/ 3509739 w 4164495"/>
              <a:gd name="connsiteY7" fmla="*/ 2237645 h 3799169"/>
              <a:gd name="connsiteX8" fmla="*/ 3532317 w 4164495"/>
              <a:gd name="connsiteY8" fmla="*/ 2327956 h 3799169"/>
              <a:gd name="connsiteX9" fmla="*/ 3577472 w 4164495"/>
              <a:gd name="connsiteY9" fmla="*/ 2361822 h 3799169"/>
              <a:gd name="connsiteX10" fmla="*/ 3622628 w 4164495"/>
              <a:gd name="connsiteY10" fmla="*/ 2429556 h 3799169"/>
              <a:gd name="connsiteX11" fmla="*/ 3735517 w 4164495"/>
              <a:gd name="connsiteY11" fmla="*/ 2508578 h 3799169"/>
              <a:gd name="connsiteX12" fmla="*/ 3848406 w 4164495"/>
              <a:gd name="connsiteY12" fmla="*/ 2576311 h 3799169"/>
              <a:gd name="connsiteX13" fmla="*/ 3855814 w 4164495"/>
              <a:gd name="connsiteY13" fmla="*/ 2584779 h 3799169"/>
              <a:gd name="connsiteX14" fmla="*/ 3961295 w 4164495"/>
              <a:gd name="connsiteY14" fmla="*/ 2632756 h 3799169"/>
              <a:gd name="connsiteX15" fmla="*/ 4085472 w 4164495"/>
              <a:gd name="connsiteY15" fmla="*/ 2666622 h 3799169"/>
              <a:gd name="connsiteX16" fmla="*/ 4164495 w 4164495"/>
              <a:gd name="connsiteY16" fmla="*/ 2576311 h 3799169"/>
              <a:gd name="connsiteX17" fmla="*/ 4141917 w 4164495"/>
              <a:gd name="connsiteY17" fmla="*/ 2373111 h 3799169"/>
              <a:gd name="connsiteX18" fmla="*/ 4108050 w 4164495"/>
              <a:gd name="connsiteY18" fmla="*/ 2305378 h 3799169"/>
              <a:gd name="connsiteX19" fmla="*/ 4017739 w 4164495"/>
              <a:gd name="connsiteY19" fmla="*/ 2215067 h 3799169"/>
              <a:gd name="connsiteX20" fmla="*/ 3882272 w 4164495"/>
              <a:gd name="connsiteY20" fmla="*/ 2057022 h 3799169"/>
              <a:gd name="connsiteX21" fmla="*/ 3746806 w 4164495"/>
              <a:gd name="connsiteY21" fmla="*/ 1921556 h 3799169"/>
              <a:gd name="connsiteX22" fmla="*/ 3656495 w 4164495"/>
              <a:gd name="connsiteY22" fmla="*/ 1842534 h 3799169"/>
              <a:gd name="connsiteX23" fmla="*/ 3566183 w 4164495"/>
              <a:gd name="connsiteY23" fmla="*/ 1740934 h 3799169"/>
              <a:gd name="connsiteX24" fmla="*/ 3385561 w 4164495"/>
              <a:gd name="connsiteY24" fmla="*/ 1560311 h 3799169"/>
              <a:gd name="connsiteX25" fmla="*/ 3329117 w 4164495"/>
              <a:gd name="connsiteY25" fmla="*/ 1481289 h 3799169"/>
              <a:gd name="connsiteX26" fmla="*/ 3330246 w 4164495"/>
              <a:gd name="connsiteY26" fmla="*/ 1471129 h 3799169"/>
              <a:gd name="connsiteX27" fmla="*/ 3159783 w 4164495"/>
              <a:gd name="connsiteY27" fmla="*/ 1266800 h 3799169"/>
              <a:gd name="connsiteX28" fmla="*/ 2617917 w 4164495"/>
              <a:gd name="connsiteY28" fmla="*/ 724934 h 3799169"/>
              <a:gd name="connsiteX29" fmla="*/ 2289547 w 4164495"/>
              <a:gd name="connsiteY29" fmla="*/ 535018 h 3799169"/>
              <a:gd name="connsiteX30" fmla="*/ 2001515 w 4164495"/>
              <a:gd name="connsiteY30" fmla="*/ 174978 h 3799169"/>
              <a:gd name="connsiteX31" fmla="*/ 1209427 w 4164495"/>
              <a:gd name="connsiteY31" fmla="*/ 174978 h 3799169"/>
              <a:gd name="connsiteX32" fmla="*/ 1680939 w 4164495"/>
              <a:gd name="connsiteY32" fmla="*/ 1176489 h 3799169"/>
              <a:gd name="connsiteX33" fmla="*/ 1353443 w 4164495"/>
              <a:gd name="connsiteY33" fmla="*/ 1399114 h 3799169"/>
              <a:gd name="connsiteX34" fmla="*/ 868139 w 4164495"/>
              <a:gd name="connsiteY34" fmla="*/ 995867 h 3799169"/>
              <a:gd name="connsiteX35" fmla="*/ 732672 w 4164495"/>
              <a:gd name="connsiteY35" fmla="*/ 939422 h 3799169"/>
              <a:gd name="connsiteX36" fmla="*/ 540761 w 4164495"/>
              <a:gd name="connsiteY36" fmla="*/ 950711 h 3799169"/>
              <a:gd name="connsiteX37" fmla="*/ 337561 w 4164495"/>
              <a:gd name="connsiteY37" fmla="*/ 1041022 h 3799169"/>
              <a:gd name="connsiteX38" fmla="*/ 235961 w 4164495"/>
              <a:gd name="connsiteY38" fmla="*/ 1244222 h 3799169"/>
              <a:gd name="connsiteX39" fmla="*/ 57299 w 4164495"/>
              <a:gd name="connsiteY39" fmla="*/ 1687146 h 3799169"/>
              <a:gd name="connsiteX40" fmla="*/ 213383 w 4164495"/>
              <a:gd name="connsiteY40" fmla="*/ 2237645 h 3799169"/>
              <a:gd name="connsiteX41" fmla="*/ 540761 w 4164495"/>
              <a:gd name="connsiteY41" fmla="*/ 2440845 h 3799169"/>
              <a:gd name="connsiteX42" fmla="*/ 947161 w 4164495"/>
              <a:gd name="connsiteY42" fmla="*/ 2655334 h 3799169"/>
              <a:gd name="connsiteX43" fmla="*/ 1071339 w 4164495"/>
              <a:gd name="connsiteY43" fmla="*/ 3264934 h 3799169"/>
              <a:gd name="connsiteX44" fmla="*/ 1353443 w 4164495"/>
              <a:gd name="connsiteY44" fmla="*/ 3127306 h 3799169"/>
              <a:gd name="connsiteX45" fmla="*/ 1669650 w 4164495"/>
              <a:gd name="connsiteY45" fmla="*/ 3716489 h 3799169"/>
              <a:gd name="connsiteX46" fmla="*/ 1793828 w 4164495"/>
              <a:gd name="connsiteY46" fmla="*/ 3479422 h 3799169"/>
              <a:gd name="connsiteX47" fmla="*/ 2064761 w 4164495"/>
              <a:gd name="connsiteY47" fmla="*/ 3614889 h 3799169"/>
              <a:gd name="connsiteX48" fmla="*/ 2346983 w 4164495"/>
              <a:gd name="connsiteY48" fmla="*/ 3660045 h 3799169"/>
              <a:gd name="connsiteX49" fmla="*/ 2341339 w 4164495"/>
              <a:gd name="connsiteY49" fmla="*/ 3516299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453295 w 4164495"/>
              <a:gd name="connsiteY5" fmla="*/ 2248934 h 3799169"/>
              <a:gd name="connsiteX6" fmla="*/ 3475872 w 4164495"/>
              <a:gd name="connsiteY6" fmla="*/ 2203778 h 3799169"/>
              <a:gd name="connsiteX7" fmla="*/ 3509739 w 4164495"/>
              <a:gd name="connsiteY7" fmla="*/ 2237645 h 3799169"/>
              <a:gd name="connsiteX8" fmla="*/ 3532317 w 4164495"/>
              <a:gd name="connsiteY8" fmla="*/ 2327956 h 3799169"/>
              <a:gd name="connsiteX9" fmla="*/ 3577472 w 4164495"/>
              <a:gd name="connsiteY9" fmla="*/ 2361822 h 3799169"/>
              <a:gd name="connsiteX10" fmla="*/ 3622628 w 4164495"/>
              <a:gd name="connsiteY10" fmla="*/ 2429556 h 3799169"/>
              <a:gd name="connsiteX11" fmla="*/ 3735517 w 4164495"/>
              <a:gd name="connsiteY11" fmla="*/ 2508578 h 3799169"/>
              <a:gd name="connsiteX12" fmla="*/ 3848406 w 4164495"/>
              <a:gd name="connsiteY12" fmla="*/ 2576311 h 3799169"/>
              <a:gd name="connsiteX13" fmla="*/ 3855814 w 4164495"/>
              <a:gd name="connsiteY13" fmla="*/ 2584779 h 3799169"/>
              <a:gd name="connsiteX14" fmla="*/ 3961295 w 4164495"/>
              <a:gd name="connsiteY14" fmla="*/ 2632756 h 3799169"/>
              <a:gd name="connsiteX15" fmla="*/ 4085472 w 4164495"/>
              <a:gd name="connsiteY15" fmla="*/ 2666622 h 3799169"/>
              <a:gd name="connsiteX16" fmla="*/ 4164495 w 4164495"/>
              <a:gd name="connsiteY16" fmla="*/ 2576311 h 3799169"/>
              <a:gd name="connsiteX17" fmla="*/ 4141917 w 4164495"/>
              <a:gd name="connsiteY17" fmla="*/ 2373111 h 3799169"/>
              <a:gd name="connsiteX18" fmla="*/ 4108050 w 4164495"/>
              <a:gd name="connsiteY18" fmla="*/ 2305378 h 3799169"/>
              <a:gd name="connsiteX19" fmla="*/ 4017739 w 4164495"/>
              <a:gd name="connsiteY19" fmla="*/ 2215067 h 3799169"/>
              <a:gd name="connsiteX20" fmla="*/ 3882272 w 4164495"/>
              <a:gd name="connsiteY20" fmla="*/ 2057022 h 3799169"/>
              <a:gd name="connsiteX21" fmla="*/ 3746806 w 4164495"/>
              <a:gd name="connsiteY21" fmla="*/ 1921556 h 3799169"/>
              <a:gd name="connsiteX22" fmla="*/ 3656495 w 4164495"/>
              <a:gd name="connsiteY22" fmla="*/ 1842534 h 3799169"/>
              <a:gd name="connsiteX23" fmla="*/ 3566183 w 4164495"/>
              <a:gd name="connsiteY23" fmla="*/ 1740934 h 3799169"/>
              <a:gd name="connsiteX24" fmla="*/ 3385561 w 4164495"/>
              <a:gd name="connsiteY24" fmla="*/ 1560311 h 3799169"/>
              <a:gd name="connsiteX25" fmla="*/ 3329117 w 4164495"/>
              <a:gd name="connsiteY25" fmla="*/ 1481289 h 3799169"/>
              <a:gd name="connsiteX26" fmla="*/ 3330246 w 4164495"/>
              <a:gd name="connsiteY26" fmla="*/ 1471129 h 3799169"/>
              <a:gd name="connsiteX27" fmla="*/ 3159783 w 4164495"/>
              <a:gd name="connsiteY27" fmla="*/ 1266800 h 3799169"/>
              <a:gd name="connsiteX28" fmla="*/ 2617917 w 4164495"/>
              <a:gd name="connsiteY28" fmla="*/ 724934 h 3799169"/>
              <a:gd name="connsiteX29" fmla="*/ 2289547 w 4164495"/>
              <a:gd name="connsiteY29" fmla="*/ 535018 h 3799169"/>
              <a:gd name="connsiteX30" fmla="*/ 2001515 w 4164495"/>
              <a:gd name="connsiteY30" fmla="*/ 174978 h 3799169"/>
              <a:gd name="connsiteX31" fmla="*/ 1209427 w 4164495"/>
              <a:gd name="connsiteY31" fmla="*/ 174978 h 3799169"/>
              <a:gd name="connsiteX32" fmla="*/ 1680939 w 4164495"/>
              <a:gd name="connsiteY32" fmla="*/ 1176489 h 3799169"/>
              <a:gd name="connsiteX33" fmla="*/ 1353443 w 4164495"/>
              <a:gd name="connsiteY33" fmla="*/ 1399114 h 3799169"/>
              <a:gd name="connsiteX34" fmla="*/ 868139 w 4164495"/>
              <a:gd name="connsiteY34" fmla="*/ 995867 h 3799169"/>
              <a:gd name="connsiteX35" fmla="*/ 732672 w 4164495"/>
              <a:gd name="connsiteY35" fmla="*/ 939422 h 3799169"/>
              <a:gd name="connsiteX36" fmla="*/ 540761 w 4164495"/>
              <a:gd name="connsiteY36" fmla="*/ 950711 h 3799169"/>
              <a:gd name="connsiteX37" fmla="*/ 337561 w 4164495"/>
              <a:gd name="connsiteY37" fmla="*/ 1041022 h 3799169"/>
              <a:gd name="connsiteX38" fmla="*/ 235961 w 4164495"/>
              <a:gd name="connsiteY38" fmla="*/ 1244222 h 3799169"/>
              <a:gd name="connsiteX39" fmla="*/ 57299 w 4164495"/>
              <a:gd name="connsiteY39" fmla="*/ 1687146 h 3799169"/>
              <a:gd name="connsiteX40" fmla="*/ 213383 w 4164495"/>
              <a:gd name="connsiteY40" fmla="*/ 2237645 h 3799169"/>
              <a:gd name="connsiteX41" fmla="*/ 540761 w 4164495"/>
              <a:gd name="connsiteY41" fmla="*/ 2440845 h 3799169"/>
              <a:gd name="connsiteX42" fmla="*/ 947161 w 4164495"/>
              <a:gd name="connsiteY42" fmla="*/ 2655334 h 3799169"/>
              <a:gd name="connsiteX43" fmla="*/ 1071339 w 4164495"/>
              <a:gd name="connsiteY43" fmla="*/ 3264934 h 3799169"/>
              <a:gd name="connsiteX44" fmla="*/ 1353443 w 4164495"/>
              <a:gd name="connsiteY44" fmla="*/ 3127306 h 3799169"/>
              <a:gd name="connsiteX45" fmla="*/ 1669650 w 4164495"/>
              <a:gd name="connsiteY45" fmla="*/ 3716489 h 3799169"/>
              <a:gd name="connsiteX46" fmla="*/ 1793828 w 4164495"/>
              <a:gd name="connsiteY46" fmla="*/ 3479422 h 3799169"/>
              <a:gd name="connsiteX47" fmla="*/ 2064761 w 4164495"/>
              <a:gd name="connsiteY47" fmla="*/ 3614889 h 3799169"/>
              <a:gd name="connsiteX48" fmla="*/ 2346983 w 4164495"/>
              <a:gd name="connsiteY48" fmla="*/ 3660045 h 3799169"/>
              <a:gd name="connsiteX49" fmla="*/ 2341339 w 4164495"/>
              <a:gd name="connsiteY49" fmla="*/ 3516299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110959 w 4164495"/>
              <a:gd name="connsiteY5" fmla="*/ 229521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110959 w 4164495"/>
              <a:gd name="connsiteY5" fmla="*/ 229521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453295 w 4164495"/>
              <a:gd name="connsiteY5" fmla="*/ 2248934 h 3799169"/>
              <a:gd name="connsiteX6" fmla="*/ 3475872 w 4164495"/>
              <a:gd name="connsiteY6" fmla="*/ 2203778 h 3799169"/>
              <a:gd name="connsiteX7" fmla="*/ 3509739 w 4164495"/>
              <a:gd name="connsiteY7" fmla="*/ 2237645 h 3799169"/>
              <a:gd name="connsiteX8" fmla="*/ 3532317 w 4164495"/>
              <a:gd name="connsiteY8" fmla="*/ 2327956 h 3799169"/>
              <a:gd name="connsiteX9" fmla="*/ 3577472 w 4164495"/>
              <a:gd name="connsiteY9" fmla="*/ 2361822 h 3799169"/>
              <a:gd name="connsiteX10" fmla="*/ 3622628 w 4164495"/>
              <a:gd name="connsiteY10" fmla="*/ 2429556 h 3799169"/>
              <a:gd name="connsiteX11" fmla="*/ 3735517 w 4164495"/>
              <a:gd name="connsiteY11" fmla="*/ 2508578 h 3799169"/>
              <a:gd name="connsiteX12" fmla="*/ 3848406 w 4164495"/>
              <a:gd name="connsiteY12" fmla="*/ 2576311 h 3799169"/>
              <a:gd name="connsiteX13" fmla="*/ 3855814 w 4164495"/>
              <a:gd name="connsiteY13" fmla="*/ 2584779 h 3799169"/>
              <a:gd name="connsiteX14" fmla="*/ 3961295 w 4164495"/>
              <a:gd name="connsiteY14" fmla="*/ 2632756 h 3799169"/>
              <a:gd name="connsiteX15" fmla="*/ 4085472 w 4164495"/>
              <a:gd name="connsiteY15" fmla="*/ 2666622 h 3799169"/>
              <a:gd name="connsiteX16" fmla="*/ 4164495 w 4164495"/>
              <a:gd name="connsiteY16" fmla="*/ 2576311 h 3799169"/>
              <a:gd name="connsiteX17" fmla="*/ 4141917 w 4164495"/>
              <a:gd name="connsiteY17" fmla="*/ 2373111 h 3799169"/>
              <a:gd name="connsiteX18" fmla="*/ 4108050 w 4164495"/>
              <a:gd name="connsiteY18" fmla="*/ 2305378 h 3799169"/>
              <a:gd name="connsiteX19" fmla="*/ 4017739 w 4164495"/>
              <a:gd name="connsiteY19" fmla="*/ 2215067 h 3799169"/>
              <a:gd name="connsiteX20" fmla="*/ 3882272 w 4164495"/>
              <a:gd name="connsiteY20" fmla="*/ 2057022 h 3799169"/>
              <a:gd name="connsiteX21" fmla="*/ 3746806 w 4164495"/>
              <a:gd name="connsiteY21" fmla="*/ 1921556 h 3799169"/>
              <a:gd name="connsiteX22" fmla="*/ 3656495 w 4164495"/>
              <a:gd name="connsiteY22" fmla="*/ 1842534 h 3799169"/>
              <a:gd name="connsiteX23" fmla="*/ 3566183 w 4164495"/>
              <a:gd name="connsiteY23" fmla="*/ 1740934 h 3799169"/>
              <a:gd name="connsiteX24" fmla="*/ 3385561 w 4164495"/>
              <a:gd name="connsiteY24" fmla="*/ 1560311 h 3799169"/>
              <a:gd name="connsiteX25" fmla="*/ 3329117 w 4164495"/>
              <a:gd name="connsiteY25" fmla="*/ 1481289 h 3799169"/>
              <a:gd name="connsiteX26" fmla="*/ 3330246 w 4164495"/>
              <a:gd name="connsiteY26" fmla="*/ 1471129 h 3799169"/>
              <a:gd name="connsiteX27" fmla="*/ 3159783 w 4164495"/>
              <a:gd name="connsiteY27" fmla="*/ 1266800 h 3799169"/>
              <a:gd name="connsiteX28" fmla="*/ 2617917 w 4164495"/>
              <a:gd name="connsiteY28" fmla="*/ 724934 h 3799169"/>
              <a:gd name="connsiteX29" fmla="*/ 2289547 w 4164495"/>
              <a:gd name="connsiteY29" fmla="*/ 535018 h 3799169"/>
              <a:gd name="connsiteX30" fmla="*/ 2001515 w 4164495"/>
              <a:gd name="connsiteY30" fmla="*/ 174978 h 3799169"/>
              <a:gd name="connsiteX31" fmla="*/ 1209427 w 4164495"/>
              <a:gd name="connsiteY31" fmla="*/ 174978 h 3799169"/>
              <a:gd name="connsiteX32" fmla="*/ 1680939 w 4164495"/>
              <a:gd name="connsiteY32" fmla="*/ 1176489 h 3799169"/>
              <a:gd name="connsiteX33" fmla="*/ 1353443 w 4164495"/>
              <a:gd name="connsiteY33" fmla="*/ 1399114 h 3799169"/>
              <a:gd name="connsiteX34" fmla="*/ 868139 w 4164495"/>
              <a:gd name="connsiteY34" fmla="*/ 995867 h 3799169"/>
              <a:gd name="connsiteX35" fmla="*/ 732672 w 4164495"/>
              <a:gd name="connsiteY35" fmla="*/ 939422 h 3799169"/>
              <a:gd name="connsiteX36" fmla="*/ 540761 w 4164495"/>
              <a:gd name="connsiteY36" fmla="*/ 950711 h 3799169"/>
              <a:gd name="connsiteX37" fmla="*/ 337561 w 4164495"/>
              <a:gd name="connsiteY37" fmla="*/ 1041022 h 3799169"/>
              <a:gd name="connsiteX38" fmla="*/ 235961 w 4164495"/>
              <a:gd name="connsiteY38" fmla="*/ 1244222 h 3799169"/>
              <a:gd name="connsiteX39" fmla="*/ 57299 w 4164495"/>
              <a:gd name="connsiteY39" fmla="*/ 1687146 h 3799169"/>
              <a:gd name="connsiteX40" fmla="*/ 213383 w 4164495"/>
              <a:gd name="connsiteY40" fmla="*/ 2237645 h 3799169"/>
              <a:gd name="connsiteX41" fmla="*/ 540761 w 4164495"/>
              <a:gd name="connsiteY41" fmla="*/ 2440845 h 3799169"/>
              <a:gd name="connsiteX42" fmla="*/ 947161 w 4164495"/>
              <a:gd name="connsiteY42" fmla="*/ 2655334 h 3799169"/>
              <a:gd name="connsiteX43" fmla="*/ 1071339 w 4164495"/>
              <a:gd name="connsiteY43" fmla="*/ 3264934 h 3799169"/>
              <a:gd name="connsiteX44" fmla="*/ 1353443 w 4164495"/>
              <a:gd name="connsiteY44" fmla="*/ 3127306 h 3799169"/>
              <a:gd name="connsiteX45" fmla="*/ 1669650 w 4164495"/>
              <a:gd name="connsiteY45" fmla="*/ 3716489 h 3799169"/>
              <a:gd name="connsiteX46" fmla="*/ 1793828 w 4164495"/>
              <a:gd name="connsiteY46" fmla="*/ 3479422 h 3799169"/>
              <a:gd name="connsiteX47" fmla="*/ 2064761 w 4164495"/>
              <a:gd name="connsiteY47" fmla="*/ 3614889 h 3799169"/>
              <a:gd name="connsiteX48" fmla="*/ 2346983 w 4164495"/>
              <a:gd name="connsiteY48" fmla="*/ 3660045 h 3799169"/>
              <a:gd name="connsiteX49" fmla="*/ 2341339 w 4164495"/>
              <a:gd name="connsiteY49" fmla="*/ 3516299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453295 w 4164495"/>
              <a:gd name="connsiteY5" fmla="*/ 2248934 h 3799169"/>
              <a:gd name="connsiteX6" fmla="*/ 3475872 w 4164495"/>
              <a:gd name="connsiteY6" fmla="*/ 2203778 h 3799169"/>
              <a:gd name="connsiteX7" fmla="*/ 3509739 w 4164495"/>
              <a:gd name="connsiteY7" fmla="*/ 2237645 h 3799169"/>
              <a:gd name="connsiteX8" fmla="*/ 3532317 w 4164495"/>
              <a:gd name="connsiteY8" fmla="*/ 2327956 h 3799169"/>
              <a:gd name="connsiteX9" fmla="*/ 3577472 w 4164495"/>
              <a:gd name="connsiteY9" fmla="*/ 2361822 h 3799169"/>
              <a:gd name="connsiteX10" fmla="*/ 3622628 w 4164495"/>
              <a:gd name="connsiteY10" fmla="*/ 2429556 h 3799169"/>
              <a:gd name="connsiteX11" fmla="*/ 3735517 w 4164495"/>
              <a:gd name="connsiteY11" fmla="*/ 2508578 h 3799169"/>
              <a:gd name="connsiteX12" fmla="*/ 3848406 w 4164495"/>
              <a:gd name="connsiteY12" fmla="*/ 2576311 h 3799169"/>
              <a:gd name="connsiteX13" fmla="*/ 3855814 w 4164495"/>
              <a:gd name="connsiteY13" fmla="*/ 2584779 h 3799169"/>
              <a:gd name="connsiteX14" fmla="*/ 3961295 w 4164495"/>
              <a:gd name="connsiteY14" fmla="*/ 2632756 h 3799169"/>
              <a:gd name="connsiteX15" fmla="*/ 4085472 w 4164495"/>
              <a:gd name="connsiteY15" fmla="*/ 2666622 h 3799169"/>
              <a:gd name="connsiteX16" fmla="*/ 4164495 w 4164495"/>
              <a:gd name="connsiteY16" fmla="*/ 2576311 h 3799169"/>
              <a:gd name="connsiteX17" fmla="*/ 4141917 w 4164495"/>
              <a:gd name="connsiteY17" fmla="*/ 2373111 h 3799169"/>
              <a:gd name="connsiteX18" fmla="*/ 4108050 w 4164495"/>
              <a:gd name="connsiteY18" fmla="*/ 2305378 h 3799169"/>
              <a:gd name="connsiteX19" fmla="*/ 4017739 w 4164495"/>
              <a:gd name="connsiteY19" fmla="*/ 2215067 h 3799169"/>
              <a:gd name="connsiteX20" fmla="*/ 3882272 w 4164495"/>
              <a:gd name="connsiteY20" fmla="*/ 2057022 h 3799169"/>
              <a:gd name="connsiteX21" fmla="*/ 3746806 w 4164495"/>
              <a:gd name="connsiteY21" fmla="*/ 1921556 h 3799169"/>
              <a:gd name="connsiteX22" fmla="*/ 3656495 w 4164495"/>
              <a:gd name="connsiteY22" fmla="*/ 1842534 h 3799169"/>
              <a:gd name="connsiteX23" fmla="*/ 3566183 w 4164495"/>
              <a:gd name="connsiteY23" fmla="*/ 1740934 h 3799169"/>
              <a:gd name="connsiteX24" fmla="*/ 3385561 w 4164495"/>
              <a:gd name="connsiteY24" fmla="*/ 1560311 h 3799169"/>
              <a:gd name="connsiteX25" fmla="*/ 3329117 w 4164495"/>
              <a:gd name="connsiteY25" fmla="*/ 1481289 h 3799169"/>
              <a:gd name="connsiteX26" fmla="*/ 3330246 w 4164495"/>
              <a:gd name="connsiteY26" fmla="*/ 1471129 h 3799169"/>
              <a:gd name="connsiteX27" fmla="*/ 3159783 w 4164495"/>
              <a:gd name="connsiteY27" fmla="*/ 1266800 h 3799169"/>
              <a:gd name="connsiteX28" fmla="*/ 2617917 w 4164495"/>
              <a:gd name="connsiteY28" fmla="*/ 724934 h 3799169"/>
              <a:gd name="connsiteX29" fmla="*/ 2289547 w 4164495"/>
              <a:gd name="connsiteY29" fmla="*/ 535018 h 3799169"/>
              <a:gd name="connsiteX30" fmla="*/ 2001515 w 4164495"/>
              <a:gd name="connsiteY30" fmla="*/ 174978 h 3799169"/>
              <a:gd name="connsiteX31" fmla="*/ 1209427 w 4164495"/>
              <a:gd name="connsiteY31" fmla="*/ 174978 h 3799169"/>
              <a:gd name="connsiteX32" fmla="*/ 1680939 w 4164495"/>
              <a:gd name="connsiteY32" fmla="*/ 1176489 h 3799169"/>
              <a:gd name="connsiteX33" fmla="*/ 1353443 w 4164495"/>
              <a:gd name="connsiteY33" fmla="*/ 1399114 h 3799169"/>
              <a:gd name="connsiteX34" fmla="*/ 868139 w 4164495"/>
              <a:gd name="connsiteY34" fmla="*/ 995867 h 3799169"/>
              <a:gd name="connsiteX35" fmla="*/ 732672 w 4164495"/>
              <a:gd name="connsiteY35" fmla="*/ 939422 h 3799169"/>
              <a:gd name="connsiteX36" fmla="*/ 540761 w 4164495"/>
              <a:gd name="connsiteY36" fmla="*/ 950711 h 3799169"/>
              <a:gd name="connsiteX37" fmla="*/ 337561 w 4164495"/>
              <a:gd name="connsiteY37" fmla="*/ 1041022 h 3799169"/>
              <a:gd name="connsiteX38" fmla="*/ 235961 w 4164495"/>
              <a:gd name="connsiteY38" fmla="*/ 1244222 h 3799169"/>
              <a:gd name="connsiteX39" fmla="*/ 57299 w 4164495"/>
              <a:gd name="connsiteY39" fmla="*/ 1687146 h 3799169"/>
              <a:gd name="connsiteX40" fmla="*/ 213383 w 4164495"/>
              <a:gd name="connsiteY40" fmla="*/ 2237645 h 3799169"/>
              <a:gd name="connsiteX41" fmla="*/ 540761 w 4164495"/>
              <a:gd name="connsiteY41" fmla="*/ 2440845 h 3799169"/>
              <a:gd name="connsiteX42" fmla="*/ 947161 w 4164495"/>
              <a:gd name="connsiteY42" fmla="*/ 2655334 h 3799169"/>
              <a:gd name="connsiteX43" fmla="*/ 1071339 w 4164495"/>
              <a:gd name="connsiteY43" fmla="*/ 3264934 h 3799169"/>
              <a:gd name="connsiteX44" fmla="*/ 1353443 w 4164495"/>
              <a:gd name="connsiteY44" fmla="*/ 3127306 h 3799169"/>
              <a:gd name="connsiteX45" fmla="*/ 1669650 w 4164495"/>
              <a:gd name="connsiteY45" fmla="*/ 3716489 h 3799169"/>
              <a:gd name="connsiteX46" fmla="*/ 1793828 w 4164495"/>
              <a:gd name="connsiteY46" fmla="*/ 3479422 h 3799169"/>
              <a:gd name="connsiteX47" fmla="*/ 2064761 w 4164495"/>
              <a:gd name="connsiteY47" fmla="*/ 3614889 h 3799169"/>
              <a:gd name="connsiteX48" fmla="*/ 2346983 w 4164495"/>
              <a:gd name="connsiteY48" fmla="*/ 3660045 h 3799169"/>
              <a:gd name="connsiteX49" fmla="*/ 2341339 w 4164495"/>
              <a:gd name="connsiteY49" fmla="*/ 3516299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69869 w 4164495"/>
              <a:gd name="connsiteY49" fmla="*/ 3300081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269869 w 4164495"/>
              <a:gd name="connsiteY48" fmla="*/ 3300081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269869 w 4164495"/>
              <a:gd name="connsiteY48" fmla="*/ 3300081 h 3799169"/>
              <a:gd name="connsiteX49" fmla="*/ 2226764 w 4164495"/>
              <a:gd name="connsiteY49" fmla="*/ 2941737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475872 w 4164495"/>
              <a:gd name="connsiteY47" fmla="*/ 2203778 h 3799169"/>
              <a:gd name="connsiteX48" fmla="*/ 3601179 w 4164495"/>
              <a:gd name="connsiteY48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475872 w 4164495"/>
              <a:gd name="connsiteY47" fmla="*/ 2203778 h 3799169"/>
              <a:gd name="connsiteX48" fmla="*/ 3484339 w 4164495"/>
              <a:gd name="connsiteY48" fmla="*/ 2226639 h 3799169"/>
              <a:gd name="connsiteX49" fmla="*/ 3601179 w 4164495"/>
              <a:gd name="connsiteY49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475872 w 4164495"/>
              <a:gd name="connsiteY47" fmla="*/ 2203778 h 3799169"/>
              <a:gd name="connsiteX48" fmla="*/ 3601179 w 4164495"/>
              <a:gd name="connsiteY48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601179 w 4164495"/>
              <a:gd name="connsiteY47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522439 w 4164495"/>
              <a:gd name="connsiteY47" fmla="*/ 2257119 h 3799169"/>
              <a:gd name="connsiteX48" fmla="*/ 3601179 w 4164495"/>
              <a:gd name="connsiteY48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601179 w 4164495"/>
              <a:gd name="connsiteY47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532317 w 4164495"/>
              <a:gd name="connsiteY47" fmla="*/ 2327956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532317 w 4164495"/>
              <a:gd name="connsiteY47" fmla="*/ 2327956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735517 w 4164495"/>
              <a:gd name="connsiteY2" fmla="*/ 2508578 h 3799169"/>
              <a:gd name="connsiteX3" fmla="*/ 3848406 w 4164495"/>
              <a:gd name="connsiteY3" fmla="*/ 2576311 h 3799169"/>
              <a:gd name="connsiteX4" fmla="*/ 3855814 w 4164495"/>
              <a:gd name="connsiteY4" fmla="*/ 2584779 h 3799169"/>
              <a:gd name="connsiteX5" fmla="*/ 3961295 w 4164495"/>
              <a:gd name="connsiteY5" fmla="*/ 2632756 h 3799169"/>
              <a:gd name="connsiteX6" fmla="*/ 4085472 w 4164495"/>
              <a:gd name="connsiteY6" fmla="*/ 2666622 h 3799169"/>
              <a:gd name="connsiteX7" fmla="*/ 4164495 w 4164495"/>
              <a:gd name="connsiteY7" fmla="*/ 2576311 h 3799169"/>
              <a:gd name="connsiteX8" fmla="*/ 4141917 w 4164495"/>
              <a:gd name="connsiteY8" fmla="*/ 2373111 h 3799169"/>
              <a:gd name="connsiteX9" fmla="*/ 4108050 w 4164495"/>
              <a:gd name="connsiteY9" fmla="*/ 2305378 h 3799169"/>
              <a:gd name="connsiteX10" fmla="*/ 4017739 w 4164495"/>
              <a:gd name="connsiteY10" fmla="*/ 2215067 h 3799169"/>
              <a:gd name="connsiteX11" fmla="*/ 3882272 w 4164495"/>
              <a:gd name="connsiteY11" fmla="*/ 2057022 h 3799169"/>
              <a:gd name="connsiteX12" fmla="*/ 3746806 w 4164495"/>
              <a:gd name="connsiteY12" fmla="*/ 1921556 h 3799169"/>
              <a:gd name="connsiteX13" fmla="*/ 3656495 w 4164495"/>
              <a:gd name="connsiteY13" fmla="*/ 1842534 h 3799169"/>
              <a:gd name="connsiteX14" fmla="*/ 3566183 w 4164495"/>
              <a:gd name="connsiteY14" fmla="*/ 1740934 h 3799169"/>
              <a:gd name="connsiteX15" fmla="*/ 3385561 w 4164495"/>
              <a:gd name="connsiteY15" fmla="*/ 1560311 h 3799169"/>
              <a:gd name="connsiteX16" fmla="*/ 3329117 w 4164495"/>
              <a:gd name="connsiteY16" fmla="*/ 1481289 h 3799169"/>
              <a:gd name="connsiteX17" fmla="*/ 3330246 w 4164495"/>
              <a:gd name="connsiteY17" fmla="*/ 1471129 h 3799169"/>
              <a:gd name="connsiteX18" fmla="*/ 3159783 w 4164495"/>
              <a:gd name="connsiteY18" fmla="*/ 1266800 h 3799169"/>
              <a:gd name="connsiteX19" fmla="*/ 2617917 w 4164495"/>
              <a:gd name="connsiteY19" fmla="*/ 724934 h 3799169"/>
              <a:gd name="connsiteX20" fmla="*/ 2289547 w 4164495"/>
              <a:gd name="connsiteY20" fmla="*/ 535018 h 3799169"/>
              <a:gd name="connsiteX21" fmla="*/ 2001515 w 4164495"/>
              <a:gd name="connsiteY21" fmla="*/ 174978 h 3799169"/>
              <a:gd name="connsiteX22" fmla="*/ 1209427 w 4164495"/>
              <a:gd name="connsiteY22" fmla="*/ 174978 h 3799169"/>
              <a:gd name="connsiteX23" fmla="*/ 1680939 w 4164495"/>
              <a:gd name="connsiteY23" fmla="*/ 1176489 h 3799169"/>
              <a:gd name="connsiteX24" fmla="*/ 1353443 w 4164495"/>
              <a:gd name="connsiteY24" fmla="*/ 1399114 h 3799169"/>
              <a:gd name="connsiteX25" fmla="*/ 868139 w 4164495"/>
              <a:gd name="connsiteY25" fmla="*/ 995867 h 3799169"/>
              <a:gd name="connsiteX26" fmla="*/ 732672 w 4164495"/>
              <a:gd name="connsiteY26" fmla="*/ 939422 h 3799169"/>
              <a:gd name="connsiteX27" fmla="*/ 540761 w 4164495"/>
              <a:gd name="connsiteY27" fmla="*/ 950711 h 3799169"/>
              <a:gd name="connsiteX28" fmla="*/ 337561 w 4164495"/>
              <a:gd name="connsiteY28" fmla="*/ 1041022 h 3799169"/>
              <a:gd name="connsiteX29" fmla="*/ 235961 w 4164495"/>
              <a:gd name="connsiteY29" fmla="*/ 1244222 h 3799169"/>
              <a:gd name="connsiteX30" fmla="*/ 57299 w 4164495"/>
              <a:gd name="connsiteY30" fmla="*/ 1687146 h 3799169"/>
              <a:gd name="connsiteX31" fmla="*/ 213383 w 4164495"/>
              <a:gd name="connsiteY31" fmla="*/ 2237645 h 3799169"/>
              <a:gd name="connsiteX32" fmla="*/ 540761 w 4164495"/>
              <a:gd name="connsiteY32" fmla="*/ 2440845 h 3799169"/>
              <a:gd name="connsiteX33" fmla="*/ 947161 w 4164495"/>
              <a:gd name="connsiteY33" fmla="*/ 2655334 h 3799169"/>
              <a:gd name="connsiteX34" fmla="*/ 1071339 w 4164495"/>
              <a:gd name="connsiteY34" fmla="*/ 3264934 h 3799169"/>
              <a:gd name="connsiteX35" fmla="*/ 1353443 w 4164495"/>
              <a:gd name="connsiteY35" fmla="*/ 3127306 h 3799169"/>
              <a:gd name="connsiteX36" fmla="*/ 1669650 w 4164495"/>
              <a:gd name="connsiteY36" fmla="*/ 3716489 h 3799169"/>
              <a:gd name="connsiteX37" fmla="*/ 1793828 w 4164495"/>
              <a:gd name="connsiteY37" fmla="*/ 3479422 h 3799169"/>
              <a:gd name="connsiteX38" fmla="*/ 2064761 w 4164495"/>
              <a:gd name="connsiteY38" fmla="*/ 3614889 h 3799169"/>
              <a:gd name="connsiteX39" fmla="*/ 2346983 w 4164495"/>
              <a:gd name="connsiteY39" fmla="*/ 3660045 h 3799169"/>
              <a:gd name="connsiteX40" fmla="*/ 2269869 w 4164495"/>
              <a:gd name="connsiteY40" fmla="*/ 3300081 h 3799169"/>
              <a:gd name="connsiteX41" fmla="*/ 2226764 w 4164495"/>
              <a:gd name="connsiteY41" fmla="*/ 2941737 h 3799169"/>
              <a:gd name="connsiteX42" fmla="*/ 2775961 w 4164495"/>
              <a:gd name="connsiteY42" fmla="*/ 2700489 h 3799169"/>
              <a:gd name="connsiteX43" fmla="*/ 2663215 w 4164495"/>
              <a:gd name="connsiteY43" fmla="*/ 2328107 h 3799169"/>
              <a:gd name="connsiteX44" fmla="*/ 2922717 w 4164495"/>
              <a:gd name="connsiteY44" fmla="*/ 2463422 h 3799169"/>
              <a:gd name="connsiteX45" fmla="*/ 3453295 w 4164495"/>
              <a:gd name="connsiteY45" fmla="*/ 2248934 h 3799169"/>
              <a:gd name="connsiteX46" fmla="*/ 3532317 w 4164495"/>
              <a:gd name="connsiteY46" fmla="*/ 2327956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735517 w 4164495"/>
              <a:gd name="connsiteY2" fmla="*/ 2508578 h 3799169"/>
              <a:gd name="connsiteX3" fmla="*/ 3848406 w 4164495"/>
              <a:gd name="connsiteY3" fmla="*/ 2576311 h 3799169"/>
              <a:gd name="connsiteX4" fmla="*/ 3855814 w 4164495"/>
              <a:gd name="connsiteY4" fmla="*/ 2584779 h 3799169"/>
              <a:gd name="connsiteX5" fmla="*/ 3961295 w 4164495"/>
              <a:gd name="connsiteY5" fmla="*/ 2632756 h 3799169"/>
              <a:gd name="connsiteX6" fmla="*/ 4085472 w 4164495"/>
              <a:gd name="connsiteY6" fmla="*/ 2666622 h 3799169"/>
              <a:gd name="connsiteX7" fmla="*/ 4164495 w 4164495"/>
              <a:gd name="connsiteY7" fmla="*/ 2576311 h 3799169"/>
              <a:gd name="connsiteX8" fmla="*/ 4141917 w 4164495"/>
              <a:gd name="connsiteY8" fmla="*/ 2373111 h 3799169"/>
              <a:gd name="connsiteX9" fmla="*/ 4108050 w 4164495"/>
              <a:gd name="connsiteY9" fmla="*/ 2305378 h 3799169"/>
              <a:gd name="connsiteX10" fmla="*/ 4017739 w 4164495"/>
              <a:gd name="connsiteY10" fmla="*/ 2215067 h 3799169"/>
              <a:gd name="connsiteX11" fmla="*/ 3882272 w 4164495"/>
              <a:gd name="connsiteY11" fmla="*/ 2057022 h 3799169"/>
              <a:gd name="connsiteX12" fmla="*/ 3746806 w 4164495"/>
              <a:gd name="connsiteY12" fmla="*/ 1921556 h 3799169"/>
              <a:gd name="connsiteX13" fmla="*/ 3656495 w 4164495"/>
              <a:gd name="connsiteY13" fmla="*/ 1842534 h 3799169"/>
              <a:gd name="connsiteX14" fmla="*/ 3566183 w 4164495"/>
              <a:gd name="connsiteY14" fmla="*/ 1740934 h 3799169"/>
              <a:gd name="connsiteX15" fmla="*/ 3385561 w 4164495"/>
              <a:gd name="connsiteY15" fmla="*/ 1560311 h 3799169"/>
              <a:gd name="connsiteX16" fmla="*/ 3329117 w 4164495"/>
              <a:gd name="connsiteY16" fmla="*/ 1481289 h 3799169"/>
              <a:gd name="connsiteX17" fmla="*/ 3330246 w 4164495"/>
              <a:gd name="connsiteY17" fmla="*/ 1471129 h 3799169"/>
              <a:gd name="connsiteX18" fmla="*/ 3159783 w 4164495"/>
              <a:gd name="connsiteY18" fmla="*/ 1266800 h 3799169"/>
              <a:gd name="connsiteX19" fmla="*/ 2617917 w 4164495"/>
              <a:gd name="connsiteY19" fmla="*/ 724934 h 3799169"/>
              <a:gd name="connsiteX20" fmla="*/ 2289547 w 4164495"/>
              <a:gd name="connsiteY20" fmla="*/ 535018 h 3799169"/>
              <a:gd name="connsiteX21" fmla="*/ 2001515 w 4164495"/>
              <a:gd name="connsiteY21" fmla="*/ 174978 h 3799169"/>
              <a:gd name="connsiteX22" fmla="*/ 1209427 w 4164495"/>
              <a:gd name="connsiteY22" fmla="*/ 174978 h 3799169"/>
              <a:gd name="connsiteX23" fmla="*/ 1680939 w 4164495"/>
              <a:gd name="connsiteY23" fmla="*/ 1176489 h 3799169"/>
              <a:gd name="connsiteX24" fmla="*/ 1353443 w 4164495"/>
              <a:gd name="connsiteY24" fmla="*/ 1399114 h 3799169"/>
              <a:gd name="connsiteX25" fmla="*/ 868139 w 4164495"/>
              <a:gd name="connsiteY25" fmla="*/ 995867 h 3799169"/>
              <a:gd name="connsiteX26" fmla="*/ 732672 w 4164495"/>
              <a:gd name="connsiteY26" fmla="*/ 939422 h 3799169"/>
              <a:gd name="connsiteX27" fmla="*/ 540761 w 4164495"/>
              <a:gd name="connsiteY27" fmla="*/ 950711 h 3799169"/>
              <a:gd name="connsiteX28" fmla="*/ 337561 w 4164495"/>
              <a:gd name="connsiteY28" fmla="*/ 1041022 h 3799169"/>
              <a:gd name="connsiteX29" fmla="*/ 235961 w 4164495"/>
              <a:gd name="connsiteY29" fmla="*/ 1244222 h 3799169"/>
              <a:gd name="connsiteX30" fmla="*/ 57299 w 4164495"/>
              <a:gd name="connsiteY30" fmla="*/ 1687146 h 3799169"/>
              <a:gd name="connsiteX31" fmla="*/ 213383 w 4164495"/>
              <a:gd name="connsiteY31" fmla="*/ 2237645 h 3799169"/>
              <a:gd name="connsiteX32" fmla="*/ 540761 w 4164495"/>
              <a:gd name="connsiteY32" fmla="*/ 2440845 h 3799169"/>
              <a:gd name="connsiteX33" fmla="*/ 947161 w 4164495"/>
              <a:gd name="connsiteY33" fmla="*/ 2655334 h 3799169"/>
              <a:gd name="connsiteX34" fmla="*/ 1071339 w 4164495"/>
              <a:gd name="connsiteY34" fmla="*/ 3264934 h 3799169"/>
              <a:gd name="connsiteX35" fmla="*/ 1353443 w 4164495"/>
              <a:gd name="connsiteY35" fmla="*/ 3127306 h 3799169"/>
              <a:gd name="connsiteX36" fmla="*/ 1669650 w 4164495"/>
              <a:gd name="connsiteY36" fmla="*/ 3716489 h 3799169"/>
              <a:gd name="connsiteX37" fmla="*/ 1793828 w 4164495"/>
              <a:gd name="connsiteY37" fmla="*/ 3479422 h 3799169"/>
              <a:gd name="connsiteX38" fmla="*/ 2064761 w 4164495"/>
              <a:gd name="connsiteY38" fmla="*/ 3614889 h 3799169"/>
              <a:gd name="connsiteX39" fmla="*/ 2346983 w 4164495"/>
              <a:gd name="connsiteY39" fmla="*/ 3660045 h 3799169"/>
              <a:gd name="connsiteX40" fmla="*/ 2269869 w 4164495"/>
              <a:gd name="connsiteY40" fmla="*/ 3300081 h 3799169"/>
              <a:gd name="connsiteX41" fmla="*/ 2226764 w 4164495"/>
              <a:gd name="connsiteY41" fmla="*/ 2941737 h 3799169"/>
              <a:gd name="connsiteX42" fmla="*/ 2775961 w 4164495"/>
              <a:gd name="connsiteY42" fmla="*/ 2700489 h 3799169"/>
              <a:gd name="connsiteX43" fmla="*/ 2663215 w 4164495"/>
              <a:gd name="connsiteY43" fmla="*/ 2328107 h 3799169"/>
              <a:gd name="connsiteX44" fmla="*/ 2922717 w 4164495"/>
              <a:gd name="connsiteY44" fmla="*/ 2463422 h 3799169"/>
              <a:gd name="connsiteX45" fmla="*/ 3453295 w 4164495"/>
              <a:gd name="connsiteY45" fmla="*/ 2248934 h 3799169"/>
              <a:gd name="connsiteX46" fmla="*/ 3532317 w 4164495"/>
              <a:gd name="connsiteY46" fmla="*/ 2327956 h 3799169"/>
              <a:gd name="connsiteX0" fmla="*/ 3453295 w 4164495"/>
              <a:gd name="connsiteY0" fmla="*/ 2248934 h 3799169"/>
              <a:gd name="connsiteX1" fmla="*/ 3577472 w 4164495"/>
              <a:gd name="connsiteY1" fmla="*/ 2361822 h 3799169"/>
              <a:gd name="connsiteX2" fmla="*/ 3735517 w 4164495"/>
              <a:gd name="connsiteY2" fmla="*/ 2508578 h 3799169"/>
              <a:gd name="connsiteX3" fmla="*/ 3848406 w 4164495"/>
              <a:gd name="connsiteY3" fmla="*/ 2576311 h 3799169"/>
              <a:gd name="connsiteX4" fmla="*/ 3855814 w 4164495"/>
              <a:gd name="connsiteY4" fmla="*/ 2584779 h 3799169"/>
              <a:gd name="connsiteX5" fmla="*/ 3961295 w 4164495"/>
              <a:gd name="connsiteY5" fmla="*/ 2632756 h 3799169"/>
              <a:gd name="connsiteX6" fmla="*/ 4085472 w 4164495"/>
              <a:gd name="connsiteY6" fmla="*/ 2666622 h 3799169"/>
              <a:gd name="connsiteX7" fmla="*/ 4164495 w 4164495"/>
              <a:gd name="connsiteY7" fmla="*/ 2576311 h 3799169"/>
              <a:gd name="connsiteX8" fmla="*/ 4141917 w 4164495"/>
              <a:gd name="connsiteY8" fmla="*/ 2373111 h 3799169"/>
              <a:gd name="connsiteX9" fmla="*/ 4108050 w 4164495"/>
              <a:gd name="connsiteY9" fmla="*/ 2305378 h 3799169"/>
              <a:gd name="connsiteX10" fmla="*/ 4017739 w 4164495"/>
              <a:gd name="connsiteY10" fmla="*/ 2215067 h 3799169"/>
              <a:gd name="connsiteX11" fmla="*/ 3882272 w 4164495"/>
              <a:gd name="connsiteY11" fmla="*/ 2057022 h 3799169"/>
              <a:gd name="connsiteX12" fmla="*/ 3746806 w 4164495"/>
              <a:gd name="connsiteY12" fmla="*/ 1921556 h 3799169"/>
              <a:gd name="connsiteX13" fmla="*/ 3656495 w 4164495"/>
              <a:gd name="connsiteY13" fmla="*/ 1842534 h 3799169"/>
              <a:gd name="connsiteX14" fmla="*/ 3566183 w 4164495"/>
              <a:gd name="connsiteY14" fmla="*/ 1740934 h 3799169"/>
              <a:gd name="connsiteX15" fmla="*/ 3385561 w 4164495"/>
              <a:gd name="connsiteY15" fmla="*/ 1560311 h 3799169"/>
              <a:gd name="connsiteX16" fmla="*/ 3329117 w 4164495"/>
              <a:gd name="connsiteY16" fmla="*/ 1481289 h 3799169"/>
              <a:gd name="connsiteX17" fmla="*/ 3330246 w 4164495"/>
              <a:gd name="connsiteY17" fmla="*/ 1471129 h 3799169"/>
              <a:gd name="connsiteX18" fmla="*/ 3159783 w 4164495"/>
              <a:gd name="connsiteY18" fmla="*/ 1266800 h 3799169"/>
              <a:gd name="connsiteX19" fmla="*/ 2617917 w 4164495"/>
              <a:gd name="connsiteY19" fmla="*/ 724934 h 3799169"/>
              <a:gd name="connsiteX20" fmla="*/ 2289547 w 4164495"/>
              <a:gd name="connsiteY20" fmla="*/ 535018 h 3799169"/>
              <a:gd name="connsiteX21" fmla="*/ 2001515 w 4164495"/>
              <a:gd name="connsiteY21" fmla="*/ 174978 h 3799169"/>
              <a:gd name="connsiteX22" fmla="*/ 1209427 w 4164495"/>
              <a:gd name="connsiteY22" fmla="*/ 174978 h 3799169"/>
              <a:gd name="connsiteX23" fmla="*/ 1680939 w 4164495"/>
              <a:gd name="connsiteY23" fmla="*/ 1176489 h 3799169"/>
              <a:gd name="connsiteX24" fmla="*/ 1353443 w 4164495"/>
              <a:gd name="connsiteY24" fmla="*/ 1399114 h 3799169"/>
              <a:gd name="connsiteX25" fmla="*/ 868139 w 4164495"/>
              <a:gd name="connsiteY25" fmla="*/ 995867 h 3799169"/>
              <a:gd name="connsiteX26" fmla="*/ 732672 w 4164495"/>
              <a:gd name="connsiteY26" fmla="*/ 939422 h 3799169"/>
              <a:gd name="connsiteX27" fmla="*/ 540761 w 4164495"/>
              <a:gd name="connsiteY27" fmla="*/ 950711 h 3799169"/>
              <a:gd name="connsiteX28" fmla="*/ 337561 w 4164495"/>
              <a:gd name="connsiteY28" fmla="*/ 1041022 h 3799169"/>
              <a:gd name="connsiteX29" fmla="*/ 235961 w 4164495"/>
              <a:gd name="connsiteY29" fmla="*/ 1244222 h 3799169"/>
              <a:gd name="connsiteX30" fmla="*/ 57299 w 4164495"/>
              <a:gd name="connsiteY30" fmla="*/ 1687146 h 3799169"/>
              <a:gd name="connsiteX31" fmla="*/ 213383 w 4164495"/>
              <a:gd name="connsiteY31" fmla="*/ 2237645 h 3799169"/>
              <a:gd name="connsiteX32" fmla="*/ 540761 w 4164495"/>
              <a:gd name="connsiteY32" fmla="*/ 2440845 h 3799169"/>
              <a:gd name="connsiteX33" fmla="*/ 947161 w 4164495"/>
              <a:gd name="connsiteY33" fmla="*/ 2655334 h 3799169"/>
              <a:gd name="connsiteX34" fmla="*/ 1071339 w 4164495"/>
              <a:gd name="connsiteY34" fmla="*/ 3264934 h 3799169"/>
              <a:gd name="connsiteX35" fmla="*/ 1353443 w 4164495"/>
              <a:gd name="connsiteY35" fmla="*/ 3127306 h 3799169"/>
              <a:gd name="connsiteX36" fmla="*/ 1669650 w 4164495"/>
              <a:gd name="connsiteY36" fmla="*/ 3716489 h 3799169"/>
              <a:gd name="connsiteX37" fmla="*/ 1793828 w 4164495"/>
              <a:gd name="connsiteY37" fmla="*/ 3479422 h 3799169"/>
              <a:gd name="connsiteX38" fmla="*/ 2064761 w 4164495"/>
              <a:gd name="connsiteY38" fmla="*/ 3614889 h 3799169"/>
              <a:gd name="connsiteX39" fmla="*/ 2346983 w 4164495"/>
              <a:gd name="connsiteY39" fmla="*/ 3660045 h 3799169"/>
              <a:gd name="connsiteX40" fmla="*/ 2269869 w 4164495"/>
              <a:gd name="connsiteY40" fmla="*/ 3300081 h 3799169"/>
              <a:gd name="connsiteX41" fmla="*/ 2226764 w 4164495"/>
              <a:gd name="connsiteY41" fmla="*/ 2941737 h 3799169"/>
              <a:gd name="connsiteX42" fmla="*/ 2775961 w 4164495"/>
              <a:gd name="connsiteY42" fmla="*/ 2700489 h 3799169"/>
              <a:gd name="connsiteX43" fmla="*/ 2663215 w 4164495"/>
              <a:gd name="connsiteY43" fmla="*/ 2328107 h 3799169"/>
              <a:gd name="connsiteX44" fmla="*/ 2922717 w 4164495"/>
              <a:gd name="connsiteY44" fmla="*/ 2463422 h 3799169"/>
              <a:gd name="connsiteX45" fmla="*/ 3453295 w 4164495"/>
              <a:gd name="connsiteY45" fmla="*/ 2248934 h 3799169"/>
              <a:gd name="connsiteX0" fmla="*/ 3453295 w 4164495"/>
              <a:gd name="connsiteY0" fmla="*/ 2248934 h 3799169"/>
              <a:gd name="connsiteX1" fmla="*/ 3577472 w 4164495"/>
              <a:gd name="connsiteY1" fmla="*/ 2361822 h 3799169"/>
              <a:gd name="connsiteX2" fmla="*/ 3735517 w 4164495"/>
              <a:gd name="connsiteY2" fmla="*/ 2508578 h 3799169"/>
              <a:gd name="connsiteX3" fmla="*/ 3848406 w 4164495"/>
              <a:gd name="connsiteY3" fmla="*/ 2576311 h 3799169"/>
              <a:gd name="connsiteX4" fmla="*/ 3855814 w 4164495"/>
              <a:gd name="connsiteY4" fmla="*/ 2584779 h 3799169"/>
              <a:gd name="connsiteX5" fmla="*/ 3961295 w 4164495"/>
              <a:gd name="connsiteY5" fmla="*/ 2632756 h 3799169"/>
              <a:gd name="connsiteX6" fmla="*/ 4085472 w 4164495"/>
              <a:gd name="connsiteY6" fmla="*/ 2666622 h 3799169"/>
              <a:gd name="connsiteX7" fmla="*/ 4164495 w 4164495"/>
              <a:gd name="connsiteY7" fmla="*/ 2576311 h 3799169"/>
              <a:gd name="connsiteX8" fmla="*/ 4141917 w 4164495"/>
              <a:gd name="connsiteY8" fmla="*/ 2373111 h 3799169"/>
              <a:gd name="connsiteX9" fmla="*/ 4108050 w 4164495"/>
              <a:gd name="connsiteY9" fmla="*/ 2305378 h 3799169"/>
              <a:gd name="connsiteX10" fmla="*/ 4017739 w 4164495"/>
              <a:gd name="connsiteY10" fmla="*/ 2215067 h 3799169"/>
              <a:gd name="connsiteX11" fmla="*/ 3882272 w 4164495"/>
              <a:gd name="connsiteY11" fmla="*/ 2057022 h 3799169"/>
              <a:gd name="connsiteX12" fmla="*/ 3746806 w 4164495"/>
              <a:gd name="connsiteY12" fmla="*/ 1921556 h 3799169"/>
              <a:gd name="connsiteX13" fmla="*/ 3656495 w 4164495"/>
              <a:gd name="connsiteY13" fmla="*/ 1842534 h 3799169"/>
              <a:gd name="connsiteX14" fmla="*/ 3566183 w 4164495"/>
              <a:gd name="connsiteY14" fmla="*/ 1740934 h 3799169"/>
              <a:gd name="connsiteX15" fmla="*/ 3385561 w 4164495"/>
              <a:gd name="connsiteY15" fmla="*/ 1560311 h 3799169"/>
              <a:gd name="connsiteX16" fmla="*/ 3329117 w 4164495"/>
              <a:gd name="connsiteY16" fmla="*/ 1481289 h 3799169"/>
              <a:gd name="connsiteX17" fmla="*/ 3330246 w 4164495"/>
              <a:gd name="connsiteY17" fmla="*/ 1471129 h 3799169"/>
              <a:gd name="connsiteX18" fmla="*/ 3159783 w 4164495"/>
              <a:gd name="connsiteY18" fmla="*/ 1266800 h 3799169"/>
              <a:gd name="connsiteX19" fmla="*/ 2617917 w 4164495"/>
              <a:gd name="connsiteY19" fmla="*/ 724934 h 3799169"/>
              <a:gd name="connsiteX20" fmla="*/ 2289547 w 4164495"/>
              <a:gd name="connsiteY20" fmla="*/ 535018 h 3799169"/>
              <a:gd name="connsiteX21" fmla="*/ 2001515 w 4164495"/>
              <a:gd name="connsiteY21" fmla="*/ 174978 h 3799169"/>
              <a:gd name="connsiteX22" fmla="*/ 1209427 w 4164495"/>
              <a:gd name="connsiteY22" fmla="*/ 174978 h 3799169"/>
              <a:gd name="connsiteX23" fmla="*/ 1680939 w 4164495"/>
              <a:gd name="connsiteY23" fmla="*/ 1176489 h 3799169"/>
              <a:gd name="connsiteX24" fmla="*/ 1353443 w 4164495"/>
              <a:gd name="connsiteY24" fmla="*/ 1399114 h 3799169"/>
              <a:gd name="connsiteX25" fmla="*/ 868139 w 4164495"/>
              <a:gd name="connsiteY25" fmla="*/ 995867 h 3799169"/>
              <a:gd name="connsiteX26" fmla="*/ 732672 w 4164495"/>
              <a:gd name="connsiteY26" fmla="*/ 939422 h 3799169"/>
              <a:gd name="connsiteX27" fmla="*/ 540761 w 4164495"/>
              <a:gd name="connsiteY27" fmla="*/ 950711 h 3799169"/>
              <a:gd name="connsiteX28" fmla="*/ 337561 w 4164495"/>
              <a:gd name="connsiteY28" fmla="*/ 1041022 h 3799169"/>
              <a:gd name="connsiteX29" fmla="*/ 235961 w 4164495"/>
              <a:gd name="connsiteY29" fmla="*/ 1244222 h 3799169"/>
              <a:gd name="connsiteX30" fmla="*/ 57299 w 4164495"/>
              <a:gd name="connsiteY30" fmla="*/ 1687146 h 3799169"/>
              <a:gd name="connsiteX31" fmla="*/ 213383 w 4164495"/>
              <a:gd name="connsiteY31" fmla="*/ 2237645 h 3799169"/>
              <a:gd name="connsiteX32" fmla="*/ 540761 w 4164495"/>
              <a:gd name="connsiteY32" fmla="*/ 2440845 h 3799169"/>
              <a:gd name="connsiteX33" fmla="*/ 947161 w 4164495"/>
              <a:gd name="connsiteY33" fmla="*/ 2655334 h 3799169"/>
              <a:gd name="connsiteX34" fmla="*/ 1071339 w 4164495"/>
              <a:gd name="connsiteY34" fmla="*/ 3264934 h 3799169"/>
              <a:gd name="connsiteX35" fmla="*/ 1353443 w 4164495"/>
              <a:gd name="connsiteY35" fmla="*/ 3127306 h 3799169"/>
              <a:gd name="connsiteX36" fmla="*/ 1669650 w 4164495"/>
              <a:gd name="connsiteY36" fmla="*/ 3716489 h 3799169"/>
              <a:gd name="connsiteX37" fmla="*/ 1793828 w 4164495"/>
              <a:gd name="connsiteY37" fmla="*/ 3479422 h 3799169"/>
              <a:gd name="connsiteX38" fmla="*/ 2064761 w 4164495"/>
              <a:gd name="connsiteY38" fmla="*/ 3614889 h 3799169"/>
              <a:gd name="connsiteX39" fmla="*/ 2346983 w 4164495"/>
              <a:gd name="connsiteY39" fmla="*/ 3660045 h 3799169"/>
              <a:gd name="connsiteX40" fmla="*/ 2269869 w 4164495"/>
              <a:gd name="connsiteY40" fmla="*/ 3300081 h 3799169"/>
              <a:gd name="connsiteX41" fmla="*/ 2226764 w 4164495"/>
              <a:gd name="connsiteY41" fmla="*/ 2941737 h 3799169"/>
              <a:gd name="connsiteX42" fmla="*/ 2775961 w 4164495"/>
              <a:gd name="connsiteY42" fmla="*/ 2700489 h 3799169"/>
              <a:gd name="connsiteX43" fmla="*/ 2663215 w 4164495"/>
              <a:gd name="connsiteY43" fmla="*/ 2328107 h 3799169"/>
              <a:gd name="connsiteX44" fmla="*/ 2922717 w 4164495"/>
              <a:gd name="connsiteY44" fmla="*/ 2463422 h 3799169"/>
              <a:gd name="connsiteX45" fmla="*/ 3453295 w 4164495"/>
              <a:gd name="connsiteY45" fmla="*/ 2248934 h 3799169"/>
              <a:gd name="connsiteX0" fmla="*/ 3453295 w 4164495"/>
              <a:gd name="connsiteY0" fmla="*/ 2248934 h 3799169"/>
              <a:gd name="connsiteX1" fmla="*/ 3735517 w 4164495"/>
              <a:gd name="connsiteY1" fmla="*/ 2508578 h 3799169"/>
              <a:gd name="connsiteX2" fmla="*/ 3848406 w 4164495"/>
              <a:gd name="connsiteY2" fmla="*/ 2576311 h 3799169"/>
              <a:gd name="connsiteX3" fmla="*/ 3855814 w 4164495"/>
              <a:gd name="connsiteY3" fmla="*/ 2584779 h 3799169"/>
              <a:gd name="connsiteX4" fmla="*/ 3961295 w 4164495"/>
              <a:gd name="connsiteY4" fmla="*/ 2632756 h 3799169"/>
              <a:gd name="connsiteX5" fmla="*/ 4085472 w 4164495"/>
              <a:gd name="connsiteY5" fmla="*/ 2666622 h 3799169"/>
              <a:gd name="connsiteX6" fmla="*/ 4164495 w 4164495"/>
              <a:gd name="connsiteY6" fmla="*/ 2576311 h 3799169"/>
              <a:gd name="connsiteX7" fmla="*/ 4141917 w 4164495"/>
              <a:gd name="connsiteY7" fmla="*/ 2373111 h 3799169"/>
              <a:gd name="connsiteX8" fmla="*/ 4108050 w 4164495"/>
              <a:gd name="connsiteY8" fmla="*/ 2305378 h 3799169"/>
              <a:gd name="connsiteX9" fmla="*/ 4017739 w 4164495"/>
              <a:gd name="connsiteY9" fmla="*/ 2215067 h 3799169"/>
              <a:gd name="connsiteX10" fmla="*/ 3882272 w 4164495"/>
              <a:gd name="connsiteY10" fmla="*/ 2057022 h 3799169"/>
              <a:gd name="connsiteX11" fmla="*/ 3746806 w 4164495"/>
              <a:gd name="connsiteY11" fmla="*/ 1921556 h 3799169"/>
              <a:gd name="connsiteX12" fmla="*/ 3656495 w 4164495"/>
              <a:gd name="connsiteY12" fmla="*/ 1842534 h 3799169"/>
              <a:gd name="connsiteX13" fmla="*/ 3566183 w 4164495"/>
              <a:gd name="connsiteY13" fmla="*/ 1740934 h 3799169"/>
              <a:gd name="connsiteX14" fmla="*/ 3385561 w 4164495"/>
              <a:gd name="connsiteY14" fmla="*/ 1560311 h 3799169"/>
              <a:gd name="connsiteX15" fmla="*/ 3329117 w 4164495"/>
              <a:gd name="connsiteY15" fmla="*/ 1481289 h 3799169"/>
              <a:gd name="connsiteX16" fmla="*/ 3330246 w 4164495"/>
              <a:gd name="connsiteY16" fmla="*/ 1471129 h 3799169"/>
              <a:gd name="connsiteX17" fmla="*/ 3159783 w 4164495"/>
              <a:gd name="connsiteY17" fmla="*/ 1266800 h 3799169"/>
              <a:gd name="connsiteX18" fmla="*/ 2617917 w 4164495"/>
              <a:gd name="connsiteY18" fmla="*/ 724934 h 3799169"/>
              <a:gd name="connsiteX19" fmla="*/ 2289547 w 4164495"/>
              <a:gd name="connsiteY19" fmla="*/ 535018 h 3799169"/>
              <a:gd name="connsiteX20" fmla="*/ 2001515 w 4164495"/>
              <a:gd name="connsiteY20" fmla="*/ 174978 h 3799169"/>
              <a:gd name="connsiteX21" fmla="*/ 1209427 w 4164495"/>
              <a:gd name="connsiteY21" fmla="*/ 174978 h 3799169"/>
              <a:gd name="connsiteX22" fmla="*/ 1680939 w 4164495"/>
              <a:gd name="connsiteY22" fmla="*/ 1176489 h 3799169"/>
              <a:gd name="connsiteX23" fmla="*/ 1353443 w 4164495"/>
              <a:gd name="connsiteY23" fmla="*/ 1399114 h 3799169"/>
              <a:gd name="connsiteX24" fmla="*/ 868139 w 4164495"/>
              <a:gd name="connsiteY24" fmla="*/ 995867 h 3799169"/>
              <a:gd name="connsiteX25" fmla="*/ 732672 w 4164495"/>
              <a:gd name="connsiteY25" fmla="*/ 939422 h 3799169"/>
              <a:gd name="connsiteX26" fmla="*/ 540761 w 4164495"/>
              <a:gd name="connsiteY26" fmla="*/ 950711 h 3799169"/>
              <a:gd name="connsiteX27" fmla="*/ 337561 w 4164495"/>
              <a:gd name="connsiteY27" fmla="*/ 1041022 h 3799169"/>
              <a:gd name="connsiteX28" fmla="*/ 235961 w 4164495"/>
              <a:gd name="connsiteY28" fmla="*/ 1244222 h 3799169"/>
              <a:gd name="connsiteX29" fmla="*/ 57299 w 4164495"/>
              <a:gd name="connsiteY29" fmla="*/ 1687146 h 3799169"/>
              <a:gd name="connsiteX30" fmla="*/ 213383 w 4164495"/>
              <a:gd name="connsiteY30" fmla="*/ 2237645 h 3799169"/>
              <a:gd name="connsiteX31" fmla="*/ 540761 w 4164495"/>
              <a:gd name="connsiteY31" fmla="*/ 2440845 h 3799169"/>
              <a:gd name="connsiteX32" fmla="*/ 947161 w 4164495"/>
              <a:gd name="connsiteY32" fmla="*/ 2655334 h 3799169"/>
              <a:gd name="connsiteX33" fmla="*/ 1071339 w 4164495"/>
              <a:gd name="connsiteY33" fmla="*/ 3264934 h 3799169"/>
              <a:gd name="connsiteX34" fmla="*/ 1353443 w 4164495"/>
              <a:gd name="connsiteY34" fmla="*/ 3127306 h 3799169"/>
              <a:gd name="connsiteX35" fmla="*/ 1669650 w 4164495"/>
              <a:gd name="connsiteY35" fmla="*/ 3716489 h 3799169"/>
              <a:gd name="connsiteX36" fmla="*/ 1793828 w 4164495"/>
              <a:gd name="connsiteY36" fmla="*/ 3479422 h 3799169"/>
              <a:gd name="connsiteX37" fmla="*/ 2064761 w 4164495"/>
              <a:gd name="connsiteY37" fmla="*/ 3614889 h 3799169"/>
              <a:gd name="connsiteX38" fmla="*/ 2346983 w 4164495"/>
              <a:gd name="connsiteY38" fmla="*/ 3660045 h 3799169"/>
              <a:gd name="connsiteX39" fmla="*/ 2269869 w 4164495"/>
              <a:gd name="connsiteY39" fmla="*/ 3300081 h 3799169"/>
              <a:gd name="connsiteX40" fmla="*/ 2226764 w 4164495"/>
              <a:gd name="connsiteY40" fmla="*/ 2941737 h 3799169"/>
              <a:gd name="connsiteX41" fmla="*/ 2775961 w 4164495"/>
              <a:gd name="connsiteY41" fmla="*/ 2700489 h 3799169"/>
              <a:gd name="connsiteX42" fmla="*/ 2663215 w 4164495"/>
              <a:gd name="connsiteY42" fmla="*/ 2328107 h 3799169"/>
              <a:gd name="connsiteX43" fmla="*/ 2922717 w 4164495"/>
              <a:gd name="connsiteY43" fmla="*/ 2463422 h 3799169"/>
              <a:gd name="connsiteX44" fmla="*/ 3453295 w 4164495"/>
              <a:gd name="connsiteY44" fmla="*/ 2248934 h 3799169"/>
              <a:gd name="connsiteX0" fmla="*/ 3453295 w 4164495"/>
              <a:gd name="connsiteY0" fmla="*/ 2391786 h 3799169"/>
              <a:gd name="connsiteX1" fmla="*/ 3735517 w 4164495"/>
              <a:gd name="connsiteY1" fmla="*/ 2508578 h 3799169"/>
              <a:gd name="connsiteX2" fmla="*/ 3848406 w 4164495"/>
              <a:gd name="connsiteY2" fmla="*/ 2576311 h 3799169"/>
              <a:gd name="connsiteX3" fmla="*/ 3855814 w 4164495"/>
              <a:gd name="connsiteY3" fmla="*/ 2584779 h 3799169"/>
              <a:gd name="connsiteX4" fmla="*/ 3961295 w 4164495"/>
              <a:gd name="connsiteY4" fmla="*/ 2632756 h 3799169"/>
              <a:gd name="connsiteX5" fmla="*/ 4085472 w 4164495"/>
              <a:gd name="connsiteY5" fmla="*/ 2666622 h 3799169"/>
              <a:gd name="connsiteX6" fmla="*/ 4164495 w 4164495"/>
              <a:gd name="connsiteY6" fmla="*/ 2576311 h 3799169"/>
              <a:gd name="connsiteX7" fmla="*/ 4141917 w 4164495"/>
              <a:gd name="connsiteY7" fmla="*/ 2373111 h 3799169"/>
              <a:gd name="connsiteX8" fmla="*/ 4108050 w 4164495"/>
              <a:gd name="connsiteY8" fmla="*/ 2305378 h 3799169"/>
              <a:gd name="connsiteX9" fmla="*/ 4017739 w 4164495"/>
              <a:gd name="connsiteY9" fmla="*/ 2215067 h 3799169"/>
              <a:gd name="connsiteX10" fmla="*/ 3882272 w 4164495"/>
              <a:gd name="connsiteY10" fmla="*/ 2057022 h 3799169"/>
              <a:gd name="connsiteX11" fmla="*/ 3746806 w 4164495"/>
              <a:gd name="connsiteY11" fmla="*/ 1921556 h 3799169"/>
              <a:gd name="connsiteX12" fmla="*/ 3656495 w 4164495"/>
              <a:gd name="connsiteY12" fmla="*/ 1842534 h 3799169"/>
              <a:gd name="connsiteX13" fmla="*/ 3566183 w 4164495"/>
              <a:gd name="connsiteY13" fmla="*/ 1740934 h 3799169"/>
              <a:gd name="connsiteX14" fmla="*/ 3385561 w 4164495"/>
              <a:gd name="connsiteY14" fmla="*/ 1560311 h 3799169"/>
              <a:gd name="connsiteX15" fmla="*/ 3329117 w 4164495"/>
              <a:gd name="connsiteY15" fmla="*/ 1481289 h 3799169"/>
              <a:gd name="connsiteX16" fmla="*/ 3330246 w 4164495"/>
              <a:gd name="connsiteY16" fmla="*/ 1471129 h 3799169"/>
              <a:gd name="connsiteX17" fmla="*/ 3159783 w 4164495"/>
              <a:gd name="connsiteY17" fmla="*/ 1266800 h 3799169"/>
              <a:gd name="connsiteX18" fmla="*/ 2617917 w 4164495"/>
              <a:gd name="connsiteY18" fmla="*/ 724934 h 3799169"/>
              <a:gd name="connsiteX19" fmla="*/ 2289547 w 4164495"/>
              <a:gd name="connsiteY19" fmla="*/ 535018 h 3799169"/>
              <a:gd name="connsiteX20" fmla="*/ 2001515 w 4164495"/>
              <a:gd name="connsiteY20" fmla="*/ 174978 h 3799169"/>
              <a:gd name="connsiteX21" fmla="*/ 1209427 w 4164495"/>
              <a:gd name="connsiteY21" fmla="*/ 174978 h 3799169"/>
              <a:gd name="connsiteX22" fmla="*/ 1680939 w 4164495"/>
              <a:gd name="connsiteY22" fmla="*/ 1176489 h 3799169"/>
              <a:gd name="connsiteX23" fmla="*/ 1353443 w 4164495"/>
              <a:gd name="connsiteY23" fmla="*/ 1399114 h 3799169"/>
              <a:gd name="connsiteX24" fmla="*/ 868139 w 4164495"/>
              <a:gd name="connsiteY24" fmla="*/ 995867 h 3799169"/>
              <a:gd name="connsiteX25" fmla="*/ 732672 w 4164495"/>
              <a:gd name="connsiteY25" fmla="*/ 939422 h 3799169"/>
              <a:gd name="connsiteX26" fmla="*/ 540761 w 4164495"/>
              <a:gd name="connsiteY26" fmla="*/ 950711 h 3799169"/>
              <a:gd name="connsiteX27" fmla="*/ 337561 w 4164495"/>
              <a:gd name="connsiteY27" fmla="*/ 1041022 h 3799169"/>
              <a:gd name="connsiteX28" fmla="*/ 235961 w 4164495"/>
              <a:gd name="connsiteY28" fmla="*/ 1244222 h 3799169"/>
              <a:gd name="connsiteX29" fmla="*/ 57299 w 4164495"/>
              <a:gd name="connsiteY29" fmla="*/ 1687146 h 3799169"/>
              <a:gd name="connsiteX30" fmla="*/ 213383 w 4164495"/>
              <a:gd name="connsiteY30" fmla="*/ 2237645 h 3799169"/>
              <a:gd name="connsiteX31" fmla="*/ 540761 w 4164495"/>
              <a:gd name="connsiteY31" fmla="*/ 2440845 h 3799169"/>
              <a:gd name="connsiteX32" fmla="*/ 947161 w 4164495"/>
              <a:gd name="connsiteY32" fmla="*/ 2655334 h 3799169"/>
              <a:gd name="connsiteX33" fmla="*/ 1071339 w 4164495"/>
              <a:gd name="connsiteY33" fmla="*/ 3264934 h 3799169"/>
              <a:gd name="connsiteX34" fmla="*/ 1353443 w 4164495"/>
              <a:gd name="connsiteY34" fmla="*/ 3127306 h 3799169"/>
              <a:gd name="connsiteX35" fmla="*/ 1669650 w 4164495"/>
              <a:gd name="connsiteY35" fmla="*/ 3716489 h 3799169"/>
              <a:gd name="connsiteX36" fmla="*/ 1793828 w 4164495"/>
              <a:gd name="connsiteY36" fmla="*/ 3479422 h 3799169"/>
              <a:gd name="connsiteX37" fmla="*/ 2064761 w 4164495"/>
              <a:gd name="connsiteY37" fmla="*/ 3614889 h 3799169"/>
              <a:gd name="connsiteX38" fmla="*/ 2346983 w 4164495"/>
              <a:gd name="connsiteY38" fmla="*/ 3660045 h 3799169"/>
              <a:gd name="connsiteX39" fmla="*/ 2269869 w 4164495"/>
              <a:gd name="connsiteY39" fmla="*/ 3300081 h 3799169"/>
              <a:gd name="connsiteX40" fmla="*/ 2226764 w 4164495"/>
              <a:gd name="connsiteY40" fmla="*/ 2941737 h 3799169"/>
              <a:gd name="connsiteX41" fmla="*/ 2775961 w 4164495"/>
              <a:gd name="connsiteY41" fmla="*/ 2700489 h 3799169"/>
              <a:gd name="connsiteX42" fmla="*/ 2663215 w 4164495"/>
              <a:gd name="connsiteY42" fmla="*/ 2328107 h 3799169"/>
              <a:gd name="connsiteX43" fmla="*/ 2922717 w 4164495"/>
              <a:gd name="connsiteY43" fmla="*/ 2463422 h 3799169"/>
              <a:gd name="connsiteX44" fmla="*/ 3453295 w 4164495"/>
              <a:gd name="connsiteY44" fmla="*/ 2391786 h 3799169"/>
              <a:gd name="connsiteX0" fmla="*/ 3453295 w 4164495"/>
              <a:gd name="connsiteY0" fmla="*/ 2391786 h 3799169"/>
              <a:gd name="connsiteX1" fmla="*/ 3735517 w 4164495"/>
              <a:gd name="connsiteY1" fmla="*/ 2508578 h 3799169"/>
              <a:gd name="connsiteX2" fmla="*/ 3848406 w 4164495"/>
              <a:gd name="connsiteY2" fmla="*/ 2576311 h 3799169"/>
              <a:gd name="connsiteX3" fmla="*/ 3855814 w 4164495"/>
              <a:gd name="connsiteY3" fmla="*/ 2584779 h 3799169"/>
              <a:gd name="connsiteX4" fmla="*/ 3961295 w 4164495"/>
              <a:gd name="connsiteY4" fmla="*/ 2632756 h 3799169"/>
              <a:gd name="connsiteX5" fmla="*/ 4085472 w 4164495"/>
              <a:gd name="connsiteY5" fmla="*/ 2666622 h 3799169"/>
              <a:gd name="connsiteX6" fmla="*/ 4164495 w 4164495"/>
              <a:gd name="connsiteY6" fmla="*/ 2576311 h 3799169"/>
              <a:gd name="connsiteX7" fmla="*/ 4141917 w 4164495"/>
              <a:gd name="connsiteY7" fmla="*/ 2373111 h 3799169"/>
              <a:gd name="connsiteX8" fmla="*/ 4108050 w 4164495"/>
              <a:gd name="connsiteY8" fmla="*/ 2305378 h 3799169"/>
              <a:gd name="connsiteX9" fmla="*/ 4017739 w 4164495"/>
              <a:gd name="connsiteY9" fmla="*/ 2215067 h 3799169"/>
              <a:gd name="connsiteX10" fmla="*/ 3882272 w 4164495"/>
              <a:gd name="connsiteY10" fmla="*/ 2057022 h 3799169"/>
              <a:gd name="connsiteX11" fmla="*/ 3746806 w 4164495"/>
              <a:gd name="connsiteY11" fmla="*/ 1921556 h 3799169"/>
              <a:gd name="connsiteX12" fmla="*/ 3656495 w 4164495"/>
              <a:gd name="connsiteY12" fmla="*/ 1842534 h 3799169"/>
              <a:gd name="connsiteX13" fmla="*/ 3566183 w 4164495"/>
              <a:gd name="connsiteY13" fmla="*/ 1740934 h 3799169"/>
              <a:gd name="connsiteX14" fmla="*/ 3385561 w 4164495"/>
              <a:gd name="connsiteY14" fmla="*/ 1560311 h 3799169"/>
              <a:gd name="connsiteX15" fmla="*/ 3329117 w 4164495"/>
              <a:gd name="connsiteY15" fmla="*/ 1481289 h 3799169"/>
              <a:gd name="connsiteX16" fmla="*/ 3330246 w 4164495"/>
              <a:gd name="connsiteY16" fmla="*/ 1471129 h 3799169"/>
              <a:gd name="connsiteX17" fmla="*/ 3159783 w 4164495"/>
              <a:gd name="connsiteY17" fmla="*/ 1266800 h 3799169"/>
              <a:gd name="connsiteX18" fmla="*/ 2617917 w 4164495"/>
              <a:gd name="connsiteY18" fmla="*/ 724934 h 3799169"/>
              <a:gd name="connsiteX19" fmla="*/ 2289547 w 4164495"/>
              <a:gd name="connsiteY19" fmla="*/ 535018 h 3799169"/>
              <a:gd name="connsiteX20" fmla="*/ 2001515 w 4164495"/>
              <a:gd name="connsiteY20" fmla="*/ 174978 h 3799169"/>
              <a:gd name="connsiteX21" fmla="*/ 1209427 w 4164495"/>
              <a:gd name="connsiteY21" fmla="*/ 174978 h 3799169"/>
              <a:gd name="connsiteX22" fmla="*/ 1680939 w 4164495"/>
              <a:gd name="connsiteY22" fmla="*/ 1176489 h 3799169"/>
              <a:gd name="connsiteX23" fmla="*/ 1353443 w 4164495"/>
              <a:gd name="connsiteY23" fmla="*/ 1399114 h 3799169"/>
              <a:gd name="connsiteX24" fmla="*/ 868139 w 4164495"/>
              <a:gd name="connsiteY24" fmla="*/ 995867 h 3799169"/>
              <a:gd name="connsiteX25" fmla="*/ 732672 w 4164495"/>
              <a:gd name="connsiteY25" fmla="*/ 939422 h 3799169"/>
              <a:gd name="connsiteX26" fmla="*/ 540761 w 4164495"/>
              <a:gd name="connsiteY26" fmla="*/ 950711 h 3799169"/>
              <a:gd name="connsiteX27" fmla="*/ 337561 w 4164495"/>
              <a:gd name="connsiteY27" fmla="*/ 1041022 h 3799169"/>
              <a:gd name="connsiteX28" fmla="*/ 235961 w 4164495"/>
              <a:gd name="connsiteY28" fmla="*/ 1244222 h 3799169"/>
              <a:gd name="connsiteX29" fmla="*/ 57299 w 4164495"/>
              <a:gd name="connsiteY29" fmla="*/ 1687146 h 3799169"/>
              <a:gd name="connsiteX30" fmla="*/ 213383 w 4164495"/>
              <a:gd name="connsiteY30" fmla="*/ 2237645 h 3799169"/>
              <a:gd name="connsiteX31" fmla="*/ 540761 w 4164495"/>
              <a:gd name="connsiteY31" fmla="*/ 2440845 h 3799169"/>
              <a:gd name="connsiteX32" fmla="*/ 947161 w 4164495"/>
              <a:gd name="connsiteY32" fmla="*/ 2655334 h 3799169"/>
              <a:gd name="connsiteX33" fmla="*/ 1071339 w 4164495"/>
              <a:gd name="connsiteY33" fmla="*/ 3264934 h 3799169"/>
              <a:gd name="connsiteX34" fmla="*/ 1353443 w 4164495"/>
              <a:gd name="connsiteY34" fmla="*/ 3127306 h 3799169"/>
              <a:gd name="connsiteX35" fmla="*/ 1669650 w 4164495"/>
              <a:gd name="connsiteY35" fmla="*/ 3716489 h 3799169"/>
              <a:gd name="connsiteX36" fmla="*/ 1793828 w 4164495"/>
              <a:gd name="connsiteY36" fmla="*/ 3479422 h 3799169"/>
              <a:gd name="connsiteX37" fmla="*/ 2064761 w 4164495"/>
              <a:gd name="connsiteY37" fmla="*/ 3614889 h 3799169"/>
              <a:gd name="connsiteX38" fmla="*/ 2346983 w 4164495"/>
              <a:gd name="connsiteY38" fmla="*/ 3660045 h 3799169"/>
              <a:gd name="connsiteX39" fmla="*/ 2269869 w 4164495"/>
              <a:gd name="connsiteY39" fmla="*/ 3300081 h 3799169"/>
              <a:gd name="connsiteX40" fmla="*/ 2226764 w 4164495"/>
              <a:gd name="connsiteY40" fmla="*/ 2941737 h 3799169"/>
              <a:gd name="connsiteX41" fmla="*/ 2775961 w 4164495"/>
              <a:gd name="connsiteY41" fmla="*/ 2700489 h 3799169"/>
              <a:gd name="connsiteX42" fmla="*/ 2663215 w 4164495"/>
              <a:gd name="connsiteY42" fmla="*/ 2328107 h 3799169"/>
              <a:gd name="connsiteX43" fmla="*/ 2922717 w 4164495"/>
              <a:gd name="connsiteY43" fmla="*/ 2463422 h 3799169"/>
              <a:gd name="connsiteX44" fmla="*/ 3453295 w 4164495"/>
              <a:gd name="connsiteY44" fmla="*/ 2391786 h 3799169"/>
              <a:gd name="connsiteX0" fmla="*/ 3453295 w 4164495"/>
              <a:gd name="connsiteY0" fmla="*/ 2391786 h 3799169"/>
              <a:gd name="connsiteX1" fmla="*/ 3735517 w 4164495"/>
              <a:gd name="connsiteY1" fmla="*/ 2508578 h 3799169"/>
              <a:gd name="connsiteX2" fmla="*/ 3848406 w 4164495"/>
              <a:gd name="connsiteY2" fmla="*/ 2576311 h 3799169"/>
              <a:gd name="connsiteX3" fmla="*/ 3855814 w 4164495"/>
              <a:gd name="connsiteY3" fmla="*/ 2584779 h 3799169"/>
              <a:gd name="connsiteX4" fmla="*/ 3961295 w 4164495"/>
              <a:gd name="connsiteY4" fmla="*/ 2632756 h 3799169"/>
              <a:gd name="connsiteX5" fmla="*/ 4085472 w 4164495"/>
              <a:gd name="connsiteY5" fmla="*/ 2666622 h 3799169"/>
              <a:gd name="connsiteX6" fmla="*/ 4164495 w 4164495"/>
              <a:gd name="connsiteY6" fmla="*/ 2576311 h 3799169"/>
              <a:gd name="connsiteX7" fmla="*/ 4141917 w 4164495"/>
              <a:gd name="connsiteY7" fmla="*/ 2373111 h 3799169"/>
              <a:gd name="connsiteX8" fmla="*/ 4108050 w 4164495"/>
              <a:gd name="connsiteY8" fmla="*/ 2305378 h 3799169"/>
              <a:gd name="connsiteX9" fmla="*/ 4017739 w 4164495"/>
              <a:gd name="connsiteY9" fmla="*/ 2215067 h 3799169"/>
              <a:gd name="connsiteX10" fmla="*/ 3882272 w 4164495"/>
              <a:gd name="connsiteY10" fmla="*/ 2057022 h 3799169"/>
              <a:gd name="connsiteX11" fmla="*/ 3746806 w 4164495"/>
              <a:gd name="connsiteY11" fmla="*/ 1921556 h 3799169"/>
              <a:gd name="connsiteX12" fmla="*/ 3656495 w 4164495"/>
              <a:gd name="connsiteY12" fmla="*/ 1842534 h 3799169"/>
              <a:gd name="connsiteX13" fmla="*/ 3566183 w 4164495"/>
              <a:gd name="connsiteY13" fmla="*/ 1740934 h 3799169"/>
              <a:gd name="connsiteX14" fmla="*/ 3385561 w 4164495"/>
              <a:gd name="connsiteY14" fmla="*/ 1560311 h 3799169"/>
              <a:gd name="connsiteX15" fmla="*/ 3329117 w 4164495"/>
              <a:gd name="connsiteY15" fmla="*/ 1481289 h 3799169"/>
              <a:gd name="connsiteX16" fmla="*/ 3330246 w 4164495"/>
              <a:gd name="connsiteY16" fmla="*/ 1471129 h 3799169"/>
              <a:gd name="connsiteX17" fmla="*/ 3159783 w 4164495"/>
              <a:gd name="connsiteY17" fmla="*/ 1266800 h 3799169"/>
              <a:gd name="connsiteX18" fmla="*/ 2617917 w 4164495"/>
              <a:gd name="connsiteY18" fmla="*/ 724934 h 3799169"/>
              <a:gd name="connsiteX19" fmla="*/ 2289547 w 4164495"/>
              <a:gd name="connsiteY19" fmla="*/ 535018 h 3799169"/>
              <a:gd name="connsiteX20" fmla="*/ 2001515 w 4164495"/>
              <a:gd name="connsiteY20" fmla="*/ 174978 h 3799169"/>
              <a:gd name="connsiteX21" fmla="*/ 1209427 w 4164495"/>
              <a:gd name="connsiteY21" fmla="*/ 174978 h 3799169"/>
              <a:gd name="connsiteX22" fmla="*/ 1680939 w 4164495"/>
              <a:gd name="connsiteY22" fmla="*/ 1176489 h 3799169"/>
              <a:gd name="connsiteX23" fmla="*/ 1353443 w 4164495"/>
              <a:gd name="connsiteY23" fmla="*/ 1399114 h 3799169"/>
              <a:gd name="connsiteX24" fmla="*/ 868139 w 4164495"/>
              <a:gd name="connsiteY24" fmla="*/ 995867 h 3799169"/>
              <a:gd name="connsiteX25" fmla="*/ 732672 w 4164495"/>
              <a:gd name="connsiteY25" fmla="*/ 939422 h 3799169"/>
              <a:gd name="connsiteX26" fmla="*/ 540761 w 4164495"/>
              <a:gd name="connsiteY26" fmla="*/ 950711 h 3799169"/>
              <a:gd name="connsiteX27" fmla="*/ 337561 w 4164495"/>
              <a:gd name="connsiteY27" fmla="*/ 1041022 h 3799169"/>
              <a:gd name="connsiteX28" fmla="*/ 235961 w 4164495"/>
              <a:gd name="connsiteY28" fmla="*/ 1244222 h 3799169"/>
              <a:gd name="connsiteX29" fmla="*/ 57299 w 4164495"/>
              <a:gd name="connsiteY29" fmla="*/ 1687146 h 3799169"/>
              <a:gd name="connsiteX30" fmla="*/ 213383 w 4164495"/>
              <a:gd name="connsiteY30" fmla="*/ 2237645 h 3799169"/>
              <a:gd name="connsiteX31" fmla="*/ 540761 w 4164495"/>
              <a:gd name="connsiteY31" fmla="*/ 2440845 h 3799169"/>
              <a:gd name="connsiteX32" fmla="*/ 947161 w 4164495"/>
              <a:gd name="connsiteY32" fmla="*/ 2655334 h 3799169"/>
              <a:gd name="connsiteX33" fmla="*/ 1071339 w 4164495"/>
              <a:gd name="connsiteY33" fmla="*/ 3264934 h 3799169"/>
              <a:gd name="connsiteX34" fmla="*/ 1353443 w 4164495"/>
              <a:gd name="connsiteY34" fmla="*/ 3127306 h 3799169"/>
              <a:gd name="connsiteX35" fmla="*/ 1669650 w 4164495"/>
              <a:gd name="connsiteY35" fmla="*/ 3716489 h 3799169"/>
              <a:gd name="connsiteX36" fmla="*/ 1793828 w 4164495"/>
              <a:gd name="connsiteY36" fmla="*/ 3479422 h 3799169"/>
              <a:gd name="connsiteX37" fmla="*/ 2064761 w 4164495"/>
              <a:gd name="connsiteY37" fmla="*/ 3614889 h 3799169"/>
              <a:gd name="connsiteX38" fmla="*/ 2346983 w 4164495"/>
              <a:gd name="connsiteY38" fmla="*/ 3660045 h 3799169"/>
              <a:gd name="connsiteX39" fmla="*/ 2269869 w 4164495"/>
              <a:gd name="connsiteY39" fmla="*/ 3300081 h 3799169"/>
              <a:gd name="connsiteX40" fmla="*/ 2226764 w 4164495"/>
              <a:gd name="connsiteY40" fmla="*/ 2941737 h 3799169"/>
              <a:gd name="connsiteX41" fmla="*/ 2775961 w 4164495"/>
              <a:gd name="connsiteY41" fmla="*/ 2700489 h 3799169"/>
              <a:gd name="connsiteX42" fmla="*/ 2663215 w 4164495"/>
              <a:gd name="connsiteY42" fmla="*/ 2328107 h 3799169"/>
              <a:gd name="connsiteX43" fmla="*/ 2922717 w 4164495"/>
              <a:gd name="connsiteY43" fmla="*/ 2463422 h 3799169"/>
              <a:gd name="connsiteX44" fmla="*/ 3453295 w 4164495"/>
              <a:gd name="connsiteY44" fmla="*/ 2391786 h 3799169"/>
              <a:gd name="connsiteX0" fmla="*/ 3453295 w 4164495"/>
              <a:gd name="connsiteY0" fmla="*/ 2391786 h 3799169"/>
              <a:gd name="connsiteX1" fmla="*/ 3848406 w 4164495"/>
              <a:gd name="connsiteY1" fmla="*/ 2576311 h 3799169"/>
              <a:gd name="connsiteX2" fmla="*/ 3855814 w 4164495"/>
              <a:gd name="connsiteY2" fmla="*/ 2584779 h 3799169"/>
              <a:gd name="connsiteX3" fmla="*/ 3961295 w 4164495"/>
              <a:gd name="connsiteY3" fmla="*/ 2632756 h 3799169"/>
              <a:gd name="connsiteX4" fmla="*/ 4085472 w 4164495"/>
              <a:gd name="connsiteY4" fmla="*/ 2666622 h 3799169"/>
              <a:gd name="connsiteX5" fmla="*/ 4164495 w 4164495"/>
              <a:gd name="connsiteY5" fmla="*/ 2576311 h 3799169"/>
              <a:gd name="connsiteX6" fmla="*/ 4141917 w 4164495"/>
              <a:gd name="connsiteY6" fmla="*/ 2373111 h 3799169"/>
              <a:gd name="connsiteX7" fmla="*/ 4108050 w 4164495"/>
              <a:gd name="connsiteY7" fmla="*/ 2305378 h 3799169"/>
              <a:gd name="connsiteX8" fmla="*/ 4017739 w 4164495"/>
              <a:gd name="connsiteY8" fmla="*/ 2215067 h 3799169"/>
              <a:gd name="connsiteX9" fmla="*/ 3882272 w 4164495"/>
              <a:gd name="connsiteY9" fmla="*/ 2057022 h 3799169"/>
              <a:gd name="connsiteX10" fmla="*/ 3746806 w 4164495"/>
              <a:gd name="connsiteY10" fmla="*/ 1921556 h 3799169"/>
              <a:gd name="connsiteX11" fmla="*/ 3656495 w 4164495"/>
              <a:gd name="connsiteY11" fmla="*/ 1842534 h 3799169"/>
              <a:gd name="connsiteX12" fmla="*/ 3566183 w 4164495"/>
              <a:gd name="connsiteY12" fmla="*/ 1740934 h 3799169"/>
              <a:gd name="connsiteX13" fmla="*/ 3385561 w 4164495"/>
              <a:gd name="connsiteY13" fmla="*/ 1560311 h 3799169"/>
              <a:gd name="connsiteX14" fmla="*/ 3329117 w 4164495"/>
              <a:gd name="connsiteY14" fmla="*/ 1481289 h 3799169"/>
              <a:gd name="connsiteX15" fmla="*/ 3330246 w 4164495"/>
              <a:gd name="connsiteY15" fmla="*/ 1471129 h 3799169"/>
              <a:gd name="connsiteX16" fmla="*/ 3159783 w 4164495"/>
              <a:gd name="connsiteY16" fmla="*/ 1266800 h 3799169"/>
              <a:gd name="connsiteX17" fmla="*/ 2617917 w 4164495"/>
              <a:gd name="connsiteY17" fmla="*/ 724934 h 3799169"/>
              <a:gd name="connsiteX18" fmla="*/ 2289547 w 4164495"/>
              <a:gd name="connsiteY18" fmla="*/ 535018 h 3799169"/>
              <a:gd name="connsiteX19" fmla="*/ 2001515 w 4164495"/>
              <a:gd name="connsiteY19" fmla="*/ 174978 h 3799169"/>
              <a:gd name="connsiteX20" fmla="*/ 1209427 w 4164495"/>
              <a:gd name="connsiteY20" fmla="*/ 174978 h 3799169"/>
              <a:gd name="connsiteX21" fmla="*/ 1680939 w 4164495"/>
              <a:gd name="connsiteY21" fmla="*/ 1176489 h 3799169"/>
              <a:gd name="connsiteX22" fmla="*/ 1353443 w 4164495"/>
              <a:gd name="connsiteY22" fmla="*/ 1399114 h 3799169"/>
              <a:gd name="connsiteX23" fmla="*/ 868139 w 4164495"/>
              <a:gd name="connsiteY23" fmla="*/ 995867 h 3799169"/>
              <a:gd name="connsiteX24" fmla="*/ 732672 w 4164495"/>
              <a:gd name="connsiteY24" fmla="*/ 939422 h 3799169"/>
              <a:gd name="connsiteX25" fmla="*/ 540761 w 4164495"/>
              <a:gd name="connsiteY25" fmla="*/ 950711 h 3799169"/>
              <a:gd name="connsiteX26" fmla="*/ 337561 w 4164495"/>
              <a:gd name="connsiteY26" fmla="*/ 1041022 h 3799169"/>
              <a:gd name="connsiteX27" fmla="*/ 235961 w 4164495"/>
              <a:gd name="connsiteY27" fmla="*/ 1244222 h 3799169"/>
              <a:gd name="connsiteX28" fmla="*/ 57299 w 4164495"/>
              <a:gd name="connsiteY28" fmla="*/ 1687146 h 3799169"/>
              <a:gd name="connsiteX29" fmla="*/ 213383 w 4164495"/>
              <a:gd name="connsiteY29" fmla="*/ 2237645 h 3799169"/>
              <a:gd name="connsiteX30" fmla="*/ 540761 w 4164495"/>
              <a:gd name="connsiteY30" fmla="*/ 2440845 h 3799169"/>
              <a:gd name="connsiteX31" fmla="*/ 947161 w 4164495"/>
              <a:gd name="connsiteY31" fmla="*/ 2655334 h 3799169"/>
              <a:gd name="connsiteX32" fmla="*/ 1071339 w 4164495"/>
              <a:gd name="connsiteY32" fmla="*/ 3264934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69869 w 4164495"/>
              <a:gd name="connsiteY38" fmla="*/ 3300081 h 3799169"/>
              <a:gd name="connsiteX39" fmla="*/ 2226764 w 4164495"/>
              <a:gd name="connsiteY39" fmla="*/ 2941737 h 3799169"/>
              <a:gd name="connsiteX40" fmla="*/ 2775961 w 4164495"/>
              <a:gd name="connsiteY40" fmla="*/ 2700489 h 3799169"/>
              <a:gd name="connsiteX41" fmla="*/ 2663215 w 4164495"/>
              <a:gd name="connsiteY41" fmla="*/ 2328107 h 3799169"/>
              <a:gd name="connsiteX42" fmla="*/ 2922717 w 4164495"/>
              <a:gd name="connsiteY42" fmla="*/ 2463422 h 3799169"/>
              <a:gd name="connsiteX43" fmla="*/ 3453295 w 4164495"/>
              <a:gd name="connsiteY43" fmla="*/ 2391786 h 3799169"/>
              <a:gd name="connsiteX0" fmla="*/ 3453295 w 4164495"/>
              <a:gd name="connsiteY0" fmla="*/ 2391786 h 3799169"/>
              <a:gd name="connsiteX1" fmla="*/ 3848406 w 4164495"/>
              <a:gd name="connsiteY1" fmla="*/ 2576311 h 3799169"/>
              <a:gd name="connsiteX2" fmla="*/ 3855814 w 4164495"/>
              <a:gd name="connsiteY2" fmla="*/ 2584779 h 3799169"/>
              <a:gd name="connsiteX3" fmla="*/ 3961295 w 4164495"/>
              <a:gd name="connsiteY3" fmla="*/ 2632756 h 3799169"/>
              <a:gd name="connsiteX4" fmla="*/ 4085472 w 4164495"/>
              <a:gd name="connsiteY4" fmla="*/ 2666622 h 3799169"/>
              <a:gd name="connsiteX5" fmla="*/ 4164495 w 4164495"/>
              <a:gd name="connsiteY5" fmla="*/ 2576311 h 3799169"/>
              <a:gd name="connsiteX6" fmla="*/ 4141917 w 4164495"/>
              <a:gd name="connsiteY6" fmla="*/ 2373111 h 3799169"/>
              <a:gd name="connsiteX7" fmla="*/ 4108050 w 4164495"/>
              <a:gd name="connsiteY7" fmla="*/ 2305378 h 3799169"/>
              <a:gd name="connsiteX8" fmla="*/ 4017739 w 4164495"/>
              <a:gd name="connsiteY8" fmla="*/ 2215067 h 3799169"/>
              <a:gd name="connsiteX9" fmla="*/ 3882272 w 4164495"/>
              <a:gd name="connsiteY9" fmla="*/ 2057022 h 3799169"/>
              <a:gd name="connsiteX10" fmla="*/ 3746806 w 4164495"/>
              <a:gd name="connsiteY10" fmla="*/ 1921556 h 3799169"/>
              <a:gd name="connsiteX11" fmla="*/ 3656495 w 4164495"/>
              <a:gd name="connsiteY11" fmla="*/ 1842534 h 3799169"/>
              <a:gd name="connsiteX12" fmla="*/ 3566183 w 4164495"/>
              <a:gd name="connsiteY12" fmla="*/ 1740934 h 3799169"/>
              <a:gd name="connsiteX13" fmla="*/ 3385561 w 4164495"/>
              <a:gd name="connsiteY13" fmla="*/ 1560311 h 3799169"/>
              <a:gd name="connsiteX14" fmla="*/ 3329117 w 4164495"/>
              <a:gd name="connsiteY14" fmla="*/ 1481289 h 3799169"/>
              <a:gd name="connsiteX15" fmla="*/ 3330246 w 4164495"/>
              <a:gd name="connsiteY15" fmla="*/ 1471129 h 3799169"/>
              <a:gd name="connsiteX16" fmla="*/ 3159783 w 4164495"/>
              <a:gd name="connsiteY16" fmla="*/ 1266800 h 3799169"/>
              <a:gd name="connsiteX17" fmla="*/ 2617917 w 4164495"/>
              <a:gd name="connsiteY17" fmla="*/ 724934 h 3799169"/>
              <a:gd name="connsiteX18" fmla="*/ 2289547 w 4164495"/>
              <a:gd name="connsiteY18" fmla="*/ 535018 h 3799169"/>
              <a:gd name="connsiteX19" fmla="*/ 2001515 w 4164495"/>
              <a:gd name="connsiteY19" fmla="*/ 174978 h 3799169"/>
              <a:gd name="connsiteX20" fmla="*/ 1209427 w 4164495"/>
              <a:gd name="connsiteY20" fmla="*/ 174978 h 3799169"/>
              <a:gd name="connsiteX21" fmla="*/ 1680939 w 4164495"/>
              <a:gd name="connsiteY21" fmla="*/ 1176489 h 3799169"/>
              <a:gd name="connsiteX22" fmla="*/ 1353443 w 4164495"/>
              <a:gd name="connsiteY22" fmla="*/ 1399114 h 3799169"/>
              <a:gd name="connsiteX23" fmla="*/ 868139 w 4164495"/>
              <a:gd name="connsiteY23" fmla="*/ 995867 h 3799169"/>
              <a:gd name="connsiteX24" fmla="*/ 732672 w 4164495"/>
              <a:gd name="connsiteY24" fmla="*/ 939422 h 3799169"/>
              <a:gd name="connsiteX25" fmla="*/ 540761 w 4164495"/>
              <a:gd name="connsiteY25" fmla="*/ 950711 h 3799169"/>
              <a:gd name="connsiteX26" fmla="*/ 337561 w 4164495"/>
              <a:gd name="connsiteY26" fmla="*/ 1041022 h 3799169"/>
              <a:gd name="connsiteX27" fmla="*/ 235961 w 4164495"/>
              <a:gd name="connsiteY27" fmla="*/ 1244222 h 3799169"/>
              <a:gd name="connsiteX28" fmla="*/ 57299 w 4164495"/>
              <a:gd name="connsiteY28" fmla="*/ 1687146 h 3799169"/>
              <a:gd name="connsiteX29" fmla="*/ 213383 w 4164495"/>
              <a:gd name="connsiteY29" fmla="*/ 2237645 h 3799169"/>
              <a:gd name="connsiteX30" fmla="*/ 540761 w 4164495"/>
              <a:gd name="connsiteY30" fmla="*/ 2440845 h 3799169"/>
              <a:gd name="connsiteX31" fmla="*/ 947161 w 4164495"/>
              <a:gd name="connsiteY31" fmla="*/ 2655334 h 3799169"/>
              <a:gd name="connsiteX32" fmla="*/ 1071339 w 4164495"/>
              <a:gd name="connsiteY32" fmla="*/ 3264934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69869 w 4164495"/>
              <a:gd name="connsiteY38" fmla="*/ 3300081 h 3799169"/>
              <a:gd name="connsiteX39" fmla="*/ 2226764 w 4164495"/>
              <a:gd name="connsiteY39" fmla="*/ 2941737 h 3799169"/>
              <a:gd name="connsiteX40" fmla="*/ 2775961 w 4164495"/>
              <a:gd name="connsiteY40" fmla="*/ 2700489 h 3799169"/>
              <a:gd name="connsiteX41" fmla="*/ 2663215 w 4164495"/>
              <a:gd name="connsiteY41" fmla="*/ 2328107 h 3799169"/>
              <a:gd name="connsiteX42" fmla="*/ 2922717 w 4164495"/>
              <a:gd name="connsiteY42" fmla="*/ 2463422 h 3799169"/>
              <a:gd name="connsiteX43" fmla="*/ 3453295 w 4164495"/>
              <a:gd name="connsiteY43" fmla="*/ 2391786 h 3799169"/>
              <a:gd name="connsiteX0" fmla="*/ 3453295 w 4164495"/>
              <a:gd name="connsiteY0" fmla="*/ 2391786 h 3799169"/>
              <a:gd name="connsiteX1" fmla="*/ 3848406 w 4164495"/>
              <a:gd name="connsiteY1" fmla="*/ 2576311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353443 w 4164495"/>
              <a:gd name="connsiteY32" fmla="*/ 3127306 h 3799169"/>
              <a:gd name="connsiteX33" fmla="*/ 1669650 w 4164495"/>
              <a:gd name="connsiteY33" fmla="*/ 3716489 h 3799169"/>
              <a:gd name="connsiteX34" fmla="*/ 1793828 w 4164495"/>
              <a:gd name="connsiteY34" fmla="*/ 3479422 h 3799169"/>
              <a:gd name="connsiteX35" fmla="*/ 2064761 w 4164495"/>
              <a:gd name="connsiteY35" fmla="*/ 3614889 h 3799169"/>
              <a:gd name="connsiteX36" fmla="*/ 2346983 w 4164495"/>
              <a:gd name="connsiteY36" fmla="*/ 3660045 h 3799169"/>
              <a:gd name="connsiteX37" fmla="*/ 2269869 w 4164495"/>
              <a:gd name="connsiteY37" fmla="*/ 3300081 h 3799169"/>
              <a:gd name="connsiteX38" fmla="*/ 2226764 w 4164495"/>
              <a:gd name="connsiteY38" fmla="*/ 2941737 h 3799169"/>
              <a:gd name="connsiteX39" fmla="*/ 2775961 w 4164495"/>
              <a:gd name="connsiteY39" fmla="*/ 2700489 h 3799169"/>
              <a:gd name="connsiteX40" fmla="*/ 2663215 w 4164495"/>
              <a:gd name="connsiteY40" fmla="*/ 2328107 h 3799169"/>
              <a:gd name="connsiteX41" fmla="*/ 2922717 w 4164495"/>
              <a:gd name="connsiteY41" fmla="*/ 2463422 h 3799169"/>
              <a:gd name="connsiteX42" fmla="*/ 3453295 w 4164495"/>
              <a:gd name="connsiteY42" fmla="*/ 2391786 h 3799169"/>
              <a:gd name="connsiteX0" fmla="*/ 3453295 w 4164495"/>
              <a:gd name="connsiteY0" fmla="*/ 2391786 h 3799169"/>
              <a:gd name="connsiteX1" fmla="*/ 3961295 w 4164495"/>
              <a:gd name="connsiteY1" fmla="*/ 2632756 h 3799169"/>
              <a:gd name="connsiteX2" fmla="*/ 4085472 w 4164495"/>
              <a:gd name="connsiteY2" fmla="*/ 2666622 h 3799169"/>
              <a:gd name="connsiteX3" fmla="*/ 4164495 w 4164495"/>
              <a:gd name="connsiteY3" fmla="*/ 2576311 h 3799169"/>
              <a:gd name="connsiteX4" fmla="*/ 4141917 w 4164495"/>
              <a:gd name="connsiteY4" fmla="*/ 2373111 h 3799169"/>
              <a:gd name="connsiteX5" fmla="*/ 4108050 w 4164495"/>
              <a:gd name="connsiteY5" fmla="*/ 2305378 h 3799169"/>
              <a:gd name="connsiteX6" fmla="*/ 4017739 w 4164495"/>
              <a:gd name="connsiteY6" fmla="*/ 2215067 h 3799169"/>
              <a:gd name="connsiteX7" fmla="*/ 3882272 w 4164495"/>
              <a:gd name="connsiteY7" fmla="*/ 2057022 h 3799169"/>
              <a:gd name="connsiteX8" fmla="*/ 3746806 w 4164495"/>
              <a:gd name="connsiteY8" fmla="*/ 1921556 h 3799169"/>
              <a:gd name="connsiteX9" fmla="*/ 3656495 w 4164495"/>
              <a:gd name="connsiteY9" fmla="*/ 1842534 h 3799169"/>
              <a:gd name="connsiteX10" fmla="*/ 3566183 w 4164495"/>
              <a:gd name="connsiteY10" fmla="*/ 1740934 h 3799169"/>
              <a:gd name="connsiteX11" fmla="*/ 3385561 w 4164495"/>
              <a:gd name="connsiteY11" fmla="*/ 1560311 h 3799169"/>
              <a:gd name="connsiteX12" fmla="*/ 3329117 w 4164495"/>
              <a:gd name="connsiteY12" fmla="*/ 1481289 h 3799169"/>
              <a:gd name="connsiteX13" fmla="*/ 3330246 w 4164495"/>
              <a:gd name="connsiteY13" fmla="*/ 1471129 h 3799169"/>
              <a:gd name="connsiteX14" fmla="*/ 3159783 w 4164495"/>
              <a:gd name="connsiteY14" fmla="*/ 1266800 h 3799169"/>
              <a:gd name="connsiteX15" fmla="*/ 2617917 w 4164495"/>
              <a:gd name="connsiteY15" fmla="*/ 724934 h 3799169"/>
              <a:gd name="connsiteX16" fmla="*/ 2289547 w 4164495"/>
              <a:gd name="connsiteY16" fmla="*/ 535018 h 3799169"/>
              <a:gd name="connsiteX17" fmla="*/ 2001515 w 4164495"/>
              <a:gd name="connsiteY17" fmla="*/ 174978 h 3799169"/>
              <a:gd name="connsiteX18" fmla="*/ 1209427 w 4164495"/>
              <a:gd name="connsiteY18" fmla="*/ 174978 h 3799169"/>
              <a:gd name="connsiteX19" fmla="*/ 1680939 w 4164495"/>
              <a:gd name="connsiteY19" fmla="*/ 1176489 h 3799169"/>
              <a:gd name="connsiteX20" fmla="*/ 1353443 w 4164495"/>
              <a:gd name="connsiteY20" fmla="*/ 1399114 h 3799169"/>
              <a:gd name="connsiteX21" fmla="*/ 868139 w 4164495"/>
              <a:gd name="connsiteY21" fmla="*/ 995867 h 3799169"/>
              <a:gd name="connsiteX22" fmla="*/ 732672 w 4164495"/>
              <a:gd name="connsiteY22" fmla="*/ 939422 h 3799169"/>
              <a:gd name="connsiteX23" fmla="*/ 540761 w 4164495"/>
              <a:gd name="connsiteY23" fmla="*/ 950711 h 3799169"/>
              <a:gd name="connsiteX24" fmla="*/ 337561 w 4164495"/>
              <a:gd name="connsiteY24" fmla="*/ 1041022 h 3799169"/>
              <a:gd name="connsiteX25" fmla="*/ 235961 w 4164495"/>
              <a:gd name="connsiteY25" fmla="*/ 1244222 h 3799169"/>
              <a:gd name="connsiteX26" fmla="*/ 57299 w 4164495"/>
              <a:gd name="connsiteY26" fmla="*/ 1687146 h 3799169"/>
              <a:gd name="connsiteX27" fmla="*/ 213383 w 4164495"/>
              <a:gd name="connsiteY27" fmla="*/ 2237645 h 3799169"/>
              <a:gd name="connsiteX28" fmla="*/ 540761 w 4164495"/>
              <a:gd name="connsiteY28" fmla="*/ 2440845 h 3799169"/>
              <a:gd name="connsiteX29" fmla="*/ 947161 w 4164495"/>
              <a:gd name="connsiteY29" fmla="*/ 2655334 h 3799169"/>
              <a:gd name="connsiteX30" fmla="*/ 1071339 w 4164495"/>
              <a:gd name="connsiteY30" fmla="*/ 3264934 h 3799169"/>
              <a:gd name="connsiteX31" fmla="*/ 1353443 w 4164495"/>
              <a:gd name="connsiteY31" fmla="*/ 3127306 h 3799169"/>
              <a:gd name="connsiteX32" fmla="*/ 1669650 w 4164495"/>
              <a:gd name="connsiteY32" fmla="*/ 3716489 h 3799169"/>
              <a:gd name="connsiteX33" fmla="*/ 1793828 w 4164495"/>
              <a:gd name="connsiteY33" fmla="*/ 3479422 h 3799169"/>
              <a:gd name="connsiteX34" fmla="*/ 2064761 w 4164495"/>
              <a:gd name="connsiteY34" fmla="*/ 3614889 h 3799169"/>
              <a:gd name="connsiteX35" fmla="*/ 2346983 w 4164495"/>
              <a:gd name="connsiteY35" fmla="*/ 3660045 h 3799169"/>
              <a:gd name="connsiteX36" fmla="*/ 2269869 w 4164495"/>
              <a:gd name="connsiteY36" fmla="*/ 3300081 h 3799169"/>
              <a:gd name="connsiteX37" fmla="*/ 2226764 w 4164495"/>
              <a:gd name="connsiteY37" fmla="*/ 2941737 h 3799169"/>
              <a:gd name="connsiteX38" fmla="*/ 2775961 w 4164495"/>
              <a:gd name="connsiteY38" fmla="*/ 2700489 h 3799169"/>
              <a:gd name="connsiteX39" fmla="*/ 2663215 w 4164495"/>
              <a:gd name="connsiteY39" fmla="*/ 2328107 h 3799169"/>
              <a:gd name="connsiteX40" fmla="*/ 2922717 w 4164495"/>
              <a:gd name="connsiteY40" fmla="*/ 2463422 h 3799169"/>
              <a:gd name="connsiteX41" fmla="*/ 3453295 w 4164495"/>
              <a:gd name="connsiteY41" fmla="*/ 2391786 h 3799169"/>
              <a:gd name="connsiteX0" fmla="*/ 3453295 w 4164495"/>
              <a:gd name="connsiteY0" fmla="*/ 2391786 h 3799169"/>
              <a:gd name="connsiteX1" fmla="*/ 3818387 w 4164495"/>
              <a:gd name="connsiteY1" fmla="*/ 2847046 h 3799169"/>
              <a:gd name="connsiteX2" fmla="*/ 4085472 w 4164495"/>
              <a:gd name="connsiteY2" fmla="*/ 2666622 h 3799169"/>
              <a:gd name="connsiteX3" fmla="*/ 4164495 w 4164495"/>
              <a:gd name="connsiteY3" fmla="*/ 2576311 h 3799169"/>
              <a:gd name="connsiteX4" fmla="*/ 4141917 w 4164495"/>
              <a:gd name="connsiteY4" fmla="*/ 2373111 h 3799169"/>
              <a:gd name="connsiteX5" fmla="*/ 4108050 w 4164495"/>
              <a:gd name="connsiteY5" fmla="*/ 2305378 h 3799169"/>
              <a:gd name="connsiteX6" fmla="*/ 4017739 w 4164495"/>
              <a:gd name="connsiteY6" fmla="*/ 2215067 h 3799169"/>
              <a:gd name="connsiteX7" fmla="*/ 3882272 w 4164495"/>
              <a:gd name="connsiteY7" fmla="*/ 2057022 h 3799169"/>
              <a:gd name="connsiteX8" fmla="*/ 3746806 w 4164495"/>
              <a:gd name="connsiteY8" fmla="*/ 1921556 h 3799169"/>
              <a:gd name="connsiteX9" fmla="*/ 3656495 w 4164495"/>
              <a:gd name="connsiteY9" fmla="*/ 1842534 h 3799169"/>
              <a:gd name="connsiteX10" fmla="*/ 3566183 w 4164495"/>
              <a:gd name="connsiteY10" fmla="*/ 1740934 h 3799169"/>
              <a:gd name="connsiteX11" fmla="*/ 3385561 w 4164495"/>
              <a:gd name="connsiteY11" fmla="*/ 1560311 h 3799169"/>
              <a:gd name="connsiteX12" fmla="*/ 3329117 w 4164495"/>
              <a:gd name="connsiteY12" fmla="*/ 1481289 h 3799169"/>
              <a:gd name="connsiteX13" fmla="*/ 3330246 w 4164495"/>
              <a:gd name="connsiteY13" fmla="*/ 1471129 h 3799169"/>
              <a:gd name="connsiteX14" fmla="*/ 3159783 w 4164495"/>
              <a:gd name="connsiteY14" fmla="*/ 1266800 h 3799169"/>
              <a:gd name="connsiteX15" fmla="*/ 2617917 w 4164495"/>
              <a:gd name="connsiteY15" fmla="*/ 724934 h 3799169"/>
              <a:gd name="connsiteX16" fmla="*/ 2289547 w 4164495"/>
              <a:gd name="connsiteY16" fmla="*/ 535018 h 3799169"/>
              <a:gd name="connsiteX17" fmla="*/ 2001515 w 4164495"/>
              <a:gd name="connsiteY17" fmla="*/ 174978 h 3799169"/>
              <a:gd name="connsiteX18" fmla="*/ 1209427 w 4164495"/>
              <a:gd name="connsiteY18" fmla="*/ 174978 h 3799169"/>
              <a:gd name="connsiteX19" fmla="*/ 1680939 w 4164495"/>
              <a:gd name="connsiteY19" fmla="*/ 1176489 h 3799169"/>
              <a:gd name="connsiteX20" fmla="*/ 1353443 w 4164495"/>
              <a:gd name="connsiteY20" fmla="*/ 1399114 h 3799169"/>
              <a:gd name="connsiteX21" fmla="*/ 868139 w 4164495"/>
              <a:gd name="connsiteY21" fmla="*/ 995867 h 3799169"/>
              <a:gd name="connsiteX22" fmla="*/ 732672 w 4164495"/>
              <a:gd name="connsiteY22" fmla="*/ 939422 h 3799169"/>
              <a:gd name="connsiteX23" fmla="*/ 540761 w 4164495"/>
              <a:gd name="connsiteY23" fmla="*/ 950711 h 3799169"/>
              <a:gd name="connsiteX24" fmla="*/ 337561 w 4164495"/>
              <a:gd name="connsiteY24" fmla="*/ 1041022 h 3799169"/>
              <a:gd name="connsiteX25" fmla="*/ 235961 w 4164495"/>
              <a:gd name="connsiteY25" fmla="*/ 1244222 h 3799169"/>
              <a:gd name="connsiteX26" fmla="*/ 57299 w 4164495"/>
              <a:gd name="connsiteY26" fmla="*/ 1687146 h 3799169"/>
              <a:gd name="connsiteX27" fmla="*/ 213383 w 4164495"/>
              <a:gd name="connsiteY27" fmla="*/ 2237645 h 3799169"/>
              <a:gd name="connsiteX28" fmla="*/ 540761 w 4164495"/>
              <a:gd name="connsiteY28" fmla="*/ 2440845 h 3799169"/>
              <a:gd name="connsiteX29" fmla="*/ 947161 w 4164495"/>
              <a:gd name="connsiteY29" fmla="*/ 2655334 h 3799169"/>
              <a:gd name="connsiteX30" fmla="*/ 1071339 w 4164495"/>
              <a:gd name="connsiteY30" fmla="*/ 3264934 h 3799169"/>
              <a:gd name="connsiteX31" fmla="*/ 1353443 w 4164495"/>
              <a:gd name="connsiteY31" fmla="*/ 3127306 h 3799169"/>
              <a:gd name="connsiteX32" fmla="*/ 1669650 w 4164495"/>
              <a:gd name="connsiteY32" fmla="*/ 3716489 h 3799169"/>
              <a:gd name="connsiteX33" fmla="*/ 1793828 w 4164495"/>
              <a:gd name="connsiteY33" fmla="*/ 3479422 h 3799169"/>
              <a:gd name="connsiteX34" fmla="*/ 2064761 w 4164495"/>
              <a:gd name="connsiteY34" fmla="*/ 3614889 h 3799169"/>
              <a:gd name="connsiteX35" fmla="*/ 2346983 w 4164495"/>
              <a:gd name="connsiteY35" fmla="*/ 3660045 h 3799169"/>
              <a:gd name="connsiteX36" fmla="*/ 2269869 w 4164495"/>
              <a:gd name="connsiteY36" fmla="*/ 3300081 h 3799169"/>
              <a:gd name="connsiteX37" fmla="*/ 2226764 w 4164495"/>
              <a:gd name="connsiteY37" fmla="*/ 2941737 h 3799169"/>
              <a:gd name="connsiteX38" fmla="*/ 2775961 w 4164495"/>
              <a:gd name="connsiteY38" fmla="*/ 2700489 h 3799169"/>
              <a:gd name="connsiteX39" fmla="*/ 2663215 w 4164495"/>
              <a:gd name="connsiteY39" fmla="*/ 2328107 h 3799169"/>
              <a:gd name="connsiteX40" fmla="*/ 2922717 w 4164495"/>
              <a:gd name="connsiteY40" fmla="*/ 2463422 h 3799169"/>
              <a:gd name="connsiteX41" fmla="*/ 3453295 w 4164495"/>
              <a:gd name="connsiteY41" fmla="*/ 2391786 h 3799169"/>
              <a:gd name="connsiteX0" fmla="*/ 3453295 w 4164495"/>
              <a:gd name="connsiteY0" fmla="*/ 2391786 h 3799169"/>
              <a:gd name="connsiteX1" fmla="*/ 3818387 w 4164495"/>
              <a:gd name="connsiteY1" fmla="*/ 2847046 h 3799169"/>
              <a:gd name="connsiteX2" fmla="*/ 4085472 w 4164495"/>
              <a:gd name="connsiteY2" fmla="*/ 2666622 h 3799169"/>
              <a:gd name="connsiteX3" fmla="*/ 4164495 w 4164495"/>
              <a:gd name="connsiteY3" fmla="*/ 2576311 h 3799169"/>
              <a:gd name="connsiteX4" fmla="*/ 4141917 w 4164495"/>
              <a:gd name="connsiteY4" fmla="*/ 2373111 h 3799169"/>
              <a:gd name="connsiteX5" fmla="*/ 4108050 w 4164495"/>
              <a:gd name="connsiteY5" fmla="*/ 2305378 h 3799169"/>
              <a:gd name="connsiteX6" fmla="*/ 4017739 w 4164495"/>
              <a:gd name="connsiteY6" fmla="*/ 2215067 h 3799169"/>
              <a:gd name="connsiteX7" fmla="*/ 3882272 w 4164495"/>
              <a:gd name="connsiteY7" fmla="*/ 2057022 h 3799169"/>
              <a:gd name="connsiteX8" fmla="*/ 3746806 w 4164495"/>
              <a:gd name="connsiteY8" fmla="*/ 1921556 h 3799169"/>
              <a:gd name="connsiteX9" fmla="*/ 3656495 w 4164495"/>
              <a:gd name="connsiteY9" fmla="*/ 1842534 h 3799169"/>
              <a:gd name="connsiteX10" fmla="*/ 3566183 w 4164495"/>
              <a:gd name="connsiteY10" fmla="*/ 1740934 h 3799169"/>
              <a:gd name="connsiteX11" fmla="*/ 3385561 w 4164495"/>
              <a:gd name="connsiteY11" fmla="*/ 1560311 h 3799169"/>
              <a:gd name="connsiteX12" fmla="*/ 3329117 w 4164495"/>
              <a:gd name="connsiteY12" fmla="*/ 1481289 h 3799169"/>
              <a:gd name="connsiteX13" fmla="*/ 3330246 w 4164495"/>
              <a:gd name="connsiteY13" fmla="*/ 1471129 h 3799169"/>
              <a:gd name="connsiteX14" fmla="*/ 3159783 w 4164495"/>
              <a:gd name="connsiteY14" fmla="*/ 1266800 h 3799169"/>
              <a:gd name="connsiteX15" fmla="*/ 2617917 w 4164495"/>
              <a:gd name="connsiteY15" fmla="*/ 724934 h 3799169"/>
              <a:gd name="connsiteX16" fmla="*/ 2289547 w 4164495"/>
              <a:gd name="connsiteY16" fmla="*/ 535018 h 3799169"/>
              <a:gd name="connsiteX17" fmla="*/ 2001515 w 4164495"/>
              <a:gd name="connsiteY17" fmla="*/ 174978 h 3799169"/>
              <a:gd name="connsiteX18" fmla="*/ 1209427 w 4164495"/>
              <a:gd name="connsiteY18" fmla="*/ 174978 h 3799169"/>
              <a:gd name="connsiteX19" fmla="*/ 1680939 w 4164495"/>
              <a:gd name="connsiteY19" fmla="*/ 1176489 h 3799169"/>
              <a:gd name="connsiteX20" fmla="*/ 1353443 w 4164495"/>
              <a:gd name="connsiteY20" fmla="*/ 1399114 h 3799169"/>
              <a:gd name="connsiteX21" fmla="*/ 868139 w 4164495"/>
              <a:gd name="connsiteY21" fmla="*/ 995867 h 3799169"/>
              <a:gd name="connsiteX22" fmla="*/ 732672 w 4164495"/>
              <a:gd name="connsiteY22" fmla="*/ 939422 h 3799169"/>
              <a:gd name="connsiteX23" fmla="*/ 540761 w 4164495"/>
              <a:gd name="connsiteY23" fmla="*/ 950711 h 3799169"/>
              <a:gd name="connsiteX24" fmla="*/ 337561 w 4164495"/>
              <a:gd name="connsiteY24" fmla="*/ 1041022 h 3799169"/>
              <a:gd name="connsiteX25" fmla="*/ 235961 w 4164495"/>
              <a:gd name="connsiteY25" fmla="*/ 1244222 h 3799169"/>
              <a:gd name="connsiteX26" fmla="*/ 57299 w 4164495"/>
              <a:gd name="connsiteY26" fmla="*/ 1687146 h 3799169"/>
              <a:gd name="connsiteX27" fmla="*/ 213383 w 4164495"/>
              <a:gd name="connsiteY27" fmla="*/ 2237645 h 3799169"/>
              <a:gd name="connsiteX28" fmla="*/ 540761 w 4164495"/>
              <a:gd name="connsiteY28" fmla="*/ 2440845 h 3799169"/>
              <a:gd name="connsiteX29" fmla="*/ 947161 w 4164495"/>
              <a:gd name="connsiteY29" fmla="*/ 2655334 h 3799169"/>
              <a:gd name="connsiteX30" fmla="*/ 1071339 w 4164495"/>
              <a:gd name="connsiteY30" fmla="*/ 3264934 h 3799169"/>
              <a:gd name="connsiteX31" fmla="*/ 1353443 w 4164495"/>
              <a:gd name="connsiteY31" fmla="*/ 3127306 h 3799169"/>
              <a:gd name="connsiteX32" fmla="*/ 1669650 w 4164495"/>
              <a:gd name="connsiteY32" fmla="*/ 3716489 h 3799169"/>
              <a:gd name="connsiteX33" fmla="*/ 1793828 w 4164495"/>
              <a:gd name="connsiteY33" fmla="*/ 3479422 h 3799169"/>
              <a:gd name="connsiteX34" fmla="*/ 2064761 w 4164495"/>
              <a:gd name="connsiteY34" fmla="*/ 3614889 h 3799169"/>
              <a:gd name="connsiteX35" fmla="*/ 2346983 w 4164495"/>
              <a:gd name="connsiteY35" fmla="*/ 3660045 h 3799169"/>
              <a:gd name="connsiteX36" fmla="*/ 2269869 w 4164495"/>
              <a:gd name="connsiteY36" fmla="*/ 3300081 h 3799169"/>
              <a:gd name="connsiteX37" fmla="*/ 2226764 w 4164495"/>
              <a:gd name="connsiteY37" fmla="*/ 2941737 h 3799169"/>
              <a:gd name="connsiteX38" fmla="*/ 2775961 w 4164495"/>
              <a:gd name="connsiteY38" fmla="*/ 2700489 h 3799169"/>
              <a:gd name="connsiteX39" fmla="*/ 2663215 w 4164495"/>
              <a:gd name="connsiteY39" fmla="*/ 2328107 h 3799169"/>
              <a:gd name="connsiteX40" fmla="*/ 2922717 w 4164495"/>
              <a:gd name="connsiteY40" fmla="*/ 2463422 h 3799169"/>
              <a:gd name="connsiteX41" fmla="*/ 3453295 w 4164495"/>
              <a:gd name="connsiteY41" fmla="*/ 2391786 h 3799169"/>
              <a:gd name="connsiteX0" fmla="*/ 3453295 w 4164495"/>
              <a:gd name="connsiteY0" fmla="*/ 2391786 h 3799169"/>
              <a:gd name="connsiteX1" fmla="*/ 3818387 w 4164495"/>
              <a:gd name="connsiteY1" fmla="*/ 2847046 h 3799169"/>
              <a:gd name="connsiteX2" fmla="*/ 4085472 w 4164495"/>
              <a:gd name="connsiteY2" fmla="*/ 2666622 h 3799169"/>
              <a:gd name="connsiteX3" fmla="*/ 4164495 w 4164495"/>
              <a:gd name="connsiteY3" fmla="*/ 2576311 h 3799169"/>
              <a:gd name="connsiteX4" fmla="*/ 4141917 w 4164495"/>
              <a:gd name="connsiteY4" fmla="*/ 2373111 h 3799169"/>
              <a:gd name="connsiteX5" fmla="*/ 4108050 w 4164495"/>
              <a:gd name="connsiteY5" fmla="*/ 2305378 h 3799169"/>
              <a:gd name="connsiteX6" fmla="*/ 4017739 w 4164495"/>
              <a:gd name="connsiteY6" fmla="*/ 2215067 h 3799169"/>
              <a:gd name="connsiteX7" fmla="*/ 3882272 w 4164495"/>
              <a:gd name="connsiteY7" fmla="*/ 2057022 h 3799169"/>
              <a:gd name="connsiteX8" fmla="*/ 3746806 w 4164495"/>
              <a:gd name="connsiteY8" fmla="*/ 1921556 h 3799169"/>
              <a:gd name="connsiteX9" fmla="*/ 3656495 w 4164495"/>
              <a:gd name="connsiteY9" fmla="*/ 1842534 h 3799169"/>
              <a:gd name="connsiteX10" fmla="*/ 3566183 w 4164495"/>
              <a:gd name="connsiteY10" fmla="*/ 1740934 h 3799169"/>
              <a:gd name="connsiteX11" fmla="*/ 3385561 w 4164495"/>
              <a:gd name="connsiteY11" fmla="*/ 1560311 h 3799169"/>
              <a:gd name="connsiteX12" fmla="*/ 3329117 w 4164495"/>
              <a:gd name="connsiteY12" fmla="*/ 1481289 h 3799169"/>
              <a:gd name="connsiteX13" fmla="*/ 3330246 w 4164495"/>
              <a:gd name="connsiteY13" fmla="*/ 1471129 h 3799169"/>
              <a:gd name="connsiteX14" fmla="*/ 3159783 w 4164495"/>
              <a:gd name="connsiteY14" fmla="*/ 1266800 h 3799169"/>
              <a:gd name="connsiteX15" fmla="*/ 2617917 w 4164495"/>
              <a:gd name="connsiteY15" fmla="*/ 724934 h 3799169"/>
              <a:gd name="connsiteX16" fmla="*/ 2289547 w 4164495"/>
              <a:gd name="connsiteY16" fmla="*/ 535018 h 3799169"/>
              <a:gd name="connsiteX17" fmla="*/ 2001515 w 4164495"/>
              <a:gd name="connsiteY17" fmla="*/ 174978 h 3799169"/>
              <a:gd name="connsiteX18" fmla="*/ 1209427 w 4164495"/>
              <a:gd name="connsiteY18" fmla="*/ 174978 h 3799169"/>
              <a:gd name="connsiteX19" fmla="*/ 1680939 w 4164495"/>
              <a:gd name="connsiteY19" fmla="*/ 1176489 h 3799169"/>
              <a:gd name="connsiteX20" fmla="*/ 1353443 w 4164495"/>
              <a:gd name="connsiteY20" fmla="*/ 1399114 h 3799169"/>
              <a:gd name="connsiteX21" fmla="*/ 868139 w 4164495"/>
              <a:gd name="connsiteY21" fmla="*/ 995867 h 3799169"/>
              <a:gd name="connsiteX22" fmla="*/ 732672 w 4164495"/>
              <a:gd name="connsiteY22" fmla="*/ 939422 h 3799169"/>
              <a:gd name="connsiteX23" fmla="*/ 540761 w 4164495"/>
              <a:gd name="connsiteY23" fmla="*/ 950711 h 3799169"/>
              <a:gd name="connsiteX24" fmla="*/ 337561 w 4164495"/>
              <a:gd name="connsiteY24" fmla="*/ 1041022 h 3799169"/>
              <a:gd name="connsiteX25" fmla="*/ 235961 w 4164495"/>
              <a:gd name="connsiteY25" fmla="*/ 1244222 h 3799169"/>
              <a:gd name="connsiteX26" fmla="*/ 57299 w 4164495"/>
              <a:gd name="connsiteY26" fmla="*/ 1687146 h 3799169"/>
              <a:gd name="connsiteX27" fmla="*/ 213383 w 4164495"/>
              <a:gd name="connsiteY27" fmla="*/ 2237645 h 3799169"/>
              <a:gd name="connsiteX28" fmla="*/ 540761 w 4164495"/>
              <a:gd name="connsiteY28" fmla="*/ 2440845 h 3799169"/>
              <a:gd name="connsiteX29" fmla="*/ 947161 w 4164495"/>
              <a:gd name="connsiteY29" fmla="*/ 2655334 h 3799169"/>
              <a:gd name="connsiteX30" fmla="*/ 1071339 w 4164495"/>
              <a:gd name="connsiteY30" fmla="*/ 3264934 h 3799169"/>
              <a:gd name="connsiteX31" fmla="*/ 1353443 w 4164495"/>
              <a:gd name="connsiteY31" fmla="*/ 3127306 h 3799169"/>
              <a:gd name="connsiteX32" fmla="*/ 1669650 w 4164495"/>
              <a:gd name="connsiteY32" fmla="*/ 3716489 h 3799169"/>
              <a:gd name="connsiteX33" fmla="*/ 1793828 w 4164495"/>
              <a:gd name="connsiteY33" fmla="*/ 3479422 h 3799169"/>
              <a:gd name="connsiteX34" fmla="*/ 2064761 w 4164495"/>
              <a:gd name="connsiteY34" fmla="*/ 3614889 h 3799169"/>
              <a:gd name="connsiteX35" fmla="*/ 2346983 w 4164495"/>
              <a:gd name="connsiteY35" fmla="*/ 3660045 h 3799169"/>
              <a:gd name="connsiteX36" fmla="*/ 2269869 w 4164495"/>
              <a:gd name="connsiteY36" fmla="*/ 3300081 h 3799169"/>
              <a:gd name="connsiteX37" fmla="*/ 2226764 w 4164495"/>
              <a:gd name="connsiteY37" fmla="*/ 2941737 h 3799169"/>
              <a:gd name="connsiteX38" fmla="*/ 2775961 w 4164495"/>
              <a:gd name="connsiteY38" fmla="*/ 2700489 h 3799169"/>
              <a:gd name="connsiteX39" fmla="*/ 2663215 w 4164495"/>
              <a:gd name="connsiteY39" fmla="*/ 2328107 h 3799169"/>
              <a:gd name="connsiteX40" fmla="*/ 2922717 w 4164495"/>
              <a:gd name="connsiteY40" fmla="*/ 2463422 h 3799169"/>
              <a:gd name="connsiteX41" fmla="*/ 3453295 w 4164495"/>
              <a:gd name="connsiteY41" fmla="*/ 2391786 h 3799169"/>
              <a:gd name="connsiteX0" fmla="*/ 3453295 w 4141917"/>
              <a:gd name="connsiteY0" fmla="*/ 2391786 h 3799169"/>
              <a:gd name="connsiteX1" fmla="*/ 3818387 w 4141917"/>
              <a:gd name="connsiteY1" fmla="*/ 2847046 h 3799169"/>
              <a:gd name="connsiteX2" fmla="*/ 4085472 w 4141917"/>
              <a:gd name="connsiteY2" fmla="*/ 2666622 h 3799169"/>
              <a:gd name="connsiteX3" fmla="*/ 4141917 w 4141917"/>
              <a:gd name="connsiteY3" fmla="*/ 2373111 h 3799169"/>
              <a:gd name="connsiteX4" fmla="*/ 4108050 w 4141917"/>
              <a:gd name="connsiteY4" fmla="*/ 2305378 h 3799169"/>
              <a:gd name="connsiteX5" fmla="*/ 4017739 w 4141917"/>
              <a:gd name="connsiteY5" fmla="*/ 2215067 h 3799169"/>
              <a:gd name="connsiteX6" fmla="*/ 3882272 w 4141917"/>
              <a:gd name="connsiteY6" fmla="*/ 2057022 h 3799169"/>
              <a:gd name="connsiteX7" fmla="*/ 3746806 w 4141917"/>
              <a:gd name="connsiteY7" fmla="*/ 1921556 h 3799169"/>
              <a:gd name="connsiteX8" fmla="*/ 3656495 w 4141917"/>
              <a:gd name="connsiteY8" fmla="*/ 1842534 h 3799169"/>
              <a:gd name="connsiteX9" fmla="*/ 3566183 w 4141917"/>
              <a:gd name="connsiteY9" fmla="*/ 1740934 h 3799169"/>
              <a:gd name="connsiteX10" fmla="*/ 3385561 w 4141917"/>
              <a:gd name="connsiteY10" fmla="*/ 1560311 h 3799169"/>
              <a:gd name="connsiteX11" fmla="*/ 3329117 w 4141917"/>
              <a:gd name="connsiteY11" fmla="*/ 1481289 h 3799169"/>
              <a:gd name="connsiteX12" fmla="*/ 3330246 w 4141917"/>
              <a:gd name="connsiteY12" fmla="*/ 1471129 h 3799169"/>
              <a:gd name="connsiteX13" fmla="*/ 3159783 w 4141917"/>
              <a:gd name="connsiteY13" fmla="*/ 1266800 h 3799169"/>
              <a:gd name="connsiteX14" fmla="*/ 2617917 w 4141917"/>
              <a:gd name="connsiteY14" fmla="*/ 724934 h 3799169"/>
              <a:gd name="connsiteX15" fmla="*/ 2289547 w 4141917"/>
              <a:gd name="connsiteY15" fmla="*/ 535018 h 3799169"/>
              <a:gd name="connsiteX16" fmla="*/ 2001515 w 4141917"/>
              <a:gd name="connsiteY16" fmla="*/ 174978 h 3799169"/>
              <a:gd name="connsiteX17" fmla="*/ 1209427 w 4141917"/>
              <a:gd name="connsiteY17" fmla="*/ 174978 h 3799169"/>
              <a:gd name="connsiteX18" fmla="*/ 1680939 w 4141917"/>
              <a:gd name="connsiteY18" fmla="*/ 1176489 h 3799169"/>
              <a:gd name="connsiteX19" fmla="*/ 1353443 w 4141917"/>
              <a:gd name="connsiteY19" fmla="*/ 1399114 h 3799169"/>
              <a:gd name="connsiteX20" fmla="*/ 868139 w 4141917"/>
              <a:gd name="connsiteY20" fmla="*/ 995867 h 3799169"/>
              <a:gd name="connsiteX21" fmla="*/ 732672 w 4141917"/>
              <a:gd name="connsiteY21" fmla="*/ 939422 h 3799169"/>
              <a:gd name="connsiteX22" fmla="*/ 540761 w 4141917"/>
              <a:gd name="connsiteY22" fmla="*/ 950711 h 3799169"/>
              <a:gd name="connsiteX23" fmla="*/ 337561 w 4141917"/>
              <a:gd name="connsiteY23" fmla="*/ 1041022 h 3799169"/>
              <a:gd name="connsiteX24" fmla="*/ 235961 w 4141917"/>
              <a:gd name="connsiteY24" fmla="*/ 1244222 h 3799169"/>
              <a:gd name="connsiteX25" fmla="*/ 57299 w 4141917"/>
              <a:gd name="connsiteY25" fmla="*/ 1687146 h 3799169"/>
              <a:gd name="connsiteX26" fmla="*/ 213383 w 4141917"/>
              <a:gd name="connsiteY26" fmla="*/ 2237645 h 3799169"/>
              <a:gd name="connsiteX27" fmla="*/ 540761 w 4141917"/>
              <a:gd name="connsiteY27" fmla="*/ 2440845 h 3799169"/>
              <a:gd name="connsiteX28" fmla="*/ 947161 w 4141917"/>
              <a:gd name="connsiteY28" fmla="*/ 2655334 h 3799169"/>
              <a:gd name="connsiteX29" fmla="*/ 1071339 w 4141917"/>
              <a:gd name="connsiteY29" fmla="*/ 3264934 h 3799169"/>
              <a:gd name="connsiteX30" fmla="*/ 1353443 w 4141917"/>
              <a:gd name="connsiteY30" fmla="*/ 3127306 h 3799169"/>
              <a:gd name="connsiteX31" fmla="*/ 1669650 w 4141917"/>
              <a:gd name="connsiteY31" fmla="*/ 3716489 h 3799169"/>
              <a:gd name="connsiteX32" fmla="*/ 1793828 w 4141917"/>
              <a:gd name="connsiteY32" fmla="*/ 3479422 h 3799169"/>
              <a:gd name="connsiteX33" fmla="*/ 2064761 w 4141917"/>
              <a:gd name="connsiteY33" fmla="*/ 3614889 h 3799169"/>
              <a:gd name="connsiteX34" fmla="*/ 2346983 w 4141917"/>
              <a:gd name="connsiteY34" fmla="*/ 3660045 h 3799169"/>
              <a:gd name="connsiteX35" fmla="*/ 2269869 w 4141917"/>
              <a:gd name="connsiteY35" fmla="*/ 3300081 h 3799169"/>
              <a:gd name="connsiteX36" fmla="*/ 2226764 w 4141917"/>
              <a:gd name="connsiteY36" fmla="*/ 2941737 h 3799169"/>
              <a:gd name="connsiteX37" fmla="*/ 2775961 w 4141917"/>
              <a:gd name="connsiteY37" fmla="*/ 2700489 h 3799169"/>
              <a:gd name="connsiteX38" fmla="*/ 2663215 w 4141917"/>
              <a:gd name="connsiteY38" fmla="*/ 2328107 h 3799169"/>
              <a:gd name="connsiteX39" fmla="*/ 2922717 w 4141917"/>
              <a:gd name="connsiteY39" fmla="*/ 2463422 h 3799169"/>
              <a:gd name="connsiteX40" fmla="*/ 3453295 w 4141917"/>
              <a:gd name="connsiteY40" fmla="*/ 2391786 h 3799169"/>
              <a:gd name="connsiteX0" fmla="*/ 4017739 w 4199490"/>
              <a:gd name="connsiteY0" fmla="*/ 2215067 h 3799169"/>
              <a:gd name="connsiteX1" fmla="*/ 3882272 w 4199490"/>
              <a:gd name="connsiteY1" fmla="*/ 2057022 h 3799169"/>
              <a:gd name="connsiteX2" fmla="*/ 3746806 w 4199490"/>
              <a:gd name="connsiteY2" fmla="*/ 1921556 h 3799169"/>
              <a:gd name="connsiteX3" fmla="*/ 3656495 w 4199490"/>
              <a:gd name="connsiteY3" fmla="*/ 1842534 h 3799169"/>
              <a:gd name="connsiteX4" fmla="*/ 3566183 w 4199490"/>
              <a:gd name="connsiteY4" fmla="*/ 1740934 h 3799169"/>
              <a:gd name="connsiteX5" fmla="*/ 3385561 w 4199490"/>
              <a:gd name="connsiteY5" fmla="*/ 1560311 h 3799169"/>
              <a:gd name="connsiteX6" fmla="*/ 3329117 w 4199490"/>
              <a:gd name="connsiteY6" fmla="*/ 1481289 h 3799169"/>
              <a:gd name="connsiteX7" fmla="*/ 3330246 w 4199490"/>
              <a:gd name="connsiteY7" fmla="*/ 1471129 h 3799169"/>
              <a:gd name="connsiteX8" fmla="*/ 3159783 w 4199490"/>
              <a:gd name="connsiteY8" fmla="*/ 1266800 h 3799169"/>
              <a:gd name="connsiteX9" fmla="*/ 2617917 w 4199490"/>
              <a:gd name="connsiteY9" fmla="*/ 724934 h 3799169"/>
              <a:gd name="connsiteX10" fmla="*/ 2289547 w 4199490"/>
              <a:gd name="connsiteY10" fmla="*/ 535018 h 3799169"/>
              <a:gd name="connsiteX11" fmla="*/ 2001515 w 4199490"/>
              <a:gd name="connsiteY11" fmla="*/ 174978 h 3799169"/>
              <a:gd name="connsiteX12" fmla="*/ 1209427 w 4199490"/>
              <a:gd name="connsiteY12" fmla="*/ 174978 h 3799169"/>
              <a:gd name="connsiteX13" fmla="*/ 1680939 w 4199490"/>
              <a:gd name="connsiteY13" fmla="*/ 1176489 h 3799169"/>
              <a:gd name="connsiteX14" fmla="*/ 1353443 w 4199490"/>
              <a:gd name="connsiteY14" fmla="*/ 1399114 h 3799169"/>
              <a:gd name="connsiteX15" fmla="*/ 868139 w 4199490"/>
              <a:gd name="connsiteY15" fmla="*/ 995867 h 3799169"/>
              <a:gd name="connsiteX16" fmla="*/ 732672 w 4199490"/>
              <a:gd name="connsiteY16" fmla="*/ 939422 h 3799169"/>
              <a:gd name="connsiteX17" fmla="*/ 540761 w 4199490"/>
              <a:gd name="connsiteY17" fmla="*/ 950711 h 3799169"/>
              <a:gd name="connsiteX18" fmla="*/ 337561 w 4199490"/>
              <a:gd name="connsiteY18" fmla="*/ 1041022 h 3799169"/>
              <a:gd name="connsiteX19" fmla="*/ 235961 w 4199490"/>
              <a:gd name="connsiteY19" fmla="*/ 1244222 h 3799169"/>
              <a:gd name="connsiteX20" fmla="*/ 57299 w 4199490"/>
              <a:gd name="connsiteY20" fmla="*/ 1687146 h 3799169"/>
              <a:gd name="connsiteX21" fmla="*/ 213383 w 4199490"/>
              <a:gd name="connsiteY21" fmla="*/ 2237645 h 3799169"/>
              <a:gd name="connsiteX22" fmla="*/ 540761 w 4199490"/>
              <a:gd name="connsiteY22" fmla="*/ 2440845 h 3799169"/>
              <a:gd name="connsiteX23" fmla="*/ 947161 w 4199490"/>
              <a:gd name="connsiteY23" fmla="*/ 2655334 h 3799169"/>
              <a:gd name="connsiteX24" fmla="*/ 1071339 w 4199490"/>
              <a:gd name="connsiteY24" fmla="*/ 3264934 h 3799169"/>
              <a:gd name="connsiteX25" fmla="*/ 1353443 w 4199490"/>
              <a:gd name="connsiteY25" fmla="*/ 3127306 h 3799169"/>
              <a:gd name="connsiteX26" fmla="*/ 1669650 w 4199490"/>
              <a:gd name="connsiteY26" fmla="*/ 3716489 h 3799169"/>
              <a:gd name="connsiteX27" fmla="*/ 1793828 w 4199490"/>
              <a:gd name="connsiteY27" fmla="*/ 3479422 h 3799169"/>
              <a:gd name="connsiteX28" fmla="*/ 2064761 w 4199490"/>
              <a:gd name="connsiteY28" fmla="*/ 3614889 h 3799169"/>
              <a:gd name="connsiteX29" fmla="*/ 2346983 w 4199490"/>
              <a:gd name="connsiteY29" fmla="*/ 3660045 h 3799169"/>
              <a:gd name="connsiteX30" fmla="*/ 2269869 w 4199490"/>
              <a:gd name="connsiteY30" fmla="*/ 3300081 h 3799169"/>
              <a:gd name="connsiteX31" fmla="*/ 2226764 w 4199490"/>
              <a:gd name="connsiteY31" fmla="*/ 2941737 h 3799169"/>
              <a:gd name="connsiteX32" fmla="*/ 2775961 w 4199490"/>
              <a:gd name="connsiteY32" fmla="*/ 2700489 h 3799169"/>
              <a:gd name="connsiteX33" fmla="*/ 2663215 w 4199490"/>
              <a:gd name="connsiteY33" fmla="*/ 2328107 h 3799169"/>
              <a:gd name="connsiteX34" fmla="*/ 2922717 w 4199490"/>
              <a:gd name="connsiteY34" fmla="*/ 2463422 h 3799169"/>
              <a:gd name="connsiteX35" fmla="*/ 3453295 w 4199490"/>
              <a:gd name="connsiteY35" fmla="*/ 2391786 h 3799169"/>
              <a:gd name="connsiteX36" fmla="*/ 3818387 w 4199490"/>
              <a:gd name="connsiteY36" fmla="*/ 2847046 h 3799169"/>
              <a:gd name="connsiteX37" fmla="*/ 4085472 w 4199490"/>
              <a:gd name="connsiteY37" fmla="*/ 2666622 h 3799169"/>
              <a:gd name="connsiteX38" fmla="*/ 4141917 w 4199490"/>
              <a:gd name="connsiteY38" fmla="*/ 2373111 h 3799169"/>
              <a:gd name="connsiteX39" fmla="*/ 4199490 w 4199490"/>
              <a:gd name="connsiteY39" fmla="*/ 2396818 h 3799169"/>
              <a:gd name="connsiteX0" fmla="*/ 4017739 w 4199490"/>
              <a:gd name="connsiteY0" fmla="*/ 2215067 h 3799169"/>
              <a:gd name="connsiteX1" fmla="*/ 3882272 w 4199490"/>
              <a:gd name="connsiteY1" fmla="*/ 2057022 h 3799169"/>
              <a:gd name="connsiteX2" fmla="*/ 3746806 w 4199490"/>
              <a:gd name="connsiteY2" fmla="*/ 1921556 h 3799169"/>
              <a:gd name="connsiteX3" fmla="*/ 3656495 w 4199490"/>
              <a:gd name="connsiteY3" fmla="*/ 1842534 h 3799169"/>
              <a:gd name="connsiteX4" fmla="*/ 3566183 w 4199490"/>
              <a:gd name="connsiteY4" fmla="*/ 1740934 h 3799169"/>
              <a:gd name="connsiteX5" fmla="*/ 3385561 w 4199490"/>
              <a:gd name="connsiteY5" fmla="*/ 1560311 h 3799169"/>
              <a:gd name="connsiteX6" fmla="*/ 3329117 w 4199490"/>
              <a:gd name="connsiteY6" fmla="*/ 1481289 h 3799169"/>
              <a:gd name="connsiteX7" fmla="*/ 3330246 w 4199490"/>
              <a:gd name="connsiteY7" fmla="*/ 1471129 h 3799169"/>
              <a:gd name="connsiteX8" fmla="*/ 3159783 w 4199490"/>
              <a:gd name="connsiteY8" fmla="*/ 1266800 h 3799169"/>
              <a:gd name="connsiteX9" fmla="*/ 2617917 w 4199490"/>
              <a:gd name="connsiteY9" fmla="*/ 724934 h 3799169"/>
              <a:gd name="connsiteX10" fmla="*/ 2289547 w 4199490"/>
              <a:gd name="connsiteY10" fmla="*/ 535018 h 3799169"/>
              <a:gd name="connsiteX11" fmla="*/ 2001515 w 4199490"/>
              <a:gd name="connsiteY11" fmla="*/ 174978 h 3799169"/>
              <a:gd name="connsiteX12" fmla="*/ 1209427 w 4199490"/>
              <a:gd name="connsiteY12" fmla="*/ 174978 h 3799169"/>
              <a:gd name="connsiteX13" fmla="*/ 1680939 w 4199490"/>
              <a:gd name="connsiteY13" fmla="*/ 1176489 h 3799169"/>
              <a:gd name="connsiteX14" fmla="*/ 1353443 w 4199490"/>
              <a:gd name="connsiteY14" fmla="*/ 1399114 h 3799169"/>
              <a:gd name="connsiteX15" fmla="*/ 868139 w 4199490"/>
              <a:gd name="connsiteY15" fmla="*/ 995867 h 3799169"/>
              <a:gd name="connsiteX16" fmla="*/ 732672 w 4199490"/>
              <a:gd name="connsiteY16" fmla="*/ 939422 h 3799169"/>
              <a:gd name="connsiteX17" fmla="*/ 540761 w 4199490"/>
              <a:gd name="connsiteY17" fmla="*/ 950711 h 3799169"/>
              <a:gd name="connsiteX18" fmla="*/ 337561 w 4199490"/>
              <a:gd name="connsiteY18" fmla="*/ 1041022 h 3799169"/>
              <a:gd name="connsiteX19" fmla="*/ 235961 w 4199490"/>
              <a:gd name="connsiteY19" fmla="*/ 1244222 h 3799169"/>
              <a:gd name="connsiteX20" fmla="*/ 57299 w 4199490"/>
              <a:gd name="connsiteY20" fmla="*/ 1687146 h 3799169"/>
              <a:gd name="connsiteX21" fmla="*/ 213383 w 4199490"/>
              <a:gd name="connsiteY21" fmla="*/ 2237645 h 3799169"/>
              <a:gd name="connsiteX22" fmla="*/ 540761 w 4199490"/>
              <a:gd name="connsiteY22" fmla="*/ 2440845 h 3799169"/>
              <a:gd name="connsiteX23" fmla="*/ 947161 w 4199490"/>
              <a:gd name="connsiteY23" fmla="*/ 2655334 h 3799169"/>
              <a:gd name="connsiteX24" fmla="*/ 1071339 w 4199490"/>
              <a:gd name="connsiteY24" fmla="*/ 3264934 h 3799169"/>
              <a:gd name="connsiteX25" fmla="*/ 1353443 w 4199490"/>
              <a:gd name="connsiteY25" fmla="*/ 3127306 h 3799169"/>
              <a:gd name="connsiteX26" fmla="*/ 1669650 w 4199490"/>
              <a:gd name="connsiteY26" fmla="*/ 3716489 h 3799169"/>
              <a:gd name="connsiteX27" fmla="*/ 1793828 w 4199490"/>
              <a:gd name="connsiteY27" fmla="*/ 3479422 h 3799169"/>
              <a:gd name="connsiteX28" fmla="*/ 2064761 w 4199490"/>
              <a:gd name="connsiteY28" fmla="*/ 3614889 h 3799169"/>
              <a:gd name="connsiteX29" fmla="*/ 2346983 w 4199490"/>
              <a:gd name="connsiteY29" fmla="*/ 3660045 h 3799169"/>
              <a:gd name="connsiteX30" fmla="*/ 2269869 w 4199490"/>
              <a:gd name="connsiteY30" fmla="*/ 3300081 h 3799169"/>
              <a:gd name="connsiteX31" fmla="*/ 2226764 w 4199490"/>
              <a:gd name="connsiteY31" fmla="*/ 2941737 h 3799169"/>
              <a:gd name="connsiteX32" fmla="*/ 2775961 w 4199490"/>
              <a:gd name="connsiteY32" fmla="*/ 2700489 h 3799169"/>
              <a:gd name="connsiteX33" fmla="*/ 2663215 w 4199490"/>
              <a:gd name="connsiteY33" fmla="*/ 2328107 h 3799169"/>
              <a:gd name="connsiteX34" fmla="*/ 2922717 w 4199490"/>
              <a:gd name="connsiteY34" fmla="*/ 2463422 h 3799169"/>
              <a:gd name="connsiteX35" fmla="*/ 3453295 w 4199490"/>
              <a:gd name="connsiteY35" fmla="*/ 2391786 h 3799169"/>
              <a:gd name="connsiteX36" fmla="*/ 3818387 w 4199490"/>
              <a:gd name="connsiteY36" fmla="*/ 2847046 h 3799169"/>
              <a:gd name="connsiteX37" fmla="*/ 4085472 w 4199490"/>
              <a:gd name="connsiteY37" fmla="*/ 2666622 h 3799169"/>
              <a:gd name="connsiteX38" fmla="*/ 4199490 w 4199490"/>
              <a:gd name="connsiteY38" fmla="*/ 2396818 h 3799169"/>
              <a:gd name="connsiteX0" fmla="*/ 4017739 w 4199490"/>
              <a:gd name="connsiteY0" fmla="*/ 2215067 h 3799169"/>
              <a:gd name="connsiteX1" fmla="*/ 3882272 w 4199490"/>
              <a:gd name="connsiteY1" fmla="*/ 2057022 h 3799169"/>
              <a:gd name="connsiteX2" fmla="*/ 3746806 w 4199490"/>
              <a:gd name="connsiteY2" fmla="*/ 1921556 h 3799169"/>
              <a:gd name="connsiteX3" fmla="*/ 3656495 w 4199490"/>
              <a:gd name="connsiteY3" fmla="*/ 1842534 h 3799169"/>
              <a:gd name="connsiteX4" fmla="*/ 3566183 w 4199490"/>
              <a:gd name="connsiteY4" fmla="*/ 1740934 h 3799169"/>
              <a:gd name="connsiteX5" fmla="*/ 3385561 w 4199490"/>
              <a:gd name="connsiteY5" fmla="*/ 1560311 h 3799169"/>
              <a:gd name="connsiteX6" fmla="*/ 3329117 w 4199490"/>
              <a:gd name="connsiteY6" fmla="*/ 1481289 h 3799169"/>
              <a:gd name="connsiteX7" fmla="*/ 3330246 w 4199490"/>
              <a:gd name="connsiteY7" fmla="*/ 1471129 h 3799169"/>
              <a:gd name="connsiteX8" fmla="*/ 3159783 w 4199490"/>
              <a:gd name="connsiteY8" fmla="*/ 1266800 h 3799169"/>
              <a:gd name="connsiteX9" fmla="*/ 2617917 w 4199490"/>
              <a:gd name="connsiteY9" fmla="*/ 724934 h 3799169"/>
              <a:gd name="connsiteX10" fmla="*/ 2289547 w 4199490"/>
              <a:gd name="connsiteY10" fmla="*/ 535018 h 3799169"/>
              <a:gd name="connsiteX11" fmla="*/ 2001515 w 4199490"/>
              <a:gd name="connsiteY11" fmla="*/ 174978 h 3799169"/>
              <a:gd name="connsiteX12" fmla="*/ 1209427 w 4199490"/>
              <a:gd name="connsiteY12" fmla="*/ 174978 h 3799169"/>
              <a:gd name="connsiteX13" fmla="*/ 1680939 w 4199490"/>
              <a:gd name="connsiteY13" fmla="*/ 1176489 h 3799169"/>
              <a:gd name="connsiteX14" fmla="*/ 1353443 w 4199490"/>
              <a:gd name="connsiteY14" fmla="*/ 1399114 h 3799169"/>
              <a:gd name="connsiteX15" fmla="*/ 868139 w 4199490"/>
              <a:gd name="connsiteY15" fmla="*/ 995867 h 3799169"/>
              <a:gd name="connsiteX16" fmla="*/ 732672 w 4199490"/>
              <a:gd name="connsiteY16" fmla="*/ 939422 h 3799169"/>
              <a:gd name="connsiteX17" fmla="*/ 540761 w 4199490"/>
              <a:gd name="connsiteY17" fmla="*/ 950711 h 3799169"/>
              <a:gd name="connsiteX18" fmla="*/ 337561 w 4199490"/>
              <a:gd name="connsiteY18" fmla="*/ 1041022 h 3799169"/>
              <a:gd name="connsiteX19" fmla="*/ 235961 w 4199490"/>
              <a:gd name="connsiteY19" fmla="*/ 1244222 h 3799169"/>
              <a:gd name="connsiteX20" fmla="*/ 57299 w 4199490"/>
              <a:gd name="connsiteY20" fmla="*/ 1687146 h 3799169"/>
              <a:gd name="connsiteX21" fmla="*/ 213383 w 4199490"/>
              <a:gd name="connsiteY21" fmla="*/ 2237645 h 3799169"/>
              <a:gd name="connsiteX22" fmla="*/ 540761 w 4199490"/>
              <a:gd name="connsiteY22" fmla="*/ 2440845 h 3799169"/>
              <a:gd name="connsiteX23" fmla="*/ 947161 w 4199490"/>
              <a:gd name="connsiteY23" fmla="*/ 2655334 h 3799169"/>
              <a:gd name="connsiteX24" fmla="*/ 1071339 w 4199490"/>
              <a:gd name="connsiteY24" fmla="*/ 3264934 h 3799169"/>
              <a:gd name="connsiteX25" fmla="*/ 1353443 w 4199490"/>
              <a:gd name="connsiteY25" fmla="*/ 3127306 h 3799169"/>
              <a:gd name="connsiteX26" fmla="*/ 1669650 w 4199490"/>
              <a:gd name="connsiteY26" fmla="*/ 3716489 h 3799169"/>
              <a:gd name="connsiteX27" fmla="*/ 1793828 w 4199490"/>
              <a:gd name="connsiteY27" fmla="*/ 3479422 h 3799169"/>
              <a:gd name="connsiteX28" fmla="*/ 2064761 w 4199490"/>
              <a:gd name="connsiteY28" fmla="*/ 3614889 h 3799169"/>
              <a:gd name="connsiteX29" fmla="*/ 2346983 w 4199490"/>
              <a:gd name="connsiteY29" fmla="*/ 3660045 h 3799169"/>
              <a:gd name="connsiteX30" fmla="*/ 2269869 w 4199490"/>
              <a:gd name="connsiteY30" fmla="*/ 3300081 h 3799169"/>
              <a:gd name="connsiteX31" fmla="*/ 2226764 w 4199490"/>
              <a:gd name="connsiteY31" fmla="*/ 2941737 h 3799169"/>
              <a:gd name="connsiteX32" fmla="*/ 2775961 w 4199490"/>
              <a:gd name="connsiteY32" fmla="*/ 2700489 h 3799169"/>
              <a:gd name="connsiteX33" fmla="*/ 2663215 w 4199490"/>
              <a:gd name="connsiteY33" fmla="*/ 2328107 h 3799169"/>
              <a:gd name="connsiteX34" fmla="*/ 2922717 w 4199490"/>
              <a:gd name="connsiteY34" fmla="*/ 2463422 h 3799169"/>
              <a:gd name="connsiteX35" fmla="*/ 3453295 w 4199490"/>
              <a:gd name="connsiteY35" fmla="*/ 2391786 h 3799169"/>
              <a:gd name="connsiteX36" fmla="*/ 3818387 w 4199490"/>
              <a:gd name="connsiteY36" fmla="*/ 2847046 h 3799169"/>
              <a:gd name="connsiteX37" fmla="*/ 4085472 w 4199490"/>
              <a:gd name="connsiteY37" fmla="*/ 2666622 h 3799169"/>
              <a:gd name="connsiteX38" fmla="*/ 4199490 w 4199490"/>
              <a:gd name="connsiteY38" fmla="*/ 2396818 h 3799169"/>
              <a:gd name="connsiteX0" fmla="*/ 4017739 w 4085472"/>
              <a:gd name="connsiteY0" fmla="*/ 2215067 h 3799169"/>
              <a:gd name="connsiteX1" fmla="*/ 3882272 w 4085472"/>
              <a:gd name="connsiteY1" fmla="*/ 2057022 h 3799169"/>
              <a:gd name="connsiteX2" fmla="*/ 3746806 w 4085472"/>
              <a:gd name="connsiteY2" fmla="*/ 1921556 h 3799169"/>
              <a:gd name="connsiteX3" fmla="*/ 3656495 w 4085472"/>
              <a:gd name="connsiteY3" fmla="*/ 1842534 h 3799169"/>
              <a:gd name="connsiteX4" fmla="*/ 3566183 w 4085472"/>
              <a:gd name="connsiteY4" fmla="*/ 1740934 h 3799169"/>
              <a:gd name="connsiteX5" fmla="*/ 3385561 w 4085472"/>
              <a:gd name="connsiteY5" fmla="*/ 1560311 h 3799169"/>
              <a:gd name="connsiteX6" fmla="*/ 3329117 w 4085472"/>
              <a:gd name="connsiteY6" fmla="*/ 1481289 h 3799169"/>
              <a:gd name="connsiteX7" fmla="*/ 3330246 w 4085472"/>
              <a:gd name="connsiteY7" fmla="*/ 1471129 h 3799169"/>
              <a:gd name="connsiteX8" fmla="*/ 3159783 w 4085472"/>
              <a:gd name="connsiteY8" fmla="*/ 1266800 h 3799169"/>
              <a:gd name="connsiteX9" fmla="*/ 2617917 w 4085472"/>
              <a:gd name="connsiteY9" fmla="*/ 724934 h 3799169"/>
              <a:gd name="connsiteX10" fmla="*/ 2289547 w 4085472"/>
              <a:gd name="connsiteY10" fmla="*/ 535018 h 3799169"/>
              <a:gd name="connsiteX11" fmla="*/ 2001515 w 4085472"/>
              <a:gd name="connsiteY11" fmla="*/ 174978 h 3799169"/>
              <a:gd name="connsiteX12" fmla="*/ 1209427 w 4085472"/>
              <a:gd name="connsiteY12" fmla="*/ 174978 h 3799169"/>
              <a:gd name="connsiteX13" fmla="*/ 1680939 w 4085472"/>
              <a:gd name="connsiteY13" fmla="*/ 1176489 h 3799169"/>
              <a:gd name="connsiteX14" fmla="*/ 1353443 w 4085472"/>
              <a:gd name="connsiteY14" fmla="*/ 1399114 h 3799169"/>
              <a:gd name="connsiteX15" fmla="*/ 868139 w 4085472"/>
              <a:gd name="connsiteY15" fmla="*/ 995867 h 3799169"/>
              <a:gd name="connsiteX16" fmla="*/ 732672 w 4085472"/>
              <a:gd name="connsiteY16" fmla="*/ 939422 h 3799169"/>
              <a:gd name="connsiteX17" fmla="*/ 540761 w 4085472"/>
              <a:gd name="connsiteY17" fmla="*/ 950711 h 3799169"/>
              <a:gd name="connsiteX18" fmla="*/ 337561 w 4085472"/>
              <a:gd name="connsiteY18" fmla="*/ 1041022 h 3799169"/>
              <a:gd name="connsiteX19" fmla="*/ 235961 w 4085472"/>
              <a:gd name="connsiteY19" fmla="*/ 1244222 h 3799169"/>
              <a:gd name="connsiteX20" fmla="*/ 57299 w 4085472"/>
              <a:gd name="connsiteY20" fmla="*/ 1687146 h 3799169"/>
              <a:gd name="connsiteX21" fmla="*/ 213383 w 4085472"/>
              <a:gd name="connsiteY21" fmla="*/ 2237645 h 3799169"/>
              <a:gd name="connsiteX22" fmla="*/ 540761 w 4085472"/>
              <a:gd name="connsiteY22" fmla="*/ 2440845 h 3799169"/>
              <a:gd name="connsiteX23" fmla="*/ 947161 w 4085472"/>
              <a:gd name="connsiteY23" fmla="*/ 2655334 h 3799169"/>
              <a:gd name="connsiteX24" fmla="*/ 1071339 w 4085472"/>
              <a:gd name="connsiteY24" fmla="*/ 3264934 h 3799169"/>
              <a:gd name="connsiteX25" fmla="*/ 1353443 w 4085472"/>
              <a:gd name="connsiteY25" fmla="*/ 3127306 h 3799169"/>
              <a:gd name="connsiteX26" fmla="*/ 1669650 w 4085472"/>
              <a:gd name="connsiteY26" fmla="*/ 3716489 h 3799169"/>
              <a:gd name="connsiteX27" fmla="*/ 1793828 w 4085472"/>
              <a:gd name="connsiteY27" fmla="*/ 3479422 h 3799169"/>
              <a:gd name="connsiteX28" fmla="*/ 2064761 w 4085472"/>
              <a:gd name="connsiteY28" fmla="*/ 3614889 h 3799169"/>
              <a:gd name="connsiteX29" fmla="*/ 2346983 w 4085472"/>
              <a:gd name="connsiteY29" fmla="*/ 3660045 h 3799169"/>
              <a:gd name="connsiteX30" fmla="*/ 2269869 w 4085472"/>
              <a:gd name="connsiteY30" fmla="*/ 3300081 h 3799169"/>
              <a:gd name="connsiteX31" fmla="*/ 2226764 w 4085472"/>
              <a:gd name="connsiteY31" fmla="*/ 2941737 h 3799169"/>
              <a:gd name="connsiteX32" fmla="*/ 2775961 w 4085472"/>
              <a:gd name="connsiteY32" fmla="*/ 2700489 h 3799169"/>
              <a:gd name="connsiteX33" fmla="*/ 2663215 w 4085472"/>
              <a:gd name="connsiteY33" fmla="*/ 2328107 h 3799169"/>
              <a:gd name="connsiteX34" fmla="*/ 2922717 w 4085472"/>
              <a:gd name="connsiteY34" fmla="*/ 2463422 h 3799169"/>
              <a:gd name="connsiteX35" fmla="*/ 3453295 w 4085472"/>
              <a:gd name="connsiteY35" fmla="*/ 2391786 h 3799169"/>
              <a:gd name="connsiteX36" fmla="*/ 3818387 w 4085472"/>
              <a:gd name="connsiteY36" fmla="*/ 2847046 h 3799169"/>
              <a:gd name="connsiteX37" fmla="*/ 4085472 w 4085472"/>
              <a:gd name="connsiteY37" fmla="*/ 2666622 h 3799169"/>
              <a:gd name="connsiteX0" fmla="*/ 4017739 w 4085472"/>
              <a:gd name="connsiteY0" fmla="*/ 2215067 h 3799169"/>
              <a:gd name="connsiteX1" fmla="*/ 3882272 w 4085472"/>
              <a:gd name="connsiteY1" fmla="*/ 2057022 h 3799169"/>
              <a:gd name="connsiteX2" fmla="*/ 3746806 w 4085472"/>
              <a:gd name="connsiteY2" fmla="*/ 1921556 h 3799169"/>
              <a:gd name="connsiteX3" fmla="*/ 3656495 w 4085472"/>
              <a:gd name="connsiteY3" fmla="*/ 1842534 h 3799169"/>
              <a:gd name="connsiteX4" fmla="*/ 3566183 w 4085472"/>
              <a:gd name="connsiteY4" fmla="*/ 1740934 h 3799169"/>
              <a:gd name="connsiteX5" fmla="*/ 3385561 w 4085472"/>
              <a:gd name="connsiteY5" fmla="*/ 1560311 h 3799169"/>
              <a:gd name="connsiteX6" fmla="*/ 3329117 w 4085472"/>
              <a:gd name="connsiteY6" fmla="*/ 1481289 h 3799169"/>
              <a:gd name="connsiteX7" fmla="*/ 3330246 w 4085472"/>
              <a:gd name="connsiteY7" fmla="*/ 1471129 h 3799169"/>
              <a:gd name="connsiteX8" fmla="*/ 3159783 w 4085472"/>
              <a:gd name="connsiteY8" fmla="*/ 1266800 h 3799169"/>
              <a:gd name="connsiteX9" fmla="*/ 2617917 w 4085472"/>
              <a:gd name="connsiteY9" fmla="*/ 724934 h 3799169"/>
              <a:gd name="connsiteX10" fmla="*/ 2289547 w 4085472"/>
              <a:gd name="connsiteY10" fmla="*/ 535018 h 3799169"/>
              <a:gd name="connsiteX11" fmla="*/ 2001515 w 4085472"/>
              <a:gd name="connsiteY11" fmla="*/ 174978 h 3799169"/>
              <a:gd name="connsiteX12" fmla="*/ 1209427 w 4085472"/>
              <a:gd name="connsiteY12" fmla="*/ 174978 h 3799169"/>
              <a:gd name="connsiteX13" fmla="*/ 1680939 w 4085472"/>
              <a:gd name="connsiteY13" fmla="*/ 1176489 h 3799169"/>
              <a:gd name="connsiteX14" fmla="*/ 1353443 w 4085472"/>
              <a:gd name="connsiteY14" fmla="*/ 1399114 h 3799169"/>
              <a:gd name="connsiteX15" fmla="*/ 868139 w 4085472"/>
              <a:gd name="connsiteY15" fmla="*/ 995867 h 3799169"/>
              <a:gd name="connsiteX16" fmla="*/ 732672 w 4085472"/>
              <a:gd name="connsiteY16" fmla="*/ 939422 h 3799169"/>
              <a:gd name="connsiteX17" fmla="*/ 540761 w 4085472"/>
              <a:gd name="connsiteY17" fmla="*/ 950711 h 3799169"/>
              <a:gd name="connsiteX18" fmla="*/ 337561 w 4085472"/>
              <a:gd name="connsiteY18" fmla="*/ 1041022 h 3799169"/>
              <a:gd name="connsiteX19" fmla="*/ 235961 w 4085472"/>
              <a:gd name="connsiteY19" fmla="*/ 1244222 h 3799169"/>
              <a:gd name="connsiteX20" fmla="*/ 57299 w 4085472"/>
              <a:gd name="connsiteY20" fmla="*/ 1687146 h 3799169"/>
              <a:gd name="connsiteX21" fmla="*/ 213383 w 4085472"/>
              <a:gd name="connsiteY21" fmla="*/ 2237645 h 3799169"/>
              <a:gd name="connsiteX22" fmla="*/ 540761 w 4085472"/>
              <a:gd name="connsiteY22" fmla="*/ 2440845 h 3799169"/>
              <a:gd name="connsiteX23" fmla="*/ 947161 w 4085472"/>
              <a:gd name="connsiteY23" fmla="*/ 2655334 h 3799169"/>
              <a:gd name="connsiteX24" fmla="*/ 1071339 w 4085472"/>
              <a:gd name="connsiteY24" fmla="*/ 3264934 h 3799169"/>
              <a:gd name="connsiteX25" fmla="*/ 1353443 w 4085472"/>
              <a:gd name="connsiteY25" fmla="*/ 3127306 h 3799169"/>
              <a:gd name="connsiteX26" fmla="*/ 1669650 w 4085472"/>
              <a:gd name="connsiteY26" fmla="*/ 3716489 h 3799169"/>
              <a:gd name="connsiteX27" fmla="*/ 1793828 w 4085472"/>
              <a:gd name="connsiteY27" fmla="*/ 3479422 h 3799169"/>
              <a:gd name="connsiteX28" fmla="*/ 2064761 w 4085472"/>
              <a:gd name="connsiteY28" fmla="*/ 3614889 h 3799169"/>
              <a:gd name="connsiteX29" fmla="*/ 2346983 w 4085472"/>
              <a:gd name="connsiteY29" fmla="*/ 3660045 h 3799169"/>
              <a:gd name="connsiteX30" fmla="*/ 2269869 w 4085472"/>
              <a:gd name="connsiteY30" fmla="*/ 3300081 h 3799169"/>
              <a:gd name="connsiteX31" fmla="*/ 2226764 w 4085472"/>
              <a:gd name="connsiteY31" fmla="*/ 2941737 h 3799169"/>
              <a:gd name="connsiteX32" fmla="*/ 2775961 w 4085472"/>
              <a:gd name="connsiteY32" fmla="*/ 2700489 h 3799169"/>
              <a:gd name="connsiteX33" fmla="*/ 2663215 w 4085472"/>
              <a:gd name="connsiteY33" fmla="*/ 2328107 h 3799169"/>
              <a:gd name="connsiteX34" fmla="*/ 2922717 w 4085472"/>
              <a:gd name="connsiteY34" fmla="*/ 2463422 h 3799169"/>
              <a:gd name="connsiteX35" fmla="*/ 3453295 w 4085472"/>
              <a:gd name="connsiteY35" fmla="*/ 2391786 h 3799169"/>
              <a:gd name="connsiteX36" fmla="*/ 3818387 w 4085472"/>
              <a:gd name="connsiteY36" fmla="*/ 2847046 h 3799169"/>
              <a:gd name="connsiteX37" fmla="*/ 4085472 w 4085472"/>
              <a:gd name="connsiteY37" fmla="*/ 2666622 h 3799169"/>
              <a:gd name="connsiteX0" fmla="*/ 4017739 w 4085472"/>
              <a:gd name="connsiteY0" fmla="*/ 2215067 h 3799169"/>
              <a:gd name="connsiteX1" fmla="*/ 3882272 w 4085472"/>
              <a:gd name="connsiteY1" fmla="*/ 2057022 h 3799169"/>
              <a:gd name="connsiteX2" fmla="*/ 3746806 w 4085472"/>
              <a:gd name="connsiteY2" fmla="*/ 1921556 h 3799169"/>
              <a:gd name="connsiteX3" fmla="*/ 3656495 w 4085472"/>
              <a:gd name="connsiteY3" fmla="*/ 1842534 h 3799169"/>
              <a:gd name="connsiteX4" fmla="*/ 3566183 w 4085472"/>
              <a:gd name="connsiteY4" fmla="*/ 1740934 h 3799169"/>
              <a:gd name="connsiteX5" fmla="*/ 3385561 w 4085472"/>
              <a:gd name="connsiteY5" fmla="*/ 1560311 h 3799169"/>
              <a:gd name="connsiteX6" fmla="*/ 3329117 w 4085472"/>
              <a:gd name="connsiteY6" fmla="*/ 1481289 h 3799169"/>
              <a:gd name="connsiteX7" fmla="*/ 3330246 w 4085472"/>
              <a:gd name="connsiteY7" fmla="*/ 1471129 h 3799169"/>
              <a:gd name="connsiteX8" fmla="*/ 3159783 w 4085472"/>
              <a:gd name="connsiteY8" fmla="*/ 1266800 h 3799169"/>
              <a:gd name="connsiteX9" fmla="*/ 2617917 w 4085472"/>
              <a:gd name="connsiteY9" fmla="*/ 724934 h 3799169"/>
              <a:gd name="connsiteX10" fmla="*/ 2289547 w 4085472"/>
              <a:gd name="connsiteY10" fmla="*/ 535018 h 3799169"/>
              <a:gd name="connsiteX11" fmla="*/ 2001515 w 4085472"/>
              <a:gd name="connsiteY11" fmla="*/ 174978 h 3799169"/>
              <a:gd name="connsiteX12" fmla="*/ 1209427 w 4085472"/>
              <a:gd name="connsiteY12" fmla="*/ 174978 h 3799169"/>
              <a:gd name="connsiteX13" fmla="*/ 1680939 w 4085472"/>
              <a:gd name="connsiteY13" fmla="*/ 1176489 h 3799169"/>
              <a:gd name="connsiteX14" fmla="*/ 1353443 w 4085472"/>
              <a:gd name="connsiteY14" fmla="*/ 1399114 h 3799169"/>
              <a:gd name="connsiteX15" fmla="*/ 868139 w 4085472"/>
              <a:gd name="connsiteY15" fmla="*/ 995867 h 3799169"/>
              <a:gd name="connsiteX16" fmla="*/ 732672 w 4085472"/>
              <a:gd name="connsiteY16" fmla="*/ 939422 h 3799169"/>
              <a:gd name="connsiteX17" fmla="*/ 540761 w 4085472"/>
              <a:gd name="connsiteY17" fmla="*/ 950711 h 3799169"/>
              <a:gd name="connsiteX18" fmla="*/ 337561 w 4085472"/>
              <a:gd name="connsiteY18" fmla="*/ 1041022 h 3799169"/>
              <a:gd name="connsiteX19" fmla="*/ 235961 w 4085472"/>
              <a:gd name="connsiteY19" fmla="*/ 1244222 h 3799169"/>
              <a:gd name="connsiteX20" fmla="*/ 57299 w 4085472"/>
              <a:gd name="connsiteY20" fmla="*/ 1687146 h 3799169"/>
              <a:gd name="connsiteX21" fmla="*/ 213383 w 4085472"/>
              <a:gd name="connsiteY21" fmla="*/ 2237645 h 3799169"/>
              <a:gd name="connsiteX22" fmla="*/ 540761 w 4085472"/>
              <a:gd name="connsiteY22" fmla="*/ 2440845 h 3799169"/>
              <a:gd name="connsiteX23" fmla="*/ 947161 w 4085472"/>
              <a:gd name="connsiteY23" fmla="*/ 2655334 h 3799169"/>
              <a:gd name="connsiteX24" fmla="*/ 1071339 w 4085472"/>
              <a:gd name="connsiteY24" fmla="*/ 3264934 h 3799169"/>
              <a:gd name="connsiteX25" fmla="*/ 1353443 w 4085472"/>
              <a:gd name="connsiteY25" fmla="*/ 3127306 h 3799169"/>
              <a:gd name="connsiteX26" fmla="*/ 1669650 w 4085472"/>
              <a:gd name="connsiteY26" fmla="*/ 3716489 h 3799169"/>
              <a:gd name="connsiteX27" fmla="*/ 1793828 w 4085472"/>
              <a:gd name="connsiteY27" fmla="*/ 3479422 h 3799169"/>
              <a:gd name="connsiteX28" fmla="*/ 2064761 w 4085472"/>
              <a:gd name="connsiteY28" fmla="*/ 3614889 h 3799169"/>
              <a:gd name="connsiteX29" fmla="*/ 2346983 w 4085472"/>
              <a:gd name="connsiteY29" fmla="*/ 3660045 h 3799169"/>
              <a:gd name="connsiteX30" fmla="*/ 2269869 w 4085472"/>
              <a:gd name="connsiteY30" fmla="*/ 3300081 h 3799169"/>
              <a:gd name="connsiteX31" fmla="*/ 2226764 w 4085472"/>
              <a:gd name="connsiteY31" fmla="*/ 2941737 h 3799169"/>
              <a:gd name="connsiteX32" fmla="*/ 2775961 w 4085472"/>
              <a:gd name="connsiteY32" fmla="*/ 2700489 h 3799169"/>
              <a:gd name="connsiteX33" fmla="*/ 2663215 w 4085472"/>
              <a:gd name="connsiteY33" fmla="*/ 2328107 h 3799169"/>
              <a:gd name="connsiteX34" fmla="*/ 2922717 w 4085472"/>
              <a:gd name="connsiteY34" fmla="*/ 2463422 h 3799169"/>
              <a:gd name="connsiteX35" fmla="*/ 3453295 w 4085472"/>
              <a:gd name="connsiteY35" fmla="*/ 2391786 h 3799169"/>
              <a:gd name="connsiteX36" fmla="*/ 3818387 w 4085472"/>
              <a:gd name="connsiteY36" fmla="*/ 2847046 h 3799169"/>
              <a:gd name="connsiteX37" fmla="*/ 4085472 w 4085472"/>
              <a:gd name="connsiteY37" fmla="*/ 2666622 h 3799169"/>
              <a:gd name="connsiteX38" fmla="*/ 4017739 w 4085472"/>
              <a:gd name="connsiteY38" fmla="*/ 2215067 h 3799169"/>
              <a:gd name="connsiteX0" fmla="*/ 4017739 w 4222914"/>
              <a:gd name="connsiteY0" fmla="*/ 2215067 h 3799169"/>
              <a:gd name="connsiteX1" fmla="*/ 3882272 w 4222914"/>
              <a:gd name="connsiteY1" fmla="*/ 2057022 h 3799169"/>
              <a:gd name="connsiteX2" fmla="*/ 3746806 w 4222914"/>
              <a:gd name="connsiteY2" fmla="*/ 1921556 h 3799169"/>
              <a:gd name="connsiteX3" fmla="*/ 3656495 w 4222914"/>
              <a:gd name="connsiteY3" fmla="*/ 1842534 h 3799169"/>
              <a:gd name="connsiteX4" fmla="*/ 3566183 w 4222914"/>
              <a:gd name="connsiteY4" fmla="*/ 1740934 h 3799169"/>
              <a:gd name="connsiteX5" fmla="*/ 3385561 w 4222914"/>
              <a:gd name="connsiteY5" fmla="*/ 1560311 h 3799169"/>
              <a:gd name="connsiteX6" fmla="*/ 3329117 w 4222914"/>
              <a:gd name="connsiteY6" fmla="*/ 1481289 h 3799169"/>
              <a:gd name="connsiteX7" fmla="*/ 3330246 w 4222914"/>
              <a:gd name="connsiteY7" fmla="*/ 1471129 h 3799169"/>
              <a:gd name="connsiteX8" fmla="*/ 3159783 w 4222914"/>
              <a:gd name="connsiteY8" fmla="*/ 1266800 h 3799169"/>
              <a:gd name="connsiteX9" fmla="*/ 2617917 w 4222914"/>
              <a:gd name="connsiteY9" fmla="*/ 724934 h 3799169"/>
              <a:gd name="connsiteX10" fmla="*/ 2289547 w 4222914"/>
              <a:gd name="connsiteY10" fmla="*/ 535018 h 3799169"/>
              <a:gd name="connsiteX11" fmla="*/ 2001515 w 4222914"/>
              <a:gd name="connsiteY11" fmla="*/ 174978 h 3799169"/>
              <a:gd name="connsiteX12" fmla="*/ 1209427 w 4222914"/>
              <a:gd name="connsiteY12" fmla="*/ 174978 h 3799169"/>
              <a:gd name="connsiteX13" fmla="*/ 1680939 w 4222914"/>
              <a:gd name="connsiteY13" fmla="*/ 1176489 h 3799169"/>
              <a:gd name="connsiteX14" fmla="*/ 1353443 w 4222914"/>
              <a:gd name="connsiteY14" fmla="*/ 1399114 h 3799169"/>
              <a:gd name="connsiteX15" fmla="*/ 868139 w 4222914"/>
              <a:gd name="connsiteY15" fmla="*/ 995867 h 3799169"/>
              <a:gd name="connsiteX16" fmla="*/ 732672 w 4222914"/>
              <a:gd name="connsiteY16" fmla="*/ 939422 h 3799169"/>
              <a:gd name="connsiteX17" fmla="*/ 540761 w 4222914"/>
              <a:gd name="connsiteY17" fmla="*/ 950711 h 3799169"/>
              <a:gd name="connsiteX18" fmla="*/ 337561 w 4222914"/>
              <a:gd name="connsiteY18" fmla="*/ 1041022 h 3799169"/>
              <a:gd name="connsiteX19" fmla="*/ 235961 w 4222914"/>
              <a:gd name="connsiteY19" fmla="*/ 1244222 h 3799169"/>
              <a:gd name="connsiteX20" fmla="*/ 57299 w 4222914"/>
              <a:gd name="connsiteY20" fmla="*/ 1687146 h 3799169"/>
              <a:gd name="connsiteX21" fmla="*/ 213383 w 4222914"/>
              <a:gd name="connsiteY21" fmla="*/ 2237645 h 3799169"/>
              <a:gd name="connsiteX22" fmla="*/ 540761 w 4222914"/>
              <a:gd name="connsiteY22" fmla="*/ 2440845 h 3799169"/>
              <a:gd name="connsiteX23" fmla="*/ 947161 w 4222914"/>
              <a:gd name="connsiteY23" fmla="*/ 2655334 h 3799169"/>
              <a:gd name="connsiteX24" fmla="*/ 1071339 w 4222914"/>
              <a:gd name="connsiteY24" fmla="*/ 3264934 h 3799169"/>
              <a:gd name="connsiteX25" fmla="*/ 1353443 w 4222914"/>
              <a:gd name="connsiteY25" fmla="*/ 3127306 h 3799169"/>
              <a:gd name="connsiteX26" fmla="*/ 1669650 w 4222914"/>
              <a:gd name="connsiteY26" fmla="*/ 3716489 h 3799169"/>
              <a:gd name="connsiteX27" fmla="*/ 1793828 w 4222914"/>
              <a:gd name="connsiteY27" fmla="*/ 3479422 h 3799169"/>
              <a:gd name="connsiteX28" fmla="*/ 2064761 w 4222914"/>
              <a:gd name="connsiteY28" fmla="*/ 3614889 h 3799169"/>
              <a:gd name="connsiteX29" fmla="*/ 2346983 w 4222914"/>
              <a:gd name="connsiteY29" fmla="*/ 3660045 h 3799169"/>
              <a:gd name="connsiteX30" fmla="*/ 2269869 w 4222914"/>
              <a:gd name="connsiteY30" fmla="*/ 3300081 h 3799169"/>
              <a:gd name="connsiteX31" fmla="*/ 2226764 w 4222914"/>
              <a:gd name="connsiteY31" fmla="*/ 2941737 h 3799169"/>
              <a:gd name="connsiteX32" fmla="*/ 2775961 w 4222914"/>
              <a:gd name="connsiteY32" fmla="*/ 2700489 h 3799169"/>
              <a:gd name="connsiteX33" fmla="*/ 2663215 w 4222914"/>
              <a:gd name="connsiteY33" fmla="*/ 2328107 h 3799169"/>
              <a:gd name="connsiteX34" fmla="*/ 2922717 w 4222914"/>
              <a:gd name="connsiteY34" fmla="*/ 2463422 h 3799169"/>
              <a:gd name="connsiteX35" fmla="*/ 3453295 w 4222914"/>
              <a:gd name="connsiteY35" fmla="*/ 2391786 h 3799169"/>
              <a:gd name="connsiteX36" fmla="*/ 3818387 w 4222914"/>
              <a:gd name="connsiteY36" fmla="*/ 2847046 h 3799169"/>
              <a:gd name="connsiteX37" fmla="*/ 4085472 w 4222914"/>
              <a:gd name="connsiteY37" fmla="*/ 2666622 h 3799169"/>
              <a:gd name="connsiteX38" fmla="*/ 4017739 w 4222914"/>
              <a:gd name="connsiteY38" fmla="*/ 2215067 h 3799169"/>
              <a:gd name="connsiteX0" fmla="*/ 4017739 w 4222914"/>
              <a:gd name="connsiteY0" fmla="*/ 2215067 h 3799169"/>
              <a:gd name="connsiteX1" fmla="*/ 3882272 w 4222914"/>
              <a:gd name="connsiteY1" fmla="*/ 2057022 h 3799169"/>
              <a:gd name="connsiteX2" fmla="*/ 3746806 w 4222914"/>
              <a:gd name="connsiteY2" fmla="*/ 1921556 h 3799169"/>
              <a:gd name="connsiteX3" fmla="*/ 3656495 w 4222914"/>
              <a:gd name="connsiteY3" fmla="*/ 1842534 h 3799169"/>
              <a:gd name="connsiteX4" fmla="*/ 3566183 w 4222914"/>
              <a:gd name="connsiteY4" fmla="*/ 1740934 h 3799169"/>
              <a:gd name="connsiteX5" fmla="*/ 3385561 w 4222914"/>
              <a:gd name="connsiteY5" fmla="*/ 1560311 h 3799169"/>
              <a:gd name="connsiteX6" fmla="*/ 3329117 w 4222914"/>
              <a:gd name="connsiteY6" fmla="*/ 1481289 h 3799169"/>
              <a:gd name="connsiteX7" fmla="*/ 3330246 w 4222914"/>
              <a:gd name="connsiteY7" fmla="*/ 1471129 h 3799169"/>
              <a:gd name="connsiteX8" fmla="*/ 3159783 w 4222914"/>
              <a:gd name="connsiteY8" fmla="*/ 1266800 h 3799169"/>
              <a:gd name="connsiteX9" fmla="*/ 2617917 w 4222914"/>
              <a:gd name="connsiteY9" fmla="*/ 724934 h 3799169"/>
              <a:gd name="connsiteX10" fmla="*/ 2289547 w 4222914"/>
              <a:gd name="connsiteY10" fmla="*/ 535018 h 3799169"/>
              <a:gd name="connsiteX11" fmla="*/ 2001515 w 4222914"/>
              <a:gd name="connsiteY11" fmla="*/ 174978 h 3799169"/>
              <a:gd name="connsiteX12" fmla="*/ 1209427 w 4222914"/>
              <a:gd name="connsiteY12" fmla="*/ 174978 h 3799169"/>
              <a:gd name="connsiteX13" fmla="*/ 1680939 w 4222914"/>
              <a:gd name="connsiteY13" fmla="*/ 1176489 h 3799169"/>
              <a:gd name="connsiteX14" fmla="*/ 1353443 w 4222914"/>
              <a:gd name="connsiteY14" fmla="*/ 1399114 h 3799169"/>
              <a:gd name="connsiteX15" fmla="*/ 868139 w 4222914"/>
              <a:gd name="connsiteY15" fmla="*/ 995867 h 3799169"/>
              <a:gd name="connsiteX16" fmla="*/ 732672 w 4222914"/>
              <a:gd name="connsiteY16" fmla="*/ 939422 h 3799169"/>
              <a:gd name="connsiteX17" fmla="*/ 540761 w 4222914"/>
              <a:gd name="connsiteY17" fmla="*/ 950711 h 3799169"/>
              <a:gd name="connsiteX18" fmla="*/ 337561 w 4222914"/>
              <a:gd name="connsiteY18" fmla="*/ 1041022 h 3799169"/>
              <a:gd name="connsiteX19" fmla="*/ 235961 w 4222914"/>
              <a:gd name="connsiteY19" fmla="*/ 1244222 h 3799169"/>
              <a:gd name="connsiteX20" fmla="*/ 57299 w 4222914"/>
              <a:gd name="connsiteY20" fmla="*/ 1687146 h 3799169"/>
              <a:gd name="connsiteX21" fmla="*/ 213383 w 4222914"/>
              <a:gd name="connsiteY21" fmla="*/ 2237645 h 3799169"/>
              <a:gd name="connsiteX22" fmla="*/ 540761 w 4222914"/>
              <a:gd name="connsiteY22" fmla="*/ 2440845 h 3799169"/>
              <a:gd name="connsiteX23" fmla="*/ 947161 w 4222914"/>
              <a:gd name="connsiteY23" fmla="*/ 2655334 h 3799169"/>
              <a:gd name="connsiteX24" fmla="*/ 1071339 w 4222914"/>
              <a:gd name="connsiteY24" fmla="*/ 3264934 h 3799169"/>
              <a:gd name="connsiteX25" fmla="*/ 1353443 w 4222914"/>
              <a:gd name="connsiteY25" fmla="*/ 3127306 h 3799169"/>
              <a:gd name="connsiteX26" fmla="*/ 1669650 w 4222914"/>
              <a:gd name="connsiteY26" fmla="*/ 3716489 h 3799169"/>
              <a:gd name="connsiteX27" fmla="*/ 1793828 w 4222914"/>
              <a:gd name="connsiteY27" fmla="*/ 3479422 h 3799169"/>
              <a:gd name="connsiteX28" fmla="*/ 2064761 w 4222914"/>
              <a:gd name="connsiteY28" fmla="*/ 3614889 h 3799169"/>
              <a:gd name="connsiteX29" fmla="*/ 2346983 w 4222914"/>
              <a:gd name="connsiteY29" fmla="*/ 3660045 h 3799169"/>
              <a:gd name="connsiteX30" fmla="*/ 2269869 w 4222914"/>
              <a:gd name="connsiteY30" fmla="*/ 3300081 h 3799169"/>
              <a:gd name="connsiteX31" fmla="*/ 2226764 w 4222914"/>
              <a:gd name="connsiteY31" fmla="*/ 2941737 h 3799169"/>
              <a:gd name="connsiteX32" fmla="*/ 2775961 w 4222914"/>
              <a:gd name="connsiteY32" fmla="*/ 2700489 h 3799169"/>
              <a:gd name="connsiteX33" fmla="*/ 2663215 w 4222914"/>
              <a:gd name="connsiteY33" fmla="*/ 2328107 h 3799169"/>
              <a:gd name="connsiteX34" fmla="*/ 2922717 w 4222914"/>
              <a:gd name="connsiteY34" fmla="*/ 2463422 h 3799169"/>
              <a:gd name="connsiteX35" fmla="*/ 3453295 w 4222914"/>
              <a:gd name="connsiteY35" fmla="*/ 2391786 h 3799169"/>
              <a:gd name="connsiteX36" fmla="*/ 3818387 w 4222914"/>
              <a:gd name="connsiteY36" fmla="*/ 2847046 h 3799169"/>
              <a:gd name="connsiteX37" fmla="*/ 4085472 w 4222914"/>
              <a:gd name="connsiteY37" fmla="*/ 2666622 h 3799169"/>
              <a:gd name="connsiteX38" fmla="*/ 4017739 w 4222914"/>
              <a:gd name="connsiteY38" fmla="*/ 2215067 h 3799169"/>
              <a:gd name="connsiteX0" fmla="*/ 4017739 w 4130520"/>
              <a:gd name="connsiteY0" fmla="*/ 2215067 h 3799169"/>
              <a:gd name="connsiteX1" fmla="*/ 3882272 w 4130520"/>
              <a:gd name="connsiteY1" fmla="*/ 2057022 h 3799169"/>
              <a:gd name="connsiteX2" fmla="*/ 3746806 w 4130520"/>
              <a:gd name="connsiteY2" fmla="*/ 1921556 h 3799169"/>
              <a:gd name="connsiteX3" fmla="*/ 3656495 w 4130520"/>
              <a:gd name="connsiteY3" fmla="*/ 1842534 h 3799169"/>
              <a:gd name="connsiteX4" fmla="*/ 3566183 w 4130520"/>
              <a:gd name="connsiteY4" fmla="*/ 1740934 h 3799169"/>
              <a:gd name="connsiteX5" fmla="*/ 3385561 w 4130520"/>
              <a:gd name="connsiteY5" fmla="*/ 1560311 h 3799169"/>
              <a:gd name="connsiteX6" fmla="*/ 3329117 w 4130520"/>
              <a:gd name="connsiteY6" fmla="*/ 1481289 h 3799169"/>
              <a:gd name="connsiteX7" fmla="*/ 3330246 w 4130520"/>
              <a:gd name="connsiteY7" fmla="*/ 1471129 h 3799169"/>
              <a:gd name="connsiteX8" fmla="*/ 3159783 w 4130520"/>
              <a:gd name="connsiteY8" fmla="*/ 1266800 h 3799169"/>
              <a:gd name="connsiteX9" fmla="*/ 2617917 w 4130520"/>
              <a:gd name="connsiteY9" fmla="*/ 724934 h 3799169"/>
              <a:gd name="connsiteX10" fmla="*/ 2289547 w 4130520"/>
              <a:gd name="connsiteY10" fmla="*/ 535018 h 3799169"/>
              <a:gd name="connsiteX11" fmla="*/ 2001515 w 4130520"/>
              <a:gd name="connsiteY11" fmla="*/ 174978 h 3799169"/>
              <a:gd name="connsiteX12" fmla="*/ 1209427 w 4130520"/>
              <a:gd name="connsiteY12" fmla="*/ 174978 h 3799169"/>
              <a:gd name="connsiteX13" fmla="*/ 1680939 w 4130520"/>
              <a:gd name="connsiteY13" fmla="*/ 1176489 h 3799169"/>
              <a:gd name="connsiteX14" fmla="*/ 1353443 w 4130520"/>
              <a:gd name="connsiteY14" fmla="*/ 1399114 h 3799169"/>
              <a:gd name="connsiteX15" fmla="*/ 868139 w 4130520"/>
              <a:gd name="connsiteY15" fmla="*/ 995867 h 3799169"/>
              <a:gd name="connsiteX16" fmla="*/ 732672 w 4130520"/>
              <a:gd name="connsiteY16" fmla="*/ 939422 h 3799169"/>
              <a:gd name="connsiteX17" fmla="*/ 540761 w 4130520"/>
              <a:gd name="connsiteY17" fmla="*/ 950711 h 3799169"/>
              <a:gd name="connsiteX18" fmla="*/ 337561 w 4130520"/>
              <a:gd name="connsiteY18" fmla="*/ 1041022 h 3799169"/>
              <a:gd name="connsiteX19" fmla="*/ 235961 w 4130520"/>
              <a:gd name="connsiteY19" fmla="*/ 1244222 h 3799169"/>
              <a:gd name="connsiteX20" fmla="*/ 57299 w 4130520"/>
              <a:gd name="connsiteY20" fmla="*/ 1687146 h 3799169"/>
              <a:gd name="connsiteX21" fmla="*/ 213383 w 4130520"/>
              <a:gd name="connsiteY21" fmla="*/ 2237645 h 3799169"/>
              <a:gd name="connsiteX22" fmla="*/ 540761 w 4130520"/>
              <a:gd name="connsiteY22" fmla="*/ 2440845 h 3799169"/>
              <a:gd name="connsiteX23" fmla="*/ 947161 w 4130520"/>
              <a:gd name="connsiteY23" fmla="*/ 2655334 h 3799169"/>
              <a:gd name="connsiteX24" fmla="*/ 1071339 w 4130520"/>
              <a:gd name="connsiteY24" fmla="*/ 3264934 h 3799169"/>
              <a:gd name="connsiteX25" fmla="*/ 1353443 w 4130520"/>
              <a:gd name="connsiteY25" fmla="*/ 3127306 h 3799169"/>
              <a:gd name="connsiteX26" fmla="*/ 1669650 w 4130520"/>
              <a:gd name="connsiteY26" fmla="*/ 3716489 h 3799169"/>
              <a:gd name="connsiteX27" fmla="*/ 1793828 w 4130520"/>
              <a:gd name="connsiteY27" fmla="*/ 3479422 h 3799169"/>
              <a:gd name="connsiteX28" fmla="*/ 2064761 w 4130520"/>
              <a:gd name="connsiteY28" fmla="*/ 3614889 h 3799169"/>
              <a:gd name="connsiteX29" fmla="*/ 2346983 w 4130520"/>
              <a:gd name="connsiteY29" fmla="*/ 3660045 h 3799169"/>
              <a:gd name="connsiteX30" fmla="*/ 2269869 w 4130520"/>
              <a:gd name="connsiteY30" fmla="*/ 3300081 h 3799169"/>
              <a:gd name="connsiteX31" fmla="*/ 2226764 w 4130520"/>
              <a:gd name="connsiteY31" fmla="*/ 2941737 h 3799169"/>
              <a:gd name="connsiteX32" fmla="*/ 2775961 w 4130520"/>
              <a:gd name="connsiteY32" fmla="*/ 2700489 h 3799169"/>
              <a:gd name="connsiteX33" fmla="*/ 2663215 w 4130520"/>
              <a:gd name="connsiteY33" fmla="*/ 2328107 h 3799169"/>
              <a:gd name="connsiteX34" fmla="*/ 2922717 w 4130520"/>
              <a:gd name="connsiteY34" fmla="*/ 2463422 h 3799169"/>
              <a:gd name="connsiteX35" fmla="*/ 3453295 w 4130520"/>
              <a:gd name="connsiteY35" fmla="*/ 2391786 h 3799169"/>
              <a:gd name="connsiteX36" fmla="*/ 3818387 w 4130520"/>
              <a:gd name="connsiteY36" fmla="*/ 2847046 h 3799169"/>
              <a:gd name="connsiteX37" fmla="*/ 4085472 w 4130520"/>
              <a:gd name="connsiteY37" fmla="*/ 2666622 h 3799169"/>
              <a:gd name="connsiteX38" fmla="*/ 4017739 w 4130520"/>
              <a:gd name="connsiteY38" fmla="*/ 2215067 h 3799169"/>
              <a:gd name="connsiteX0" fmla="*/ 4017739 w 4201926"/>
              <a:gd name="connsiteY0" fmla="*/ 2215067 h 3799169"/>
              <a:gd name="connsiteX1" fmla="*/ 3882272 w 4201926"/>
              <a:gd name="connsiteY1" fmla="*/ 2057022 h 3799169"/>
              <a:gd name="connsiteX2" fmla="*/ 3746806 w 4201926"/>
              <a:gd name="connsiteY2" fmla="*/ 1921556 h 3799169"/>
              <a:gd name="connsiteX3" fmla="*/ 3656495 w 4201926"/>
              <a:gd name="connsiteY3" fmla="*/ 1842534 h 3799169"/>
              <a:gd name="connsiteX4" fmla="*/ 3566183 w 4201926"/>
              <a:gd name="connsiteY4" fmla="*/ 1740934 h 3799169"/>
              <a:gd name="connsiteX5" fmla="*/ 3385561 w 4201926"/>
              <a:gd name="connsiteY5" fmla="*/ 1560311 h 3799169"/>
              <a:gd name="connsiteX6" fmla="*/ 3329117 w 4201926"/>
              <a:gd name="connsiteY6" fmla="*/ 1481289 h 3799169"/>
              <a:gd name="connsiteX7" fmla="*/ 3330246 w 4201926"/>
              <a:gd name="connsiteY7" fmla="*/ 1471129 h 3799169"/>
              <a:gd name="connsiteX8" fmla="*/ 3159783 w 4201926"/>
              <a:gd name="connsiteY8" fmla="*/ 1266800 h 3799169"/>
              <a:gd name="connsiteX9" fmla="*/ 2617917 w 4201926"/>
              <a:gd name="connsiteY9" fmla="*/ 724934 h 3799169"/>
              <a:gd name="connsiteX10" fmla="*/ 2289547 w 4201926"/>
              <a:gd name="connsiteY10" fmla="*/ 535018 h 3799169"/>
              <a:gd name="connsiteX11" fmla="*/ 2001515 w 4201926"/>
              <a:gd name="connsiteY11" fmla="*/ 174978 h 3799169"/>
              <a:gd name="connsiteX12" fmla="*/ 1209427 w 4201926"/>
              <a:gd name="connsiteY12" fmla="*/ 174978 h 3799169"/>
              <a:gd name="connsiteX13" fmla="*/ 1680939 w 4201926"/>
              <a:gd name="connsiteY13" fmla="*/ 1176489 h 3799169"/>
              <a:gd name="connsiteX14" fmla="*/ 1353443 w 4201926"/>
              <a:gd name="connsiteY14" fmla="*/ 1399114 h 3799169"/>
              <a:gd name="connsiteX15" fmla="*/ 868139 w 4201926"/>
              <a:gd name="connsiteY15" fmla="*/ 995867 h 3799169"/>
              <a:gd name="connsiteX16" fmla="*/ 732672 w 4201926"/>
              <a:gd name="connsiteY16" fmla="*/ 939422 h 3799169"/>
              <a:gd name="connsiteX17" fmla="*/ 540761 w 4201926"/>
              <a:gd name="connsiteY17" fmla="*/ 950711 h 3799169"/>
              <a:gd name="connsiteX18" fmla="*/ 337561 w 4201926"/>
              <a:gd name="connsiteY18" fmla="*/ 1041022 h 3799169"/>
              <a:gd name="connsiteX19" fmla="*/ 235961 w 4201926"/>
              <a:gd name="connsiteY19" fmla="*/ 1244222 h 3799169"/>
              <a:gd name="connsiteX20" fmla="*/ 57299 w 4201926"/>
              <a:gd name="connsiteY20" fmla="*/ 1687146 h 3799169"/>
              <a:gd name="connsiteX21" fmla="*/ 213383 w 4201926"/>
              <a:gd name="connsiteY21" fmla="*/ 2237645 h 3799169"/>
              <a:gd name="connsiteX22" fmla="*/ 540761 w 4201926"/>
              <a:gd name="connsiteY22" fmla="*/ 2440845 h 3799169"/>
              <a:gd name="connsiteX23" fmla="*/ 947161 w 4201926"/>
              <a:gd name="connsiteY23" fmla="*/ 2655334 h 3799169"/>
              <a:gd name="connsiteX24" fmla="*/ 1071339 w 4201926"/>
              <a:gd name="connsiteY24" fmla="*/ 3264934 h 3799169"/>
              <a:gd name="connsiteX25" fmla="*/ 1353443 w 4201926"/>
              <a:gd name="connsiteY25" fmla="*/ 3127306 h 3799169"/>
              <a:gd name="connsiteX26" fmla="*/ 1669650 w 4201926"/>
              <a:gd name="connsiteY26" fmla="*/ 3716489 h 3799169"/>
              <a:gd name="connsiteX27" fmla="*/ 1793828 w 4201926"/>
              <a:gd name="connsiteY27" fmla="*/ 3479422 h 3799169"/>
              <a:gd name="connsiteX28" fmla="*/ 2064761 w 4201926"/>
              <a:gd name="connsiteY28" fmla="*/ 3614889 h 3799169"/>
              <a:gd name="connsiteX29" fmla="*/ 2346983 w 4201926"/>
              <a:gd name="connsiteY29" fmla="*/ 3660045 h 3799169"/>
              <a:gd name="connsiteX30" fmla="*/ 2269869 w 4201926"/>
              <a:gd name="connsiteY30" fmla="*/ 3300081 h 3799169"/>
              <a:gd name="connsiteX31" fmla="*/ 2226764 w 4201926"/>
              <a:gd name="connsiteY31" fmla="*/ 2941737 h 3799169"/>
              <a:gd name="connsiteX32" fmla="*/ 2775961 w 4201926"/>
              <a:gd name="connsiteY32" fmla="*/ 2700489 h 3799169"/>
              <a:gd name="connsiteX33" fmla="*/ 2663215 w 4201926"/>
              <a:gd name="connsiteY33" fmla="*/ 2328107 h 3799169"/>
              <a:gd name="connsiteX34" fmla="*/ 2922717 w 4201926"/>
              <a:gd name="connsiteY34" fmla="*/ 2463422 h 3799169"/>
              <a:gd name="connsiteX35" fmla="*/ 3453295 w 4201926"/>
              <a:gd name="connsiteY35" fmla="*/ 2391786 h 3799169"/>
              <a:gd name="connsiteX36" fmla="*/ 3818387 w 4201926"/>
              <a:gd name="connsiteY36" fmla="*/ 2847046 h 3799169"/>
              <a:gd name="connsiteX37" fmla="*/ 4156878 w 4201926"/>
              <a:gd name="connsiteY37" fmla="*/ 2666622 h 3799169"/>
              <a:gd name="connsiteX38" fmla="*/ 4017739 w 4201926"/>
              <a:gd name="connsiteY38" fmla="*/ 2215067 h 3799169"/>
              <a:gd name="connsiteX0" fmla="*/ 4017739 w 4201926"/>
              <a:gd name="connsiteY0" fmla="*/ 2215067 h 3799169"/>
              <a:gd name="connsiteX1" fmla="*/ 3882272 w 4201926"/>
              <a:gd name="connsiteY1" fmla="*/ 2057022 h 3799169"/>
              <a:gd name="connsiteX2" fmla="*/ 3656495 w 4201926"/>
              <a:gd name="connsiteY2" fmla="*/ 1842534 h 3799169"/>
              <a:gd name="connsiteX3" fmla="*/ 3566183 w 4201926"/>
              <a:gd name="connsiteY3" fmla="*/ 1740934 h 3799169"/>
              <a:gd name="connsiteX4" fmla="*/ 3385561 w 4201926"/>
              <a:gd name="connsiteY4" fmla="*/ 1560311 h 3799169"/>
              <a:gd name="connsiteX5" fmla="*/ 3329117 w 4201926"/>
              <a:gd name="connsiteY5" fmla="*/ 1481289 h 3799169"/>
              <a:gd name="connsiteX6" fmla="*/ 3330246 w 4201926"/>
              <a:gd name="connsiteY6" fmla="*/ 1471129 h 3799169"/>
              <a:gd name="connsiteX7" fmla="*/ 3159783 w 4201926"/>
              <a:gd name="connsiteY7" fmla="*/ 1266800 h 3799169"/>
              <a:gd name="connsiteX8" fmla="*/ 2617917 w 4201926"/>
              <a:gd name="connsiteY8" fmla="*/ 724934 h 3799169"/>
              <a:gd name="connsiteX9" fmla="*/ 2289547 w 4201926"/>
              <a:gd name="connsiteY9" fmla="*/ 535018 h 3799169"/>
              <a:gd name="connsiteX10" fmla="*/ 2001515 w 4201926"/>
              <a:gd name="connsiteY10" fmla="*/ 174978 h 3799169"/>
              <a:gd name="connsiteX11" fmla="*/ 1209427 w 4201926"/>
              <a:gd name="connsiteY11" fmla="*/ 174978 h 3799169"/>
              <a:gd name="connsiteX12" fmla="*/ 1680939 w 4201926"/>
              <a:gd name="connsiteY12" fmla="*/ 1176489 h 3799169"/>
              <a:gd name="connsiteX13" fmla="*/ 1353443 w 4201926"/>
              <a:gd name="connsiteY13" fmla="*/ 1399114 h 3799169"/>
              <a:gd name="connsiteX14" fmla="*/ 868139 w 4201926"/>
              <a:gd name="connsiteY14" fmla="*/ 995867 h 3799169"/>
              <a:gd name="connsiteX15" fmla="*/ 732672 w 4201926"/>
              <a:gd name="connsiteY15" fmla="*/ 939422 h 3799169"/>
              <a:gd name="connsiteX16" fmla="*/ 540761 w 4201926"/>
              <a:gd name="connsiteY16" fmla="*/ 950711 h 3799169"/>
              <a:gd name="connsiteX17" fmla="*/ 337561 w 4201926"/>
              <a:gd name="connsiteY17" fmla="*/ 1041022 h 3799169"/>
              <a:gd name="connsiteX18" fmla="*/ 235961 w 4201926"/>
              <a:gd name="connsiteY18" fmla="*/ 1244222 h 3799169"/>
              <a:gd name="connsiteX19" fmla="*/ 57299 w 4201926"/>
              <a:gd name="connsiteY19" fmla="*/ 1687146 h 3799169"/>
              <a:gd name="connsiteX20" fmla="*/ 213383 w 4201926"/>
              <a:gd name="connsiteY20" fmla="*/ 2237645 h 3799169"/>
              <a:gd name="connsiteX21" fmla="*/ 540761 w 4201926"/>
              <a:gd name="connsiteY21" fmla="*/ 2440845 h 3799169"/>
              <a:gd name="connsiteX22" fmla="*/ 947161 w 4201926"/>
              <a:gd name="connsiteY22" fmla="*/ 2655334 h 3799169"/>
              <a:gd name="connsiteX23" fmla="*/ 1071339 w 4201926"/>
              <a:gd name="connsiteY23" fmla="*/ 3264934 h 3799169"/>
              <a:gd name="connsiteX24" fmla="*/ 1353443 w 4201926"/>
              <a:gd name="connsiteY24" fmla="*/ 3127306 h 3799169"/>
              <a:gd name="connsiteX25" fmla="*/ 1669650 w 4201926"/>
              <a:gd name="connsiteY25" fmla="*/ 3716489 h 3799169"/>
              <a:gd name="connsiteX26" fmla="*/ 1793828 w 4201926"/>
              <a:gd name="connsiteY26" fmla="*/ 3479422 h 3799169"/>
              <a:gd name="connsiteX27" fmla="*/ 2064761 w 4201926"/>
              <a:gd name="connsiteY27" fmla="*/ 3614889 h 3799169"/>
              <a:gd name="connsiteX28" fmla="*/ 2346983 w 4201926"/>
              <a:gd name="connsiteY28" fmla="*/ 3660045 h 3799169"/>
              <a:gd name="connsiteX29" fmla="*/ 2269869 w 4201926"/>
              <a:gd name="connsiteY29" fmla="*/ 3300081 h 3799169"/>
              <a:gd name="connsiteX30" fmla="*/ 2226764 w 4201926"/>
              <a:gd name="connsiteY30" fmla="*/ 2941737 h 3799169"/>
              <a:gd name="connsiteX31" fmla="*/ 2775961 w 4201926"/>
              <a:gd name="connsiteY31" fmla="*/ 2700489 h 3799169"/>
              <a:gd name="connsiteX32" fmla="*/ 2663215 w 4201926"/>
              <a:gd name="connsiteY32" fmla="*/ 2328107 h 3799169"/>
              <a:gd name="connsiteX33" fmla="*/ 2922717 w 4201926"/>
              <a:gd name="connsiteY33" fmla="*/ 2463422 h 3799169"/>
              <a:gd name="connsiteX34" fmla="*/ 3453295 w 4201926"/>
              <a:gd name="connsiteY34" fmla="*/ 2391786 h 3799169"/>
              <a:gd name="connsiteX35" fmla="*/ 3818387 w 4201926"/>
              <a:gd name="connsiteY35" fmla="*/ 2847046 h 3799169"/>
              <a:gd name="connsiteX36" fmla="*/ 4156878 w 4201926"/>
              <a:gd name="connsiteY36" fmla="*/ 2666622 h 3799169"/>
              <a:gd name="connsiteX37" fmla="*/ 4017739 w 4201926"/>
              <a:gd name="connsiteY37" fmla="*/ 2215067 h 3799169"/>
              <a:gd name="connsiteX0" fmla="*/ 4017739 w 4201926"/>
              <a:gd name="connsiteY0" fmla="*/ 2215067 h 3799169"/>
              <a:gd name="connsiteX1" fmla="*/ 3882272 w 4201926"/>
              <a:gd name="connsiteY1" fmla="*/ 2057022 h 3799169"/>
              <a:gd name="connsiteX2" fmla="*/ 3566183 w 4201926"/>
              <a:gd name="connsiteY2" fmla="*/ 1740934 h 3799169"/>
              <a:gd name="connsiteX3" fmla="*/ 3385561 w 4201926"/>
              <a:gd name="connsiteY3" fmla="*/ 1560311 h 3799169"/>
              <a:gd name="connsiteX4" fmla="*/ 3329117 w 4201926"/>
              <a:gd name="connsiteY4" fmla="*/ 1481289 h 3799169"/>
              <a:gd name="connsiteX5" fmla="*/ 3330246 w 4201926"/>
              <a:gd name="connsiteY5" fmla="*/ 1471129 h 3799169"/>
              <a:gd name="connsiteX6" fmla="*/ 3159783 w 4201926"/>
              <a:gd name="connsiteY6" fmla="*/ 1266800 h 3799169"/>
              <a:gd name="connsiteX7" fmla="*/ 2617917 w 4201926"/>
              <a:gd name="connsiteY7" fmla="*/ 724934 h 3799169"/>
              <a:gd name="connsiteX8" fmla="*/ 2289547 w 4201926"/>
              <a:gd name="connsiteY8" fmla="*/ 535018 h 3799169"/>
              <a:gd name="connsiteX9" fmla="*/ 2001515 w 4201926"/>
              <a:gd name="connsiteY9" fmla="*/ 174978 h 3799169"/>
              <a:gd name="connsiteX10" fmla="*/ 1209427 w 4201926"/>
              <a:gd name="connsiteY10" fmla="*/ 174978 h 3799169"/>
              <a:gd name="connsiteX11" fmla="*/ 1680939 w 4201926"/>
              <a:gd name="connsiteY11" fmla="*/ 1176489 h 3799169"/>
              <a:gd name="connsiteX12" fmla="*/ 1353443 w 4201926"/>
              <a:gd name="connsiteY12" fmla="*/ 1399114 h 3799169"/>
              <a:gd name="connsiteX13" fmla="*/ 868139 w 4201926"/>
              <a:gd name="connsiteY13" fmla="*/ 995867 h 3799169"/>
              <a:gd name="connsiteX14" fmla="*/ 732672 w 4201926"/>
              <a:gd name="connsiteY14" fmla="*/ 939422 h 3799169"/>
              <a:gd name="connsiteX15" fmla="*/ 540761 w 4201926"/>
              <a:gd name="connsiteY15" fmla="*/ 950711 h 3799169"/>
              <a:gd name="connsiteX16" fmla="*/ 337561 w 4201926"/>
              <a:gd name="connsiteY16" fmla="*/ 1041022 h 3799169"/>
              <a:gd name="connsiteX17" fmla="*/ 235961 w 4201926"/>
              <a:gd name="connsiteY17" fmla="*/ 1244222 h 3799169"/>
              <a:gd name="connsiteX18" fmla="*/ 57299 w 4201926"/>
              <a:gd name="connsiteY18" fmla="*/ 1687146 h 3799169"/>
              <a:gd name="connsiteX19" fmla="*/ 213383 w 4201926"/>
              <a:gd name="connsiteY19" fmla="*/ 2237645 h 3799169"/>
              <a:gd name="connsiteX20" fmla="*/ 540761 w 4201926"/>
              <a:gd name="connsiteY20" fmla="*/ 2440845 h 3799169"/>
              <a:gd name="connsiteX21" fmla="*/ 947161 w 4201926"/>
              <a:gd name="connsiteY21" fmla="*/ 2655334 h 3799169"/>
              <a:gd name="connsiteX22" fmla="*/ 1071339 w 4201926"/>
              <a:gd name="connsiteY22" fmla="*/ 3264934 h 3799169"/>
              <a:gd name="connsiteX23" fmla="*/ 1353443 w 4201926"/>
              <a:gd name="connsiteY23" fmla="*/ 3127306 h 3799169"/>
              <a:gd name="connsiteX24" fmla="*/ 1669650 w 4201926"/>
              <a:gd name="connsiteY24" fmla="*/ 3716489 h 3799169"/>
              <a:gd name="connsiteX25" fmla="*/ 1793828 w 4201926"/>
              <a:gd name="connsiteY25" fmla="*/ 3479422 h 3799169"/>
              <a:gd name="connsiteX26" fmla="*/ 2064761 w 4201926"/>
              <a:gd name="connsiteY26" fmla="*/ 3614889 h 3799169"/>
              <a:gd name="connsiteX27" fmla="*/ 2346983 w 4201926"/>
              <a:gd name="connsiteY27" fmla="*/ 3660045 h 3799169"/>
              <a:gd name="connsiteX28" fmla="*/ 2269869 w 4201926"/>
              <a:gd name="connsiteY28" fmla="*/ 3300081 h 3799169"/>
              <a:gd name="connsiteX29" fmla="*/ 2226764 w 4201926"/>
              <a:gd name="connsiteY29" fmla="*/ 2941737 h 3799169"/>
              <a:gd name="connsiteX30" fmla="*/ 2775961 w 4201926"/>
              <a:gd name="connsiteY30" fmla="*/ 2700489 h 3799169"/>
              <a:gd name="connsiteX31" fmla="*/ 2663215 w 4201926"/>
              <a:gd name="connsiteY31" fmla="*/ 2328107 h 3799169"/>
              <a:gd name="connsiteX32" fmla="*/ 2922717 w 4201926"/>
              <a:gd name="connsiteY32" fmla="*/ 2463422 h 3799169"/>
              <a:gd name="connsiteX33" fmla="*/ 3453295 w 4201926"/>
              <a:gd name="connsiteY33" fmla="*/ 2391786 h 3799169"/>
              <a:gd name="connsiteX34" fmla="*/ 3818387 w 4201926"/>
              <a:gd name="connsiteY34" fmla="*/ 2847046 h 3799169"/>
              <a:gd name="connsiteX35" fmla="*/ 4156878 w 4201926"/>
              <a:gd name="connsiteY35" fmla="*/ 2666622 h 3799169"/>
              <a:gd name="connsiteX36" fmla="*/ 4017739 w 4201926"/>
              <a:gd name="connsiteY36" fmla="*/ 2215067 h 3799169"/>
              <a:gd name="connsiteX0" fmla="*/ 4017739 w 4201926"/>
              <a:gd name="connsiteY0" fmla="*/ 2215067 h 3799169"/>
              <a:gd name="connsiteX1" fmla="*/ 3566183 w 4201926"/>
              <a:gd name="connsiteY1" fmla="*/ 1740934 h 3799169"/>
              <a:gd name="connsiteX2" fmla="*/ 3385561 w 4201926"/>
              <a:gd name="connsiteY2" fmla="*/ 1560311 h 3799169"/>
              <a:gd name="connsiteX3" fmla="*/ 3329117 w 4201926"/>
              <a:gd name="connsiteY3" fmla="*/ 1481289 h 3799169"/>
              <a:gd name="connsiteX4" fmla="*/ 3330246 w 4201926"/>
              <a:gd name="connsiteY4" fmla="*/ 1471129 h 3799169"/>
              <a:gd name="connsiteX5" fmla="*/ 3159783 w 4201926"/>
              <a:gd name="connsiteY5" fmla="*/ 1266800 h 3799169"/>
              <a:gd name="connsiteX6" fmla="*/ 2617917 w 4201926"/>
              <a:gd name="connsiteY6" fmla="*/ 724934 h 3799169"/>
              <a:gd name="connsiteX7" fmla="*/ 2289547 w 4201926"/>
              <a:gd name="connsiteY7" fmla="*/ 535018 h 3799169"/>
              <a:gd name="connsiteX8" fmla="*/ 2001515 w 4201926"/>
              <a:gd name="connsiteY8" fmla="*/ 174978 h 3799169"/>
              <a:gd name="connsiteX9" fmla="*/ 1209427 w 4201926"/>
              <a:gd name="connsiteY9" fmla="*/ 174978 h 3799169"/>
              <a:gd name="connsiteX10" fmla="*/ 1680939 w 4201926"/>
              <a:gd name="connsiteY10" fmla="*/ 1176489 h 3799169"/>
              <a:gd name="connsiteX11" fmla="*/ 1353443 w 4201926"/>
              <a:gd name="connsiteY11" fmla="*/ 1399114 h 3799169"/>
              <a:gd name="connsiteX12" fmla="*/ 868139 w 4201926"/>
              <a:gd name="connsiteY12" fmla="*/ 995867 h 3799169"/>
              <a:gd name="connsiteX13" fmla="*/ 732672 w 4201926"/>
              <a:gd name="connsiteY13" fmla="*/ 939422 h 3799169"/>
              <a:gd name="connsiteX14" fmla="*/ 540761 w 4201926"/>
              <a:gd name="connsiteY14" fmla="*/ 950711 h 3799169"/>
              <a:gd name="connsiteX15" fmla="*/ 337561 w 4201926"/>
              <a:gd name="connsiteY15" fmla="*/ 1041022 h 3799169"/>
              <a:gd name="connsiteX16" fmla="*/ 235961 w 4201926"/>
              <a:gd name="connsiteY16" fmla="*/ 1244222 h 3799169"/>
              <a:gd name="connsiteX17" fmla="*/ 57299 w 4201926"/>
              <a:gd name="connsiteY17" fmla="*/ 1687146 h 3799169"/>
              <a:gd name="connsiteX18" fmla="*/ 213383 w 4201926"/>
              <a:gd name="connsiteY18" fmla="*/ 2237645 h 3799169"/>
              <a:gd name="connsiteX19" fmla="*/ 540761 w 4201926"/>
              <a:gd name="connsiteY19" fmla="*/ 2440845 h 3799169"/>
              <a:gd name="connsiteX20" fmla="*/ 947161 w 4201926"/>
              <a:gd name="connsiteY20" fmla="*/ 2655334 h 3799169"/>
              <a:gd name="connsiteX21" fmla="*/ 1071339 w 4201926"/>
              <a:gd name="connsiteY21" fmla="*/ 3264934 h 3799169"/>
              <a:gd name="connsiteX22" fmla="*/ 1353443 w 4201926"/>
              <a:gd name="connsiteY22" fmla="*/ 3127306 h 3799169"/>
              <a:gd name="connsiteX23" fmla="*/ 1669650 w 4201926"/>
              <a:gd name="connsiteY23" fmla="*/ 3716489 h 3799169"/>
              <a:gd name="connsiteX24" fmla="*/ 1793828 w 4201926"/>
              <a:gd name="connsiteY24" fmla="*/ 3479422 h 3799169"/>
              <a:gd name="connsiteX25" fmla="*/ 2064761 w 4201926"/>
              <a:gd name="connsiteY25" fmla="*/ 3614889 h 3799169"/>
              <a:gd name="connsiteX26" fmla="*/ 2346983 w 4201926"/>
              <a:gd name="connsiteY26" fmla="*/ 3660045 h 3799169"/>
              <a:gd name="connsiteX27" fmla="*/ 2269869 w 4201926"/>
              <a:gd name="connsiteY27" fmla="*/ 3300081 h 3799169"/>
              <a:gd name="connsiteX28" fmla="*/ 2226764 w 4201926"/>
              <a:gd name="connsiteY28" fmla="*/ 2941737 h 3799169"/>
              <a:gd name="connsiteX29" fmla="*/ 2775961 w 4201926"/>
              <a:gd name="connsiteY29" fmla="*/ 2700489 h 3799169"/>
              <a:gd name="connsiteX30" fmla="*/ 2663215 w 4201926"/>
              <a:gd name="connsiteY30" fmla="*/ 2328107 h 3799169"/>
              <a:gd name="connsiteX31" fmla="*/ 2922717 w 4201926"/>
              <a:gd name="connsiteY31" fmla="*/ 2463422 h 3799169"/>
              <a:gd name="connsiteX32" fmla="*/ 3453295 w 4201926"/>
              <a:gd name="connsiteY32" fmla="*/ 2391786 h 3799169"/>
              <a:gd name="connsiteX33" fmla="*/ 3818387 w 4201926"/>
              <a:gd name="connsiteY33" fmla="*/ 2847046 h 3799169"/>
              <a:gd name="connsiteX34" fmla="*/ 4156878 w 4201926"/>
              <a:gd name="connsiteY34" fmla="*/ 2666622 h 3799169"/>
              <a:gd name="connsiteX35" fmla="*/ 4017739 w 4201926"/>
              <a:gd name="connsiteY35" fmla="*/ 2215067 h 3799169"/>
              <a:gd name="connsiteX0" fmla="*/ 4017739 w 4201926"/>
              <a:gd name="connsiteY0" fmla="*/ 2215067 h 3799169"/>
              <a:gd name="connsiteX1" fmla="*/ 3566183 w 4201926"/>
              <a:gd name="connsiteY1" fmla="*/ 1740934 h 3799169"/>
              <a:gd name="connsiteX2" fmla="*/ 3385561 w 4201926"/>
              <a:gd name="connsiteY2" fmla="*/ 1560311 h 3799169"/>
              <a:gd name="connsiteX3" fmla="*/ 3329117 w 4201926"/>
              <a:gd name="connsiteY3" fmla="*/ 1481289 h 3799169"/>
              <a:gd name="connsiteX4" fmla="*/ 3330246 w 4201926"/>
              <a:gd name="connsiteY4" fmla="*/ 1471129 h 3799169"/>
              <a:gd name="connsiteX5" fmla="*/ 3159783 w 4201926"/>
              <a:gd name="connsiteY5" fmla="*/ 1266800 h 3799169"/>
              <a:gd name="connsiteX6" fmla="*/ 2617917 w 4201926"/>
              <a:gd name="connsiteY6" fmla="*/ 724934 h 3799169"/>
              <a:gd name="connsiteX7" fmla="*/ 2289547 w 4201926"/>
              <a:gd name="connsiteY7" fmla="*/ 535018 h 3799169"/>
              <a:gd name="connsiteX8" fmla="*/ 2001515 w 4201926"/>
              <a:gd name="connsiteY8" fmla="*/ 174978 h 3799169"/>
              <a:gd name="connsiteX9" fmla="*/ 1209427 w 4201926"/>
              <a:gd name="connsiteY9" fmla="*/ 174978 h 3799169"/>
              <a:gd name="connsiteX10" fmla="*/ 1680939 w 4201926"/>
              <a:gd name="connsiteY10" fmla="*/ 1176489 h 3799169"/>
              <a:gd name="connsiteX11" fmla="*/ 1353443 w 4201926"/>
              <a:gd name="connsiteY11" fmla="*/ 1399114 h 3799169"/>
              <a:gd name="connsiteX12" fmla="*/ 868139 w 4201926"/>
              <a:gd name="connsiteY12" fmla="*/ 995867 h 3799169"/>
              <a:gd name="connsiteX13" fmla="*/ 732672 w 4201926"/>
              <a:gd name="connsiteY13" fmla="*/ 939422 h 3799169"/>
              <a:gd name="connsiteX14" fmla="*/ 540761 w 4201926"/>
              <a:gd name="connsiteY14" fmla="*/ 950711 h 3799169"/>
              <a:gd name="connsiteX15" fmla="*/ 337561 w 4201926"/>
              <a:gd name="connsiteY15" fmla="*/ 1041022 h 3799169"/>
              <a:gd name="connsiteX16" fmla="*/ 235961 w 4201926"/>
              <a:gd name="connsiteY16" fmla="*/ 1244222 h 3799169"/>
              <a:gd name="connsiteX17" fmla="*/ 57299 w 4201926"/>
              <a:gd name="connsiteY17" fmla="*/ 1687146 h 3799169"/>
              <a:gd name="connsiteX18" fmla="*/ 213383 w 4201926"/>
              <a:gd name="connsiteY18" fmla="*/ 2237645 h 3799169"/>
              <a:gd name="connsiteX19" fmla="*/ 540761 w 4201926"/>
              <a:gd name="connsiteY19" fmla="*/ 2440845 h 3799169"/>
              <a:gd name="connsiteX20" fmla="*/ 947161 w 4201926"/>
              <a:gd name="connsiteY20" fmla="*/ 2655334 h 3799169"/>
              <a:gd name="connsiteX21" fmla="*/ 1071339 w 4201926"/>
              <a:gd name="connsiteY21" fmla="*/ 3264934 h 3799169"/>
              <a:gd name="connsiteX22" fmla="*/ 1353443 w 4201926"/>
              <a:gd name="connsiteY22" fmla="*/ 3127306 h 3799169"/>
              <a:gd name="connsiteX23" fmla="*/ 1669650 w 4201926"/>
              <a:gd name="connsiteY23" fmla="*/ 3716489 h 3799169"/>
              <a:gd name="connsiteX24" fmla="*/ 1793828 w 4201926"/>
              <a:gd name="connsiteY24" fmla="*/ 3479422 h 3799169"/>
              <a:gd name="connsiteX25" fmla="*/ 2064761 w 4201926"/>
              <a:gd name="connsiteY25" fmla="*/ 3614889 h 3799169"/>
              <a:gd name="connsiteX26" fmla="*/ 2346983 w 4201926"/>
              <a:gd name="connsiteY26" fmla="*/ 3660045 h 3799169"/>
              <a:gd name="connsiteX27" fmla="*/ 2269869 w 4201926"/>
              <a:gd name="connsiteY27" fmla="*/ 3300081 h 3799169"/>
              <a:gd name="connsiteX28" fmla="*/ 2226764 w 4201926"/>
              <a:gd name="connsiteY28" fmla="*/ 2941737 h 3799169"/>
              <a:gd name="connsiteX29" fmla="*/ 2775961 w 4201926"/>
              <a:gd name="connsiteY29" fmla="*/ 2700489 h 3799169"/>
              <a:gd name="connsiteX30" fmla="*/ 2663215 w 4201926"/>
              <a:gd name="connsiteY30" fmla="*/ 2328107 h 3799169"/>
              <a:gd name="connsiteX31" fmla="*/ 2922717 w 4201926"/>
              <a:gd name="connsiteY31" fmla="*/ 2463422 h 3799169"/>
              <a:gd name="connsiteX32" fmla="*/ 3453295 w 4201926"/>
              <a:gd name="connsiteY32" fmla="*/ 2391786 h 3799169"/>
              <a:gd name="connsiteX33" fmla="*/ 3818387 w 4201926"/>
              <a:gd name="connsiteY33" fmla="*/ 2847046 h 3799169"/>
              <a:gd name="connsiteX34" fmla="*/ 4156878 w 4201926"/>
              <a:gd name="connsiteY34" fmla="*/ 2666622 h 3799169"/>
              <a:gd name="connsiteX35" fmla="*/ 4017739 w 4201926"/>
              <a:gd name="connsiteY35" fmla="*/ 2215067 h 3799169"/>
              <a:gd name="connsiteX0" fmla="*/ 4017739 w 4201926"/>
              <a:gd name="connsiteY0" fmla="*/ 2215067 h 3799169"/>
              <a:gd name="connsiteX1" fmla="*/ 3566183 w 4201926"/>
              <a:gd name="connsiteY1" fmla="*/ 1740934 h 3799169"/>
              <a:gd name="connsiteX2" fmla="*/ 3385561 w 4201926"/>
              <a:gd name="connsiteY2" fmla="*/ 1560311 h 3799169"/>
              <a:gd name="connsiteX3" fmla="*/ 3329117 w 4201926"/>
              <a:gd name="connsiteY3" fmla="*/ 1481289 h 3799169"/>
              <a:gd name="connsiteX4" fmla="*/ 3330246 w 4201926"/>
              <a:gd name="connsiteY4" fmla="*/ 1471129 h 3799169"/>
              <a:gd name="connsiteX5" fmla="*/ 3159783 w 4201926"/>
              <a:gd name="connsiteY5" fmla="*/ 1266800 h 3799169"/>
              <a:gd name="connsiteX6" fmla="*/ 2617917 w 4201926"/>
              <a:gd name="connsiteY6" fmla="*/ 724934 h 3799169"/>
              <a:gd name="connsiteX7" fmla="*/ 2289547 w 4201926"/>
              <a:gd name="connsiteY7" fmla="*/ 535018 h 3799169"/>
              <a:gd name="connsiteX8" fmla="*/ 2001515 w 4201926"/>
              <a:gd name="connsiteY8" fmla="*/ 174978 h 3799169"/>
              <a:gd name="connsiteX9" fmla="*/ 1209427 w 4201926"/>
              <a:gd name="connsiteY9" fmla="*/ 174978 h 3799169"/>
              <a:gd name="connsiteX10" fmla="*/ 1680939 w 4201926"/>
              <a:gd name="connsiteY10" fmla="*/ 1176489 h 3799169"/>
              <a:gd name="connsiteX11" fmla="*/ 1353443 w 4201926"/>
              <a:gd name="connsiteY11" fmla="*/ 1399114 h 3799169"/>
              <a:gd name="connsiteX12" fmla="*/ 868139 w 4201926"/>
              <a:gd name="connsiteY12" fmla="*/ 995867 h 3799169"/>
              <a:gd name="connsiteX13" fmla="*/ 732672 w 4201926"/>
              <a:gd name="connsiteY13" fmla="*/ 939422 h 3799169"/>
              <a:gd name="connsiteX14" fmla="*/ 540761 w 4201926"/>
              <a:gd name="connsiteY14" fmla="*/ 950711 h 3799169"/>
              <a:gd name="connsiteX15" fmla="*/ 337561 w 4201926"/>
              <a:gd name="connsiteY15" fmla="*/ 1041022 h 3799169"/>
              <a:gd name="connsiteX16" fmla="*/ 235961 w 4201926"/>
              <a:gd name="connsiteY16" fmla="*/ 1244222 h 3799169"/>
              <a:gd name="connsiteX17" fmla="*/ 57299 w 4201926"/>
              <a:gd name="connsiteY17" fmla="*/ 1687146 h 3799169"/>
              <a:gd name="connsiteX18" fmla="*/ 213383 w 4201926"/>
              <a:gd name="connsiteY18" fmla="*/ 2237645 h 3799169"/>
              <a:gd name="connsiteX19" fmla="*/ 540761 w 4201926"/>
              <a:gd name="connsiteY19" fmla="*/ 2440845 h 3799169"/>
              <a:gd name="connsiteX20" fmla="*/ 947161 w 4201926"/>
              <a:gd name="connsiteY20" fmla="*/ 2655334 h 3799169"/>
              <a:gd name="connsiteX21" fmla="*/ 1071339 w 4201926"/>
              <a:gd name="connsiteY21" fmla="*/ 3264934 h 3799169"/>
              <a:gd name="connsiteX22" fmla="*/ 1353443 w 4201926"/>
              <a:gd name="connsiteY22" fmla="*/ 3127306 h 3799169"/>
              <a:gd name="connsiteX23" fmla="*/ 1669650 w 4201926"/>
              <a:gd name="connsiteY23" fmla="*/ 3716489 h 3799169"/>
              <a:gd name="connsiteX24" fmla="*/ 1793828 w 4201926"/>
              <a:gd name="connsiteY24" fmla="*/ 3479422 h 3799169"/>
              <a:gd name="connsiteX25" fmla="*/ 2064761 w 4201926"/>
              <a:gd name="connsiteY25" fmla="*/ 3614889 h 3799169"/>
              <a:gd name="connsiteX26" fmla="*/ 2346983 w 4201926"/>
              <a:gd name="connsiteY26" fmla="*/ 3660045 h 3799169"/>
              <a:gd name="connsiteX27" fmla="*/ 2269869 w 4201926"/>
              <a:gd name="connsiteY27" fmla="*/ 3300081 h 3799169"/>
              <a:gd name="connsiteX28" fmla="*/ 2226764 w 4201926"/>
              <a:gd name="connsiteY28" fmla="*/ 2941737 h 3799169"/>
              <a:gd name="connsiteX29" fmla="*/ 2775961 w 4201926"/>
              <a:gd name="connsiteY29" fmla="*/ 2700489 h 3799169"/>
              <a:gd name="connsiteX30" fmla="*/ 2663215 w 4201926"/>
              <a:gd name="connsiteY30" fmla="*/ 2328107 h 3799169"/>
              <a:gd name="connsiteX31" fmla="*/ 2922717 w 4201926"/>
              <a:gd name="connsiteY31" fmla="*/ 2463422 h 3799169"/>
              <a:gd name="connsiteX32" fmla="*/ 3453295 w 4201926"/>
              <a:gd name="connsiteY32" fmla="*/ 2391786 h 3799169"/>
              <a:gd name="connsiteX33" fmla="*/ 3818387 w 4201926"/>
              <a:gd name="connsiteY33" fmla="*/ 2847046 h 3799169"/>
              <a:gd name="connsiteX34" fmla="*/ 4156878 w 4201926"/>
              <a:gd name="connsiteY34" fmla="*/ 2666622 h 3799169"/>
              <a:gd name="connsiteX35" fmla="*/ 4017739 w 4201926"/>
              <a:gd name="connsiteY35" fmla="*/ 2215067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29117 w 4156878"/>
              <a:gd name="connsiteY2" fmla="*/ 1481289 h 3799169"/>
              <a:gd name="connsiteX3" fmla="*/ 3330246 w 4156878"/>
              <a:gd name="connsiteY3" fmla="*/ 1471129 h 3799169"/>
              <a:gd name="connsiteX4" fmla="*/ 3159783 w 4156878"/>
              <a:gd name="connsiteY4" fmla="*/ 1266800 h 3799169"/>
              <a:gd name="connsiteX5" fmla="*/ 2617917 w 4156878"/>
              <a:gd name="connsiteY5" fmla="*/ 724934 h 3799169"/>
              <a:gd name="connsiteX6" fmla="*/ 2289547 w 4156878"/>
              <a:gd name="connsiteY6" fmla="*/ 535018 h 3799169"/>
              <a:gd name="connsiteX7" fmla="*/ 2001515 w 4156878"/>
              <a:gd name="connsiteY7" fmla="*/ 174978 h 3799169"/>
              <a:gd name="connsiteX8" fmla="*/ 1209427 w 4156878"/>
              <a:gd name="connsiteY8" fmla="*/ 174978 h 3799169"/>
              <a:gd name="connsiteX9" fmla="*/ 1680939 w 4156878"/>
              <a:gd name="connsiteY9" fmla="*/ 1176489 h 3799169"/>
              <a:gd name="connsiteX10" fmla="*/ 1353443 w 4156878"/>
              <a:gd name="connsiteY10" fmla="*/ 1399114 h 3799169"/>
              <a:gd name="connsiteX11" fmla="*/ 868139 w 4156878"/>
              <a:gd name="connsiteY11" fmla="*/ 995867 h 3799169"/>
              <a:gd name="connsiteX12" fmla="*/ 732672 w 4156878"/>
              <a:gd name="connsiteY12" fmla="*/ 939422 h 3799169"/>
              <a:gd name="connsiteX13" fmla="*/ 540761 w 4156878"/>
              <a:gd name="connsiteY13" fmla="*/ 950711 h 3799169"/>
              <a:gd name="connsiteX14" fmla="*/ 337561 w 4156878"/>
              <a:gd name="connsiteY14" fmla="*/ 1041022 h 3799169"/>
              <a:gd name="connsiteX15" fmla="*/ 235961 w 4156878"/>
              <a:gd name="connsiteY15" fmla="*/ 1244222 h 3799169"/>
              <a:gd name="connsiteX16" fmla="*/ 57299 w 4156878"/>
              <a:gd name="connsiteY16" fmla="*/ 1687146 h 3799169"/>
              <a:gd name="connsiteX17" fmla="*/ 213383 w 4156878"/>
              <a:gd name="connsiteY17" fmla="*/ 2237645 h 3799169"/>
              <a:gd name="connsiteX18" fmla="*/ 540761 w 4156878"/>
              <a:gd name="connsiteY18" fmla="*/ 2440845 h 3799169"/>
              <a:gd name="connsiteX19" fmla="*/ 947161 w 4156878"/>
              <a:gd name="connsiteY19" fmla="*/ 2655334 h 3799169"/>
              <a:gd name="connsiteX20" fmla="*/ 1071339 w 4156878"/>
              <a:gd name="connsiteY20" fmla="*/ 3264934 h 3799169"/>
              <a:gd name="connsiteX21" fmla="*/ 1353443 w 4156878"/>
              <a:gd name="connsiteY21" fmla="*/ 3127306 h 3799169"/>
              <a:gd name="connsiteX22" fmla="*/ 1669650 w 4156878"/>
              <a:gd name="connsiteY22" fmla="*/ 3716489 h 3799169"/>
              <a:gd name="connsiteX23" fmla="*/ 1793828 w 4156878"/>
              <a:gd name="connsiteY23" fmla="*/ 3479422 h 3799169"/>
              <a:gd name="connsiteX24" fmla="*/ 2064761 w 4156878"/>
              <a:gd name="connsiteY24" fmla="*/ 3614889 h 3799169"/>
              <a:gd name="connsiteX25" fmla="*/ 2346983 w 4156878"/>
              <a:gd name="connsiteY25" fmla="*/ 3660045 h 3799169"/>
              <a:gd name="connsiteX26" fmla="*/ 2269869 w 4156878"/>
              <a:gd name="connsiteY26" fmla="*/ 3300081 h 3799169"/>
              <a:gd name="connsiteX27" fmla="*/ 2226764 w 4156878"/>
              <a:gd name="connsiteY27" fmla="*/ 2941737 h 3799169"/>
              <a:gd name="connsiteX28" fmla="*/ 2775961 w 4156878"/>
              <a:gd name="connsiteY28" fmla="*/ 2700489 h 3799169"/>
              <a:gd name="connsiteX29" fmla="*/ 2663215 w 4156878"/>
              <a:gd name="connsiteY29" fmla="*/ 2328107 h 3799169"/>
              <a:gd name="connsiteX30" fmla="*/ 2922717 w 4156878"/>
              <a:gd name="connsiteY30" fmla="*/ 2463422 h 3799169"/>
              <a:gd name="connsiteX31" fmla="*/ 3453295 w 4156878"/>
              <a:gd name="connsiteY31" fmla="*/ 2391786 h 3799169"/>
              <a:gd name="connsiteX32" fmla="*/ 3818387 w 4156878"/>
              <a:gd name="connsiteY32" fmla="*/ 2847046 h 3799169"/>
              <a:gd name="connsiteX33" fmla="*/ 4156878 w 4156878"/>
              <a:gd name="connsiteY33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29117 w 4156878"/>
              <a:gd name="connsiteY2" fmla="*/ 1481289 h 3799169"/>
              <a:gd name="connsiteX3" fmla="*/ 3330246 w 4156878"/>
              <a:gd name="connsiteY3" fmla="*/ 1471129 h 3799169"/>
              <a:gd name="connsiteX4" fmla="*/ 3159783 w 4156878"/>
              <a:gd name="connsiteY4" fmla="*/ 1266800 h 3799169"/>
              <a:gd name="connsiteX5" fmla="*/ 2617917 w 4156878"/>
              <a:gd name="connsiteY5" fmla="*/ 724934 h 3799169"/>
              <a:gd name="connsiteX6" fmla="*/ 2289547 w 4156878"/>
              <a:gd name="connsiteY6" fmla="*/ 535018 h 3799169"/>
              <a:gd name="connsiteX7" fmla="*/ 2001515 w 4156878"/>
              <a:gd name="connsiteY7" fmla="*/ 174978 h 3799169"/>
              <a:gd name="connsiteX8" fmla="*/ 1209427 w 4156878"/>
              <a:gd name="connsiteY8" fmla="*/ 174978 h 3799169"/>
              <a:gd name="connsiteX9" fmla="*/ 1680939 w 4156878"/>
              <a:gd name="connsiteY9" fmla="*/ 1176489 h 3799169"/>
              <a:gd name="connsiteX10" fmla="*/ 1353443 w 4156878"/>
              <a:gd name="connsiteY10" fmla="*/ 1399114 h 3799169"/>
              <a:gd name="connsiteX11" fmla="*/ 868139 w 4156878"/>
              <a:gd name="connsiteY11" fmla="*/ 995867 h 3799169"/>
              <a:gd name="connsiteX12" fmla="*/ 732672 w 4156878"/>
              <a:gd name="connsiteY12" fmla="*/ 939422 h 3799169"/>
              <a:gd name="connsiteX13" fmla="*/ 540761 w 4156878"/>
              <a:gd name="connsiteY13" fmla="*/ 950711 h 3799169"/>
              <a:gd name="connsiteX14" fmla="*/ 337561 w 4156878"/>
              <a:gd name="connsiteY14" fmla="*/ 1041022 h 3799169"/>
              <a:gd name="connsiteX15" fmla="*/ 235961 w 4156878"/>
              <a:gd name="connsiteY15" fmla="*/ 1244222 h 3799169"/>
              <a:gd name="connsiteX16" fmla="*/ 57299 w 4156878"/>
              <a:gd name="connsiteY16" fmla="*/ 1687146 h 3799169"/>
              <a:gd name="connsiteX17" fmla="*/ 213383 w 4156878"/>
              <a:gd name="connsiteY17" fmla="*/ 2237645 h 3799169"/>
              <a:gd name="connsiteX18" fmla="*/ 540761 w 4156878"/>
              <a:gd name="connsiteY18" fmla="*/ 2440845 h 3799169"/>
              <a:gd name="connsiteX19" fmla="*/ 947161 w 4156878"/>
              <a:gd name="connsiteY19" fmla="*/ 2655334 h 3799169"/>
              <a:gd name="connsiteX20" fmla="*/ 1071339 w 4156878"/>
              <a:gd name="connsiteY20" fmla="*/ 3264934 h 3799169"/>
              <a:gd name="connsiteX21" fmla="*/ 1353443 w 4156878"/>
              <a:gd name="connsiteY21" fmla="*/ 3127306 h 3799169"/>
              <a:gd name="connsiteX22" fmla="*/ 1669650 w 4156878"/>
              <a:gd name="connsiteY22" fmla="*/ 3716489 h 3799169"/>
              <a:gd name="connsiteX23" fmla="*/ 1793828 w 4156878"/>
              <a:gd name="connsiteY23" fmla="*/ 3479422 h 3799169"/>
              <a:gd name="connsiteX24" fmla="*/ 2064761 w 4156878"/>
              <a:gd name="connsiteY24" fmla="*/ 3614889 h 3799169"/>
              <a:gd name="connsiteX25" fmla="*/ 2346983 w 4156878"/>
              <a:gd name="connsiteY25" fmla="*/ 3660045 h 3799169"/>
              <a:gd name="connsiteX26" fmla="*/ 2269869 w 4156878"/>
              <a:gd name="connsiteY26" fmla="*/ 3300081 h 3799169"/>
              <a:gd name="connsiteX27" fmla="*/ 2226764 w 4156878"/>
              <a:gd name="connsiteY27" fmla="*/ 2941737 h 3799169"/>
              <a:gd name="connsiteX28" fmla="*/ 2775961 w 4156878"/>
              <a:gd name="connsiteY28" fmla="*/ 2700489 h 3799169"/>
              <a:gd name="connsiteX29" fmla="*/ 2663215 w 4156878"/>
              <a:gd name="connsiteY29" fmla="*/ 2328107 h 3799169"/>
              <a:gd name="connsiteX30" fmla="*/ 2922717 w 4156878"/>
              <a:gd name="connsiteY30" fmla="*/ 2463422 h 3799169"/>
              <a:gd name="connsiteX31" fmla="*/ 3453295 w 4156878"/>
              <a:gd name="connsiteY31" fmla="*/ 2391786 h 3799169"/>
              <a:gd name="connsiteX32" fmla="*/ 3818387 w 4156878"/>
              <a:gd name="connsiteY32" fmla="*/ 2847046 h 3799169"/>
              <a:gd name="connsiteX33" fmla="*/ 4156878 w 4156878"/>
              <a:gd name="connsiteY33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29117 w 4156878"/>
              <a:gd name="connsiteY2" fmla="*/ 1481289 h 3799169"/>
              <a:gd name="connsiteX3" fmla="*/ 3159783 w 4156878"/>
              <a:gd name="connsiteY3" fmla="*/ 1266800 h 3799169"/>
              <a:gd name="connsiteX4" fmla="*/ 2617917 w 4156878"/>
              <a:gd name="connsiteY4" fmla="*/ 724934 h 3799169"/>
              <a:gd name="connsiteX5" fmla="*/ 2289547 w 4156878"/>
              <a:gd name="connsiteY5" fmla="*/ 535018 h 3799169"/>
              <a:gd name="connsiteX6" fmla="*/ 2001515 w 4156878"/>
              <a:gd name="connsiteY6" fmla="*/ 174978 h 3799169"/>
              <a:gd name="connsiteX7" fmla="*/ 1209427 w 4156878"/>
              <a:gd name="connsiteY7" fmla="*/ 174978 h 3799169"/>
              <a:gd name="connsiteX8" fmla="*/ 1680939 w 4156878"/>
              <a:gd name="connsiteY8" fmla="*/ 1176489 h 3799169"/>
              <a:gd name="connsiteX9" fmla="*/ 1353443 w 4156878"/>
              <a:gd name="connsiteY9" fmla="*/ 1399114 h 3799169"/>
              <a:gd name="connsiteX10" fmla="*/ 868139 w 4156878"/>
              <a:gd name="connsiteY10" fmla="*/ 995867 h 3799169"/>
              <a:gd name="connsiteX11" fmla="*/ 732672 w 4156878"/>
              <a:gd name="connsiteY11" fmla="*/ 939422 h 3799169"/>
              <a:gd name="connsiteX12" fmla="*/ 540761 w 4156878"/>
              <a:gd name="connsiteY12" fmla="*/ 950711 h 3799169"/>
              <a:gd name="connsiteX13" fmla="*/ 337561 w 4156878"/>
              <a:gd name="connsiteY13" fmla="*/ 1041022 h 3799169"/>
              <a:gd name="connsiteX14" fmla="*/ 235961 w 4156878"/>
              <a:gd name="connsiteY14" fmla="*/ 1244222 h 3799169"/>
              <a:gd name="connsiteX15" fmla="*/ 57299 w 4156878"/>
              <a:gd name="connsiteY15" fmla="*/ 1687146 h 3799169"/>
              <a:gd name="connsiteX16" fmla="*/ 213383 w 4156878"/>
              <a:gd name="connsiteY16" fmla="*/ 2237645 h 3799169"/>
              <a:gd name="connsiteX17" fmla="*/ 540761 w 4156878"/>
              <a:gd name="connsiteY17" fmla="*/ 2440845 h 3799169"/>
              <a:gd name="connsiteX18" fmla="*/ 947161 w 4156878"/>
              <a:gd name="connsiteY18" fmla="*/ 2655334 h 3799169"/>
              <a:gd name="connsiteX19" fmla="*/ 1071339 w 4156878"/>
              <a:gd name="connsiteY19" fmla="*/ 3264934 h 3799169"/>
              <a:gd name="connsiteX20" fmla="*/ 1353443 w 4156878"/>
              <a:gd name="connsiteY20" fmla="*/ 3127306 h 3799169"/>
              <a:gd name="connsiteX21" fmla="*/ 1669650 w 4156878"/>
              <a:gd name="connsiteY21" fmla="*/ 3716489 h 3799169"/>
              <a:gd name="connsiteX22" fmla="*/ 1793828 w 4156878"/>
              <a:gd name="connsiteY22" fmla="*/ 3479422 h 3799169"/>
              <a:gd name="connsiteX23" fmla="*/ 2064761 w 4156878"/>
              <a:gd name="connsiteY23" fmla="*/ 3614889 h 3799169"/>
              <a:gd name="connsiteX24" fmla="*/ 2346983 w 4156878"/>
              <a:gd name="connsiteY24" fmla="*/ 3660045 h 3799169"/>
              <a:gd name="connsiteX25" fmla="*/ 2269869 w 4156878"/>
              <a:gd name="connsiteY25" fmla="*/ 3300081 h 3799169"/>
              <a:gd name="connsiteX26" fmla="*/ 2226764 w 4156878"/>
              <a:gd name="connsiteY26" fmla="*/ 2941737 h 3799169"/>
              <a:gd name="connsiteX27" fmla="*/ 2775961 w 4156878"/>
              <a:gd name="connsiteY27" fmla="*/ 2700489 h 3799169"/>
              <a:gd name="connsiteX28" fmla="*/ 2663215 w 4156878"/>
              <a:gd name="connsiteY28" fmla="*/ 2328107 h 3799169"/>
              <a:gd name="connsiteX29" fmla="*/ 2922717 w 4156878"/>
              <a:gd name="connsiteY29" fmla="*/ 2463422 h 3799169"/>
              <a:gd name="connsiteX30" fmla="*/ 3453295 w 4156878"/>
              <a:gd name="connsiteY30" fmla="*/ 2391786 h 3799169"/>
              <a:gd name="connsiteX31" fmla="*/ 3818387 w 4156878"/>
              <a:gd name="connsiteY31" fmla="*/ 2847046 h 3799169"/>
              <a:gd name="connsiteX32" fmla="*/ 4156878 w 4156878"/>
              <a:gd name="connsiteY32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  <a:gd name="connsiteX0" fmla="*/ 4156878 w 4156878"/>
              <a:gd name="connsiteY0" fmla="*/ 2666622 h 3799169"/>
              <a:gd name="connsiteX1" fmla="*/ 3423275 w 4156878"/>
              <a:gd name="connsiteY1" fmla="*/ 1812348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  <a:gd name="connsiteX0" fmla="*/ 4156878 w 4156878"/>
              <a:gd name="connsiteY0" fmla="*/ 2666622 h 3799169"/>
              <a:gd name="connsiteX1" fmla="*/ 3423275 w 4156878"/>
              <a:gd name="connsiteY1" fmla="*/ 1812348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  <a:gd name="connsiteX0" fmla="*/ 4156878 w 4156878"/>
              <a:gd name="connsiteY0" fmla="*/ 2666622 h 3799169"/>
              <a:gd name="connsiteX1" fmla="*/ 3423275 w 4156878"/>
              <a:gd name="connsiteY1" fmla="*/ 1812348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156878" h="3799169">
                <a:moveTo>
                  <a:pt x="4156878" y="2666622"/>
                </a:moveTo>
                <a:cubicBezTo>
                  <a:pt x="4116748" y="2172704"/>
                  <a:pt x="3810912" y="2109125"/>
                  <a:pt x="3423275" y="1812348"/>
                </a:cubicBezTo>
                <a:cubicBezTo>
                  <a:pt x="3117087" y="1582860"/>
                  <a:pt x="3317827" y="1436133"/>
                  <a:pt x="3159783" y="1266800"/>
                </a:cubicBezTo>
                <a:cubicBezTo>
                  <a:pt x="3041062" y="1142434"/>
                  <a:pt x="2762956" y="846898"/>
                  <a:pt x="2617917" y="724934"/>
                </a:cubicBezTo>
                <a:cubicBezTo>
                  <a:pt x="2614154" y="713645"/>
                  <a:pt x="2296853" y="544411"/>
                  <a:pt x="2289547" y="535018"/>
                </a:cubicBezTo>
                <a:cubicBezTo>
                  <a:pt x="2159725" y="435299"/>
                  <a:pt x="2149338" y="355118"/>
                  <a:pt x="2001515" y="174978"/>
                </a:cubicBezTo>
                <a:cubicBezTo>
                  <a:pt x="1644769" y="65067"/>
                  <a:pt x="1235768" y="0"/>
                  <a:pt x="1209427" y="174978"/>
                </a:cubicBezTo>
                <a:cubicBezTo>
                  <a:pt x="1190612" y="344311"/>
                  <a:pt x="1636846" y="826719"/>
                  <a:pt x="1680939" y="1176489"/>
                </a:cubicBezTo>
                <a:cubicBezTo>
                  <a:pt x="1615973" y="1335271"/>
                  <a:pt x="1488910" y="1429218"/>
                  <a:pt x="1353443" y="1399114"/>
                </a:cubicBezTo>
                <a:cubicBezTo>
                  <a:pt x="1217976" y="1369010"/>
                  <a:pt x="982909" y="1046667"/>
                  <a:pt x="868139" y="995867"/>
                </a:cubicBezTo>
                <a:cubicBezTo>
                  <a:pt x="839917" y="982697"/>
                  <a:pt x="787235" y="946948"/>
                  <a:pt x="732672" y="939422"/>
                </a:cubicBezTo>
                <a:cubicBezTo>
                  <a:pt x="668702" y="943185"/>
                  <a:pt x="604304" y="942423"/>
                  <a:pt x="540761" y="950711"/>
                </a:cubicBezTo>
                <a:cubicBezTo>
                  <a:pt x="474909" y="967644"/>
                  <a:pt x="380835" y="1012800"/>
                  <a:pt x="337561" y="1041022"/>
                </a:cubicBezTo>
                <a:cubicBezTo>
                  <a:pt x="286761" y="1089941"/>
                  <a:pt x="254776" y="1146385"/>
                  <a:pt x="235961" y="1244222"/>
                </a:cubicBezTo>
                <a:cubicBezTo>
                  <a:pt x="232198" y="1372163"/>
                  <a:pt x="63854" y="1559318"/>
                  <a:pt x="57299" y="1687146"/>
                </a:cubicBezTo>
                <a:cubicBezTo>
                  <a:pt x="53536" y="1852716"/>
                  <a:pt x="0" y="1920035"/>
                  <a:pt x="213383" y="2237645"/>
                </a:cubicBezTo>
                <a:cubicBezTo>
                  <a:pt x="293960" y="2363262"/>
                  <a:pt x="457976" y="2401334"/>
                  <a:pt x="540761" y="2440845"/>
                </a:cubicBezTo>
                <a:cubicBezTo>
                  <a:pt x="663057" y="2510460"/>
                  <a:pt x="862494" y="2544327"/>
                  <a:pt x="947161" y="2655334"/>
                </a:cubicBezTo>
                <a:cubicBezTo>
                  <a:pt x="982980" y="2686740"/>
                  <a:pt x="860422" y="2976965"/>
                  <a:pt x="1071339" y="3264934"/>
                </a:cubicBezTo>
                <a:cubicBezTo>
                  <a:pt x="1314333" y="3609334"/>
                  <a:pt x="1281367" y="3169197"/>
                  <a:pt x="1353443" y="3127306"/>
                </a:cubicBezTo>
                <a:cubicBezTo>
                  <a:pt x="1614928" y="3295114"/>
                  <a:pt x="1495470" y="3621222"/>
                  <a:pt x="1669650" y="3716489"/>
                </a:cubicBezTo>
                <a:cubicBezTo>
                  <a:pt x="1743048" y="3775175"/>
                  <a:pt x="1750554" y="3509526"/>
                  <a:pt x="1793828" y="3479422"/>
                </a:cubicBezTo>
                <a:cubicBezTo>
                  <a:pt x="1863199" y="3217862"/>
                  <a:pt x="1950652" y="3445897"/>
                  <a:pt x="2064761" y="3614889"/>
                </a:cubicBezTo>
                <a:cubicBezTo>
                  <a:pt x="2185541" y="3746899"/>
                  <a:pt x="2244925" y="3799169"/>
                  <a:pt x="2346983" y="3660045"/>
                </a:cubicBezTo>
                <a:cubicBezTo>
                  <a:pt x="2309742" y="3320863"/>
                  <a:pt x="2289905" y="3419799"/>
                  <a:pt x="2269869" y="3300081"/>
                </a:cubicBezTo>
                <a:cubicBezTo>
                  <a:pt x="2250773" y="3204321"/>
                  <a:pt x="2154327" y="3077392"/>
                  <a:pt x="2226764" y="2941737"/>
                </a:cubicBezTo>
                <a:cubicBezTo>
                  <a:pt x="2400214" y="2786557"/>
                  <a:pt x="2635424" y="2907305"/>
                  <a:pt x="2775961" y="2700489"/>
                </a:cubicBezTo>
                <a:cubicBezTo>
                  <a:pt x="2637256" y="2423429"/>
                  <a:pt x="2638756" y="2367618"/>
                  <a:pt x="2663215" y="2328107"/>
                </a:cubicBezTo>
                <a:cubicBezTo>
                  <a:pt x="2713566" y="2313100"/>
                  <a:pt x="2902021" y="2499170"/>
                  <a:pt x="2922717" y="2463422"/>
                </a:cubicBezTo>
                <a:cubicBezTo>
                  <a:pt x="3163947" y="2504513"/>
                  <a:pt x="2972495" y="2046436"/>
                  <a:pt x="3453295" y="2391786"/>
                </a:cubicBezTo>
                <a:cubicBezTo>
                  <a:pt x="3564481" y="2867680"/>
                  <a:pt x="3713024" y="2801240"/>
                  <a:pt x="3818387" y="2847046"/>
                </a:cubicBezTo>
                <a:cubicBezTo>
                  <a:pt x="3856584" y="2866145"/>
                  <a:pt x="4085105" y="2811706"/>
                  <a:pt x="4156878" y="2666622"/>
                </a:cubicBezTo>
                <a:close/>
              </a:path>
            </a:pathLst>
          </a:custGeom>
          <a:gradFill flip="none" rotWithShape="1">
            <a:gsLst>
              <a:gs pos="0">
                <a:srgbClr val="FFCC99">
                  <a:alpha val="50000"/>
                </a:srgbClr>
              </a:gs>
              <a:gs pos="100000">
                <a:schemeClr val="tx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18180000">
            <a:off x="5803901" y="5105400"/>
            <a:ext cx="360362" cy="725487"/>
          </a:xfrm>
          <a:prstGeom prst="ellipse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 rot="18180000">
            <a:off x="5783263" y="4924425"/>
            <a:ext cx="714375" cy="1304925"/>
          </a:xfrm>
          <a:prstGeom prst="ellipse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8180000">
            <a:off x="5757863" y="4762500"/>
            <a:ext cx="1146175" cy="1908175"/>
          </a:xfrm>
          <a:prstGeom prst="ellipse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18180000">
            <a:off x="5638800" y="4567238"/>
            <a:ext cx="1806575" cy="2536825"/>
          </a:xfrm>
          <a:custGeom>
            <a:avLst/>
            <a:gdLst>
              <a:gd name="connsiteX0" fmla="*/ 0 w 1795417"/>
              <a:gd name="connsiteY0" fmla="*/ 1310563 h 2621125"/>
              <a:gd name="connsiteX1" fmla="*/ 897709 w 1795417"/>
              <a:gd name="connsiteY1" fmla="*/ 0 h 2621125"/>
              <a:gd name="connsiteX2" fmla="*/ 1795418 w 1795417"/>
              <a:gd name="connsiteY2" fmla="*/ 1310563 h 2621125"/>
              <a:gd name="connsiteX3" fmla="*/ 897709 w 1795417"/>
              <a:gd name="connsiteY3" fmla="*/ 2621126 h 2621125"/>
              <a:gd name="connsiteX4" fmla="*/ 0 w 1795417"/>
              <a:gd name="connsiteY4" fmla="*/ 1310563 h 2621125"/>
              <a:gd name="connsiteX0" fmla="*/ 0 w 1865504"/>
              <a:gd name="connsiteY0" fmla="*/ 1310563 h 2631762"/>
              <a:gd name="connsiteX1" fmla="*/ 897709 w 1865504"/>
              <a:gd name="connsiteY1" fmla="*/ 0 h 2631762"/>
              <a:gd name="connsiteX2" fmla="*/ 1795418 w 1865504"/>
              <a:gd name="connsiteY2" fmla="*/ 1310563 h 2631762"/>
              <a:gd name="connsiteX3" fmla="*/ 1705133 w 1865504"/>
              <a:gd name="connsiteY3" fmla="*/ 1897371 h 2631762"/>
              <a:gd name="connsiteX4" fmla="*/ 897709 w 1865504"/>
              <a:gd name="connsiteY4" fmla="*/ 2621126 h 2631762"/>
              <a:gd name="connsiteX5" fmla="*/ 0 w 1865504"/>
              <a:gd name="connsiteY5" fmla="*/ 1310563 h 2631762"/>
              <a:gd name="connsiteX0" fmla="*/ 0 w 1839887"/>
              <a:gd name="connsiteY0" fmla="*/ 1310563 h 2631762"/>
              <a:gd name="connsiteX1" fmla="*/ 897709 w 1839887"/>
              <a:gd name="connsiteY1" fmla="*/ 0 h 2631762"/>
              <a:gd name="connsiteX2" fmla="*/ 1795418 w 1839887"/>
              <a:gd name="connsiteY2" fmla="*/ 1310563 h 2631762"/>
              <a:gd name="connsiteX3" fmla="*/ 1705133 w 1839887"/>
              <a:gd name="connsiteY3" fmla="*/ 1897371 h 2631762"/>
              <a:gd name="connsiteX4" fmla="*/ 897709 w 1839887"/>
              <a:gd name="connsiteY4" fmla="*/ 2621126 h 2631762"/>
              <a:gd name="connsiteX5" fmla="*/ 0 w 1839887"/>
              <a:gd name="connsiteY5" fmla="*/ 1310563 h 2631762"/>
              <a:gd name="connsiteX0" fmla="*/ 0 w 1795418"/>
              <a:gd name="connsiteY0" fmla="*/ 1310563 h 2631762"/>
              <a:gd name="connsiteX1" fmla="*/ 897709 w 1795418"/>
              <a:gd name="connsiteY1" fmla="*/ 0 h 2631762"/>
              <a:gd name="connsiteX2" fmla="*/ 1795418 w 1795418"/>
              <a:gd name="connsiteY2" fmla="*/ 1310563 h 2631762"/>
              <a:gd name="connsiteX3" fmla="*/ 1705133 w 1795418"/>
              <a:gd name="connsiteY3" fmla="*/ 1897371 h 2631762"/>
              <a:gd name="connsiteX4" fmla="*/ 897709 w 1795418"/>
              <a:gd name="connsiteY4" fmla="*/ 2621126 h 2631762"/>
              <a:gd name="connsiteX5" fmla="*/ 0 w 1795418"/>
              <a:gd name="connsiteY5" fmla="*/ 1310563 h 2631762"/>
              <a:gd name="connsiteX0" fmla="*/ 0 w 1798419"/>
              <a:gd name="connsiteY0" fmla="*/ 1310563 h 2631762"/>
              <a:gd name="connsiteX1" fmla="*/ 897709 w 1798419"/>
              <a:gd name="connsiteY1" fmla="*/ 0 h 2631762"/>
              <a:gd name="connsiteX2" fmla="*/ 1795418 w 1798419"/>
              <a:gd name="connsiteY2" fmla="*/ 1310563 h 2631762"/>
              <a:gd name="connsiteX3" fmla="*/ 1705133 w 1798419"/>
              <a:gd name="connsiteY3" fmla="*/ 1897371 h 2631762"/>
              <a:gd name="connsiteX4" fmla="*/ 897709 w 1798419"/>
              <a:gd name="connsiteY4" fmla="*/ 2621126 h 2631762"/>
              <a:gd name="connsiteX5" fmla="*/ 0 w 1798419"/>
              <a:gd name="connsiteY5" fmla="*/ 1310563 h 2631762"/>
              <a:gd name="connsiteX0" fmla="*/ 897709 w 1798419"/>
              <a:gd name="connsiteY0" fmla="*/ 2621126 h 2621126"/>
              <a:gd name="connsiteX1" fmla="*/ 0 w 1798419"/>
              <a:gd name="connsiteY1" fmla="*/ 1310563 h 2621126"/>
              <a:gd name="connsiteX2" fmla="*/ 897709 w 1798419"/>
              <a:gd name="connsiteY2" fmla="*/ 0 h 2621126"/>
              <a:gd name="connsiteX3" fmla="*/ 1795418 w 1798419"/>
              <a:gd name="connsiteY3" fmla="*/ 1310563 h 2621126"/>
              <a:gd name="connsiteX4" fmla="*/ 1796573 w 1798419"/>
              <a:gd name="connsiteY4" fmla="*/ 1988811 h 2621126"/>
              <a:gd name="connsiteX0" fmla="*/ 897709 w 1798419"/>
              <a:gd name="connsiteY0" fmla="*/ 2621126 h 2621126"/>
              <a:gd name="connsiteX1" fmla="*/ 0 w 1798419"/>
              <a:gd name="connsiteY1" fmla="*/ 1310563 h 2621126"/>
              <a:gd name="connsiteX2" fmla="*/ 897709 w 1798419"/>
              <a:gd name="connsiteY2" fmla="*/ 0 h 2621126"/>
              <a:gd name="connsiteX3" fmla="*/ 1795418 w 1798419"/>
              <a:gd name="connsiteY3" fmla="*/ 1310563 h 2621126"/>
              <a:gd name="connsiteX4" fmla="*/ 1796573 w 1798419"/>
              <a:gd name="connsiteY4" fmla="*/ 1988811 h 2621126"/>
              <a:gd name="connsiteX0" fmla="*/ 897709 w 1798419"/>
              <a:gd name="connsiteY0" fmla="*/ 2621126 h 2621126"/>
              <a:gd name="connsiteX1" fmla="*/ 0 w 1798419"/>
              <a:gd name="connsiteY1" fmla="*/ 1310563 h 2621126"/>
              <a:gd name="connsiteX2" fmla="*/ 897709 w 1798419"/>
              <a:gd name="connsiteY2" fmla="*/ 0 h 2621126"/>
              <a:gd name="connsiteX3" fmla="*/ 1795418 w 1798419"/>
              <a:gd name="connsiteY3" fmla="*/ 1310563 h 2621126"/>
              <a:gd name="connsiteX4" fmla="*/ 1785051 w 1798419"/>
              <a:gd name="connsiteY4" fmla="*/ 1848649 h 2621126"/>
              <a:gd name="connsiteX0" fmla="*/ 897709 w 1798419"/>
              <a:gd name="connsiteY0" fmla="*/ 2621126 h 2621126"/>
              <a:gd name="connsiteX1" fmla="*/ 0 w 1798419"/>
              <a:gd name="connsiteY1" fmla="*/ 1310563 h 2621126"/>
              <a:gd name="connsiteX2" fmla="*/ 897709 w 1798419"/>
              <a:gd name="connsiteY2" fmla="*/ 0 h 2621126"/>
              <a:gd name="connsiteX3" fmla="*/ 1795418 w 1798419"/>
              <a:gd name="connsiteY3" fmla="*/ 1310563 h 2621126"/>
              <a:gd name="connsiteX4" fmla="*/ 1785051 w 1798419"/>
              <a:gd name="connsiteY4" fmla="*/ 1848649 h 2621126"/>
              <a:gd name="connsiteX0" fmla="*/ 897709 w 1812801"/>
              <a:gd name="connsiteY0" fmla="*/ 2621126 h 2621126"/>
              <a:gd name="connsiteX1" fmla="*/ 0 w 1812801"/>
              <a:gd name="connsiteY1" fmla="*/ 1310563 h 2621126"/>
              <a:gd name="connsiteX2" fmla="*/ 897709 w 1812801"/>
              <a:gd name="connsiteY2" fmla="*/ 0 h 2621126"/>
              <a:gd name="connsiteX3" fmla="*/ 1795418 w 1812801"/>
              <a:gd name="connsiteY3" fmla="*/ 1310563 h 2621126"/>
              <a:gd name="connsiteX4" fmla="*/ 1785051 w 1812801"/>
              <a:gd name="connsiteY4" fmla="*/ 1848649 h 2621126"/>
              <a:gd name="connsiteX0" fmla="*/ 897709 w 1813276"/>
              <a:gd name="connsiteY0" fmla="*/ 2621126 h 2621126"/>
              <a:gd name="connsiteX1" fmla="*/ 0 w 1813276"/>
              <a:gd name="connsiteY1" fmla="*/ 1310563 h 2621126"/>
              <a:gd name="connsiteX2" fmla="*/ 897709 w 1813276"/>
              <a:gd name="connsiteY2" fmla="*/ 0 h 2621126"/>
              <a:gd name="connsiteX3" fmla="*/ 1795418 w 1813276"/>
              <a:gd name="connsiteY3" fmla="*/ 1310563 h 2621126"/>
              <a:gd name="connsiteX4" fmla="*/ 1785051 w 1813276"/>
              <a:gd name="connsiteY4" fmla="*/ 1848649 h 2621126"/>
              <a:gd name="connsiteX0" fmla="*/ 897709 w 1813276"/>
              <a:gd name="connsiteY0" fmla="*/ 2621126 h 2621126"/>
              <a:gd name="connsiteX1" fmla="*/ 0 w 1813276"/>
              <a:gd name="connsiteY1" fmla="*/ 1310563 h 2621126"/>
              <a:gd name="connsiteX2" fmla="*/ 897709 w 1813276"/>
              <a:gd name="connsiteY2" fmla="*/ 0 h 2621126"/>
              <a:gd name="connsiteX3" fmla="*/ 1795418 w 1813276"/>
              <a:gd name="connsiteY3" fmla="*/ 1310563 h 2621126"/>
              <a:gd name="connsiteX4" fmla="*/ 1785051 w 1813276"/>
              <a:gd name="connsiteY4" fmla="*/ 1848649 h 2621126"/>
              <a:gd name="connsiteX0" fmla="*/ 897709 w 1807171"/>
              <a:gd name="connsiteY0" fmla="*/ 2621126 h 2621126"/>
              <a:gd name="connsiteX1" fmla="*/ 0 w 1807171"/>
              <a:gd name="connsiteY1" fmla="*/ 1310563 h 2621126"/>
              <a:gd name="connsiteX2" fmla="*/ 897709 w 1807171"/>
              <a:gd name="connsiteY2" fmla="*/ 0 h 2621126"/>
              <a:gd name="connsiteX3" fmla="*/ 1795418 w 1807171"/>
              <a:gd name="connsiteY3" fmla="*/ 1310563 h 2621126"/>
              <a:gd name="connsiteX4" fmla="*/ 1769073 w 1807171"/>
              <a:gd name="connsiteY4" fmla="*/ 1859024 h 2621126"/>
              <a:gd name="connsiteX0" fmla="*/ 730824 w 1808360"/>
              <a:gd name="connsiteY0" fmla="*/ 2537201 h 2537201"/>
              <a:gd name="connsiteX1" fmla="*/ 1189 w 1808360"/>
              <a:gd name="connsiteY1" fmla="*/ 1310563 h 2537201"/>
              <a:gd name="connsiteX2" fmla="*/ 898898 w 1808360"/>
              <a:gd name="connsiteY2" fmla="*/ 0 h 2537201"/>
              <a:gd name="connsiteX3" fmla="*/ 1796607 w 1808360"/>
              <a:gd name="connsiteY3" fmla="*/ 1310563 h 2537201"/>
              <a:gd name="connsiteX4" fmla="*/ 1770262 w 1808360"/>
              <a:gd name="connsiteY4" fmla="*/ 1859024 h 2537201"/>
              <a:gd name="connsiteX0" fmla="*/ 729675 w 1807211"/>
              <a:gd name="connsiteY0" fmla="*/ 2537201 h 2537201"/>
              <a:gd name="connsiteX1" fmla="*/ 40 w 1807211"/>
              <a:gd name="connsiteY1" fmla="*/ 1310563 h 2537201"/>
              <a:gd name="connsiteX2" fmla="*/ 897749 w 1807211"/>
              <a:gd name="connsiteY2" fmla="*/ 0 h 2537201"/>
              <a:gd name="connsiteX3" fmla="*/ 1795458 w 1807211"/>
              <a:gd name="connsiteY3" fmla="*/ 1310563 h 2537201"/>
              <a:gd name="connsiteX4" fmla="*/ 1769113 w 1807211"/>
              <a:gd name="connsiteY4" fmla="*/ 1859024 h 253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7211" h="2537201">
                <a:moveTo>
                  <a:pt x="729675" y="2537201"/>
                </a:moveTo>
                <a:cubicBezTo>
                  <a:pt x="445486" y="2439400"/>
                  <a:pt x="4714" y="1871205"/>
                  <a:pt x="40" y="1310563"/>
                </a:cubicBezTo>
                <a:cubicBezTo>
                  <a:pt x="-4634" y="749921"/>
                  <a:pt x="401958" y="0"/>
                  <a:pt x="897749" y="0"/>
                </a:cubicBezTo>
                <a:cubicBezTo>
                  <a:pt x="1393540" y="0"/>
                  <a:pt x="1829470" y="816713"/>
                  <a:pt x="1795458" y="1310563"/>
                </a:cubicBezTo>
                <a:cubicBezTo>
                  <a:pt x="1817459" y="1540891"/>
                  <a:pt x="1808513" y="1572710"/>
                  <a:pt x="1769113" y="1859024"/>
                </a:cubicBezTo>
              </a:path>
            </a:pathLst>
          </a:cu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21"/>
          <p:cNvSpPr/>
          <p:nvPr/>
        </p:nvSpPr>
        <p:spPr>
          <a:xfrm rot="18180000">
            <a:off x="4894263" y="4665663"/>
            <a:ext cx="2425700" cy="1758950"/>
          </a:xfrm>
          <a:custGeom>
            <a:avLst/>
            <a:gdLst>
              <a:gd name="connsiteX0" fmla="*/ 0 w 2623669"/>
              <a:gd name="connsiteY0" fmla="*/ 2114156 h 4228312"/>
              <a:gd name="connsiteX1" fmla="*/ 1311835 w 2623669"/>
              <a:gd name="connsiteY1" fmla="*/ 0 h 4228312"/>
              <a:gd name="connsiteX2" fmla="*/ 2623670 w 2623669"/>
              <a:gd name="connsiteY2" fmla="*/ 2114156 h 4228312"/>
              <a:gd name="connsiteX3" fmla="*/ 1311835 w 2623669"/>
              <a:gd name="connsiteY3" fmla="*/ 4228312 h 4228312"/>
              <a:gd name="connsiteX4" fmla="*/ 0 w 2623669"/>
              <a:gd name="connsiteY4" fmla="*/ 2114156 h 4228312"/>
              <a:gd name="connsiteX0" fmla="*/ 0 w 2623670"/>
              <a:gd name="connsiteY0" fmla="*/ 2114156 h 2114156"/>
              <a:gd name="connsiteX1" fmla="*/ 1311835 w 2623670"/>
              <a:gd name="connsiteY1" fmla="*/ 0 h 2114156"/>
              <a:gd name="connsiteX2" fmla="*/ 2623670 w 2623670"/>
              <a:gd name="connsiteY2" fmla="*/ 2114156 h 2114156"/>
              <a:gd name="connsiteX3" fmla="*/ 0 w 2623670"/>
              <a:gd name="connsiteY3" fmla="*/ 2114156 h 2114156"/>
              <a:gd name="connsiteX0" fmla="*/ 0 w 2715110"/>
              <a:gd name="connsiteY0" fmla="*/ 2114156 h 2205596"/>
              <a:gd name="connsiteX1" fmla="*/ 1311835 w 2715110"/>
              <a:gd name="connsiteY1" fmla="*/ 0 h 2205596"/>
              <a:gd name="connsiteX2" fmla="*/ 2715110 w 2715110"/>
              <a:gd name="connsiteY2" fmla="*/ 2205596 h 2205596"/>
              <a:gd name="connsiteX0" fmla="*/ 0 w 2437397"/>
              <a:gd name="connsiteY0" fmla="*/ 2119911 h 2675632"/>
              <a:gd name="connsiteX1" fmla="*/ 1311835 w 2437397"/>
              <a:gd name="connsiteY1" fmla="*/ 5755 h 2675632"/>
              <a:gd name="connsiteX2" fmla="*/ 2437397 w 2437397"/>
              <a:gd name="connsiteY2" fmla="*/ 2675632 h 2675632"/>
              <a:gd name="connsiteX0" fmla="*/ 0 w 2596163"/>
              <a:gd name="connsiteY0" fmla="*/ 2119911 h 2675632"/>
              <a:gd name="connsiteX1" fmla="*/ 1311835 w 2596163"/>
              <a:gd name="connsiteY1" fmla="*/ 5755 h 2675632"/>
              <a:gd name="connsiteX2" fmla="*/ 2437397 w 2596163"/>
              <a:gd name="connsiteY2" fmla="*/ 2675632 h 2675632"/>
              <a:gd name="connsiteX0" fmla="*/ 0 w 2612400"/>
              <a:gd name="connsiteY0" fmla="*/ 2114202 h 2669923"/>
              <a:gd name="connsiteX1" fmla="*/ 1311835 w 2612400"/>
              <a:gd name="connsiteY1" fmla="*/ 46 h 2669923"/>
              <a:gd name="connsiteX2" fmla="*/ 2437397 w 2612400"/>
              <a:gd name="connsiteY2" fmla="*/ 2669923 h 2669923"/>
              <a:gd name="connsiteX0" fmla="*/ 0 w 2581362"/>
              <a:gd name="connsiteY0" fmla="*/ 2114202 h 2669923"/>
              <a:gd name="connsiteX1" fmla="*/ 1311835 w 2581362"/>
              <a:gd name="connsiteY1" fmla="*/ 46 h 2669923"/>
              <a:gd name="connsiteX2" fmla="*/ 2437397 w 2581362"/>
              <a:gd name="connsiteY2" fmla="*/ 2669923 h 2669923"/>
              <a:gd name="connsiteX0" fmla="*/ 0 w 2441245"/>
              <a:gd name="connsiteY0" fmla="*/ 1509005 h 2713152"/>
              <a:gd name="connsiteX1" fmla="*/ 1187779 w 2441245"/>
              <a:gd name="connsiteY1" fmla="*/ 43275 h 2713152"/>
              <a:gd name="connsiteX2" fmla="*/ 2313341 w 2441245"/>
              <a:gd name="connsiteY2" fmla="*/ 2713152 h 2713152"/>
              <a:gd name="connsiteX0" fmla="*/ 0 w 2455458"/>
              <a:gd name="connsiteY0" fmla="*/ 1467258 h 2671405"/>
              <a:gd name="connsiteX1" fmla="*/ 1187779 w 2455458"/>
              <a:gd name="connsiteY1" fmla="*/ 1528 h 2671405"/>
              <a:gd name="connsiteX2" fmla="*/ 2313341 w 2455458"/>
              <a:gd name="connsiteY2" fmla="*/ 2671405 h 2671405"/>
              <a:gd name="connsiteX0" fmla="*/ 0 w 2455458"/>
              <a:gd name="connsiteY0" fmla="*/ 1467258 h 2671405"/>
              <a:gd name="connsiteX1" fmla="*/ 1187779 w 2455458"/>
              <a:gd name="connsiteY1" fmla="*/ 1528 h 2671405"/>
              <a:gd name="connsiteX2" fmla="*/ 2313341 w 2455458"/>
              <a:gd name="connsiteY2" fmla="*/ 2671405 h 2671405"/>
              <a:gd name="connsiteX0" fmla="*/ 0 w 2457829"/>
              <a:gd name="connsiteY0" fmla="*/ 1536255 h 2695686"/>
              <a:gd name="connsiteX1" fmla="*/ 1204169 w 2457829"/>
              <a:gd name="connsiteY1" fmla="*/ 25809 h 2695686"/>
              <a:gd name="connsiteX2" fmla="*/ 2329731 w 2457829"/>
              <a:gd name="connsiteY2" fmla="*/ 2695686 h 2695686"/>
              <a:gd name="connsiteX0" fmla="*/ 0 w 2475537"/>
              <a:gd name="connsiteY0" fmla="*/ 1511910 h 2671341"/>
              <a:gd name="connsiteX1" fmla="*/ 1204169 w 2475537"/>
              <a:gd name="connsiteY1" fmla="*/ 1464 h 2671341"/>
              <a:gd name="connsiteX2" fmla="*/ 2329731 w 2475537"/>
              <a:gd name="connsiteY2" fmla="*/ 2671341 h 2671341"/>
              <a:gd name="connsiteX0" fmla="*/ 0 w 2429910"/>
              <a:gd name="connsiteY0" fmla="*/ 1445313 h 2702164"/>
              <a:gd name="connsiteX1" fmla="*/ 1176576 w 2429910"/>
              <a:gd name="connsiteY1" fmla="*/ 32287 h 2702164"/>
              <a:gd name="connsiteX2" fmla="*/ 2302138 w 2429910"/>
              <a:gd name="connsiteY2" fmla="*/ 2702164 h 2702164"/>
              <a:gd name="connsiteX0" fmla="*/ 0 w 2429353"/>
              <a:gd name="connsiteY0" fmla="*/ 1413167 h 2670018"/>
              <a:gd name="connsiteX1" fmla="*/ 1176576 w 2429353"/>
              <a:gd name="connsiteY1" fmla="*/ 141 h 2670018"/>
              <a:gd name="connsiteX2" fmla="*/ 2302138 w 2429353"/>
              <a:gd name="connsiteY2" fmla="*/ 2670018 h 2670018"/>
              <a:gd name="connsiteX0" fmla="*/ 0 w 2546996"/>
              <a:gd name="connsiteY0" fmla="*/ 1416384 h 1763262"/>
              <a:gd name="connsiteX1" fmla="*/ 1176576 w 2546996"/>
              <a:gd name="connsiteY1" fmla="*/ 3358 h 1763262"/>
              <a:gd name="connsiteX2" fmla="*/ 2426702 w 2546996"/>
              <a:gd name="connsiteY2" fmla="*/ 1763262 h 1763262"/>
              <a:gd name="connsiteX0" fmla="*/ 0 w 2426702"/>
              <a:gd name="connsiteY0" fmla="*/ 1416384 h 1763262"/>
              <a:gd name="connsiteX1" fmla="*/ 1176576 w 2426702"/>
              <a:gd name="connsiteY1" fmla="*/ 3358 h 1763262"/>
              <a:gd name="connsiteX2" fmla="*/ 2426702 w 2426702"/>
              <a:gd name="connsiteY2" fmla="*/ 1763262 h 1763262"/>
              <a:gd name="connsiteX0" fmla="*/ 0 w 2426702"/>
              <a:gd name="connsiteY0" fmla="*/ 1416384 h 1763262"/>
              <a:gd name="connsiteX1" fmla="*/ 1176576 w 2426702"/>
              <a:gd name="connsiteY1" fmla="*/ 3358 h 1763262"/>
              <a:gd name="connsiteX2" fmla="*/ 2426702 w 2426702"/>
              <a:gd name="connsiteY2" fmla="*/ 1763262 h 1763262"/>
              <a:gd name="connsiteX0" fmla="*/ 0 w 2426702"/>
              <a:gd name="connsiteY0" fmla="*/ 1413106 h 1759984"/>
              <a:gd name="connsiteX1" fmla="*/ 1176576 w 2426702"/>
              <a:gd name="connsiteY1" fmla="*/ 80 h 1759984"/>
              <a:gd name="connsiteX2" fmla="*/ 2426702 w 2426702"/>
              <a:gd name="connsiteY2" fmla="*/ 1759984 h 175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6702" h="1759984">
                <a:moveTo>
                  <a:pt x="0" y="1413106"/>
                </a:moveTo>
                <a:cubicBezTo>
                  <a:pt x="40166" y="639624"/>
                  <a:pt x="713407" y="-8244"/>
                  <a:pt x="1176576" y="80"/>
                </a:cubicBezTo>
                <a:cubicBezTo>
                  <a:pt x="1639745" y="8404"/>
                  <a:pt x="2302162" y="397494"/>
                  <a:pt x="2426702" y="1759984"/>
                </a:cubicBezTo>
              </a:path>
            </a:pathLst>
          </a:cu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22"/>
          <p:cNvSpPr/>
          <p:nvPr/>
        </p:nvSpPr>
        <p:spPr>
          <a:xfrm rot="18180000">
            <a:off x="4485482" y="4588669"/>
            <a:ext cx="3033712" cy="1612900"/>
          </a:xfrm>
          <a:custGeom>
            <a:avLst/>
            <a:gdLst>
              <a:gd name="connsiteX0" fmla="*/ 0 w 3343223"/>
              <a:gd name="connsiteY0" fmla="*/ 2321602 h 4643204"/>
              <a:gd name="connsiteX1" fmla="*/ 1671612 w 3343223"/>
              <a:gd name="connsiteY1" fmla="*/ 0 h 4643204"/>
              <a:gd name="connsiteX2" fmla="*/ 3343224 w 3343223"/>
              <a:gd name="connsiteY2" fmla="*/ 2321602 h 4643204"/>
              <a:gd name="connsiteX3" fmla="*/ 1671612 w 3343223"/>
              <a:gd name="connsiteY3" fmla="*/ 4643204 h 4643204"/>
              <a:gd name="connsiteX4" fmla="*/ 0 w 3343223"/>
              <a:gd name="connsiteY4" fmla="*/ 2321602 h 4643204"/>
              <a:gd name="connsiteX0" fmla="*/ 0 w 3343224"/>
              <a:gd name="connsiteY0" fmla="*/ 2321602 h 2321602"/>
              <a:gd name="connsiteX1" fmla="*/ 1671612 w 3343224"/>
              <a:gd name="connsiteY1" fmla="*/ 0 h 2321602"/>
              <a:gd name="connsiteX2" fmla="*/ 3343224 w 3343224"/>
              <a:gd name="connsiteY2" fmla="*/ 2321602 h 2321602"/>
              <a:gd name="connsiteX3" fmla="*/ 0 w 3343224"/>
              <a:gd name="connsiteY3" fmla="*/ 2321602 h 2321602"/>
              <a:gd name="connsiteX0" fmla="*/ 0 w 3434664"/>
              <a:gd name="connsiteY0" fmla="*/ 2321602 h 2413042"/>
              <a:gd name="connsiteX1" fmla="*/ 1671612 w 3434664"/>
              <a:gd name="connsiteY1" fmla="*/ 0 h 2413042"/>
              <a:gd name="connsiteX2" fmla="*/ 3434664 w 3434664"/>
              <a:gd name="connsiteY2" fmla="*/ 2413042 h 2413042"/>
              <a:gd name="connsiteX0" fmla="*/ 0 w 3244539"/>
              <a:gd name="connsiteY0" fmla="*/ 1304298 h 2484573"/>
              <a:gd name="connsiteX1" fmla="*/ 1481487 w 3244539"/>
              <a:gd name="connsiteY1" fmla="*/ 71531 h 2484573"/>
              <a:gd name="connsiteX2" fmla="*/ 3244539 w 3244539"/>
              <a:gd name="connsiteY2" fmla="*/ 2484573 h 2484573"/>
              <a:gd name="connsiteX0" fmla="*/ 0 w 3244539"/>
              <a:gd name="connsiteY0" fmla="*/ 1273333 h 2453608"/>
              <a:gd name="connsiteX1" fmla="*/ 1481487 w 3244539"/>
              <a:gd name="connsiteY1" fmla="*/ 40566 h 2453608"/>
              <a:gd name="connsiteX2" fmla="*/ 3244539 w 3244539"/>
              <a:gd name="connsiteY2" fmla="*/ 2453608 h 2453608"/>
              <a:gd name="connsiteX0" fmla="*/ 0 w 3244539"/>
              <a:gd name="connsiteY0" fmla="*/ 1233168 h 2413443"/>
              <a:gd name="connsiteX1" fmla="*/ 1481487 w 3244539"/>
              <a:gd name="connsiteY1" fmla="*/ 401 h 2413443"/>
              <a:gd name="connsiteX2" fmla="*/ 3244539 w 3244539"/>
              <a:gd name="connsiteY2" fmla="*/ 2413443 h 2413443"/>
              <a:gd name="connsiteX0" fmla="*/ 0 w 3151893"/>
              <a:gd name="connsiteY0" fmla="*/ 1274094 h 2469105"/>
              <a:gd name="connsiteX1" fmla="*/ 1481487 w 3151893"/>
              <a:gd name="connsiteY1" fmla="*/ 41327 h 2469105"/>
              <a:gd name="connsiteX2" fmla="*/ 3151893 w 3151893"/>
              <a:gd name="connsiteY2" fmla="*/ 2469105 h 2469105"/>
              <a:gd name="connsiteX0" fmla="*/ 0 w 3151893"/>
              <a:gd name="connsiteY0" fmla="*/ 1274094 h 2469105"/>
              <a:gd name="connsiteX1" fmla="*/ 1481487 w 3151893"/>
              <a:gd name="connsiteY1" fmla="*/ 41327 h 2469105"/>
              <a:gd name="connsiteX2" fmla="*/ 3151893 w 3151893"/>
              <a:gd name="connsiteY2" fmla="*/ 2469105 h 2469105"/>
              <a:gd name="connsiteX0" fmla="*/ 0 w 3151893"/>
              <a:gd name="connsiteY0" fmla="*/ 1233183 h 2428194"/>
              <a:gd name="connsiteX1" fmla="*/ 1481487 w 3151893"/>
              <a:gd name="connsiteY1" fmla="*/ 416 h 2428194"/>
              <a:gd name="connsiteX2" fmla="*/ 3151893 w 3151893"/>
              <a:gd name="connsiteY2" fmla="*/ 2428194 h 2428194"/>
              <a:gd name="connsiteX0" fmla="*/ 0 w 3214684"/>
              <a:gd name="connsiteY0" fmla="*/ 1233183 h 2428194"/>
              <a:gd name="connsiteX1" fmla="*/ 1481487 w 3214684"/>
              <a:gd name="connsiteY1" fmla="*/ 416 h 2428194"/>
              <a:gd name="connsiteX2" fmla="*/ 3069292 w 3214684"/>
              <a:gd name="connsiteY2" fmla="*/ 1613316 h 2428194"/>
              <a:gd name="connsiteX3" fmla="*/ 3151893 w 3214684"/>
              <a:gd name="connsiteY3" fmla="*/ 2428194 h 2428194"/>
              <a:gd name="connsiteX0" fmla="*/ 0 w 3151893"/>
              <a:gd name="connsiteY0" fmla="*/ 1233183 h 2428194"/>
              <a:gd name="connsiteX1" fmla="*/ 1481487 w 3151893"/>
              <a:gd name="connsiteY1" fmla="*/ 416 h 2428194"/>
              <a:gd name="connsiteX2" fmla="*/ 3069292 w 3151893"/>
              <a:gd name="connsiteY2" fmla="*/ 1613316 h 2428194"/>
              <a:gd name="connsiteX3" fmla="*/ 3151893 w 3151893"/>
              <a:gd name="connsiteY3" fmla="*/ 2428194 h 2428194"/>
              <a:gd name="connsiteX0" fmla="*/ 0 w 3151893"/>
              <a:gd name="connsiteY0" fmla="*/ 1233183 h 2428194"/>
              <a:gd name="connsiteX1" fmla="*/ 1481487 w 3151893"/>
              <a:gd name="connsiteY1" fmla="*/ 416 h 2428194"/>
              <a:gd name="connsiteX2" fmla="*/ 3069292 w 3151893"/>
              <a:gd name="connsiteY2" fmla="*/ 1613316 h 2428194"/>
              <a:gd name="connsiteX3" fmla="*/ 3151893 w 3151893"/>
              <a:gd name="connsiteY3" fmla="*/ 2428194 h 2428194"/>
              <a:gd name="connsiteX0" fmla="*/ 0 w 3151893"/>
              <a:gd name="connsiteY0" fmla="*/ 1233183 h 2428194"/>
              <a:gd name="connsiteX1" fmla="*/ 1481487 w 3151893"/>
              <a:gd name="connsiteY1" fmla="*/ 416 h 2428194"/>
              <a:gd name="connsiteX2" fmla="*/ 3069292 w 3151893"/>
              <a:gd name="connsiteY2" fmla="*/ 1613316 h 2428194"/>
              <a:gd name="connsiteX3" fmla="*/ 3151893 w 3151893"/>
              <a:gd name="connsiteY3" fmla="*/ 2428194 h 2428194"/>
              <a:gd name="connsiteX0" fmla="*/ 0 w 3069292"/>
              <a:gd name="connsiteY0" fmla="*/ 1233183 h 1613316"/>
              <a:gd name="connsiteX1" fmla="*/ 1481487 w 3069292"/>
              <a:gd name="connsiteY1" fmla="*/ 416 h 1613316"/>
              <a:gd name="connsiteX2" fmla="*/ 3069292 w 3069292"/>
              <a:gd name="connsiteY2" fmla="*/ 1613316 h 1613316"/>
              <a:gd name="connsiteX0" fmla="*/ 0 w 3034124"/>
              <a:gd name="connsiteY0" fmla="*/ 1174373 h 1622773"/>
              <a:gd name="connsiteX1" fmla="*/ 1446319 w 3034124"/>
              <a:gd name="connsiteY1" fmla="*/ 9873 h 1622773"/>
              <a:gd name="connsiteX2" fmla="*/ 3034124 w 3034124"/>
              <a:gd name="connsiteY2" fmla="*/ 1622773 h 1622773"/>
              <a:gd name="connsiteX0" fmla="*/ 0 w 3034124"/>
              <a:gd name="connsiteY0" fmla="*/ 1165124 h 1613524"/>
              <a:gd name="connsiteX1" fmla="*/ 1446319 w 3034124"/>
              <a:gd name="connsiteY1" fmla="*/ 624 h 1613524"/>
              <a:gd name="connsiteX2" fmla="*/ 3034124 w 3034124"/>
              <a:gd name="connsiteY2" fmla="*/ 1613524 h 1613524"/>
              <a:gd name="connsiteX0" fmla="*/ 0 w 3034124"/>
              <a:gd name="connsiteY0" fmla="*/ 1165423 h 1613823"/>
              <a:gd name="connsiteX1" fmla="*/ 1446319 w 3034124"/>
              <a:gd name="connsiteY1" fmla="*/ 923 h 1613823"/>
              <a:gd name="connsiteX2" fmla="*/ 3034124 w 3034124"/>
              <a:gd name="connsiteY2" fmla="*/ 1613823 h 1613823"/>
              <a:gd name="connsiteX0" fmla="*/ 0 w 3034124"/>
              <a:gd name="connsiteY0" fmla="*/ 1164599 h 1612999"/>
              <a:gd name="connsiteX1" fmla="*/ 1446319 w 3034124"/>
              <a:gd name="connsiteY1" fmla="*/ 99 h 1612999"/>
              <a:gd name="connsiteX2" fmla="*/ 3034124 w 3034124"/>
              <a:gd name="connsiteY2" fmla="*/ 1612999 h 16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4124" h="1612999">
                <a:moveTo>
                  <a:pt x="0" y="1164599"/>
                </a:moveTo>
                <a:cubicBezTo>
                  <a:pt x="468227" y="271137"/>
                  <a:pt x="1026849" y="5663"/>
                  <a:pt x="1446319" y="99"/>
                </a:cubicBezTo>
                <a:cubicBezTo>
                  <a:pt x="1865789" y="-5465"/>
                  <a:pt x="2455853" y="221951"/>
                  <a:pt x="3034124" y="1612999"/>
                </a:cubicBezTo>
              </a:path>
            </a:pathLst>
          </a:cu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5688144" y="5245200"/>
            <a:ext cx="180000" cy="180000"/>
          </a:xfrm>
          <a:prstGeom prst="ellipse">
            <a:avLst/>
          </a:prstGeom>
          <a:solidFill>
            <a:srgbClr val="FF99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127000" h="127000"/>
            <a:bevelB w="2540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669" y="3429000"/>
            <a:ext cx="1066971" cy="432048"/>
          </a:xfrm>
          <a:prstGeom prst="rect">
            <a:avLst/>
          </a:prstGeom>
          <a:gradFill>
            <a:gsLst>
              <a:gs pos="0">
                <a:srgbClr val="FFCC99">
                  <a:alpha val="50000"/>
                </a:srgbClr>
              </a:gs>
              <a:gs pos="100000">
                <a:schemeClr val="tx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64668" y="1772816"/>
            <a:ext cx="1066971" cy="432048"/>
          </a:xfrm>
          <a:prstGeom prst="rect">
            <a:avLst/>
          </a:prstGeom>
          <a:gradFill>
            <a:gsLst>
              <a:gs pos="50000">
                <a:srgbClr val="FFCC99">
                  <a:alpha val="7000"/>
                </a:srgbClr>
              </a:gs>
              <a:gs pos="50000">
                <a:schemeClr val="accent4">
                  <a:lumMod val="75000"/>
                  <a:alpha val="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46" name="TextBox 4"/>
          <p:cNvSpPr txBox="1">
            <a:spLocks noChangeArrowheads="1"/>
          </p:cNvSpPr>
          <p:nvPr/>
        </p:nvSpPr>
        <p:spPr bwMode="auto">
          <a:xfrm>
            <a:off x="265113" y="2247900"/>
            <a:ext cx="981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КРИТ</a:t>
            </a:r>
          </a:p>
        </p:txBody>
      </p:sp>
      <p:sp>
        <p:nvSpPr>
          <p:cNvPr id="30747" name="TextBox 5"/>
          <p:cNvSpPr txBox="1">
            <a:spLocks noChangeArrowheads="1"/>
          </p:cNvSpPr>
          <p:nvPr/>
        </p:nvSpPr>
        <p:spPr bwMode="auto">
          <a:xfrm>
            <a:off x="107950" y="3903663"/>
            <a:ext cx="164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МИКЕНЫ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МИКЕНСКОЕ ЦАРСТВО</a:t>
            </a:r>
          </a:p>
        </p:txBody>
      </p:sp>
      <p:pic>
        <p:nvPicPr>
          <p:cNvPr id="32772" name="Picture 2" descr="gr_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6238" y="754063"/>
            <a:ext cx="58674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олилиния 24"/>
          <p:cNvSpPr/>
          <p:nvPr/>
        </p:nvSpPr>
        <p:spPr>
          <a:xfrm>
            <a:off x="2123728" y="2132856"/>
            <a:ext cx="3699395" cy="3194580"/>
          </a:xfrm>
          <a:custGeom>
            <a:avLst/>
            <a:gdLst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659466 w 3962400"/>
              <a:gd name="connsiteY5" fmla="*/ 897511 h 3697155"/>
              <a:gd name="connsiteX6" fmla="*/ 1546577 w 3962400"/>
              <a:gd name="connsiteY6" fmla="*/ 1021689 h 3697155"/>
              <a:gd name="connsiteX7" fmla="*/ 1478844 w 3962400"/>
              <a:gd name="connsiteY7" fmla="*/ 1089422 h 3697155"/>
              <a:gd name="connsiteX8" fmla="*/ 1444977 w 3962400"/>
              <a:gd name="connsiteY8" fmla="*/ 1123289 h 3697155"/>
              <a:gd name="connsiteX9" fmla="*/ 1343377 w 3962400"/>
              <a:gd name="connsiteY9" fmla="*/ 1168444 h 3697155"/>
              <a:gd name="connsiteX10" fmla="*/ 1275644 w 3962400"/>
              <a:gd name="connsiteY10" fmla="*/ 1191022 h 3697155"/>
              <a:gd name="connsiteX11" fmla="*/ 1038577 w 3962400"/>
              <a:gd name="connsiteY11" fmla="*/ 1179733 h 3697155"/>
              <a:gd name="connsiteX12" fmla="*/ 948266 w 3962400"/>
              <a:gd name="connsiteY12" fmla="*/ 1157155 h 3697155"/>
              <a:gd name="connsiteX13" fmla="*/ 869244 w 3962400"/>
              <a:gd name="connsiteY13" fmla="*/ 1089422 h 3697155"/>
              <a:gd name="connsiteX14" fmla="*/ 835377 w 3962400"/>
              <a:gd name="connsiteY14" fmla="*/ 1066844 h 3697155"/>
              <a:gd name="connsiteX15" fmla="*/ 790222 w 3962400"/>
              <a:gd name="connsiteY15" fmla="*/ 1021689 h 3697155"/>
              <a:gd name="connsiteX16" fmla="*/ 767644 w 3962400"/>
              <a:gd name="connsiteY16" fmla="*/ 987822 h 3697155"/>
              <a:gd name="connsiteX17" fmla="*/ 733777 w 3962400"/>
              <a:gd name="connsiteY17" fmla="*/ 965244 h 3697155"/>
              <a:gd name="connsiteX18" fmla="*/ 699911 w 3962400"/>
              <a:gd name="connsiteY18" fmla="*/ 931378 h 3697155"/>
              <a:gd name="connsiteX19" fmla="*/ 666044 w 3962400"/>
              <a:gd name="connsiteY19" fmla="*/ 908800 h 3697155"/>
              <a:gd name="connsiteX20" fmla="*/ 620888 w 3962400"/>
              <a:gd name="connsiteY20" fmla="*/ 874933 h 3697155"/>
              <a:gd name="connsiteX21" fmla="*/ 530577 w 3962400"/>
              <a:gd name="connsiteY21" fmla="*/ 852355 h 3697155"/>
              <a:gd name="connsiteX22" fmla="*/ 338666 w 3962400"/>
              <a:gd name="connsiteY22" fmla="*/ 863644 h 3697155"/>
              <a:gd name="connsiteX23" fmla="*/ 270933 w 3962400"/>
              <a:gd name="connsiteY23" fmla="*/ 886222 h 3697155"/>
              <a:gd name="connsiteX24" fmla="*/ 237066 w 3962400"/>
              <a:gd name="connsiteY24" fmla="*/ 897511 h 3697155"/>
              <a:gd name="connsiteX25" fmla="*/ 203200 w 3962400"/>
              <a:gd name="connsiteY25" fmla="*/ 920089 h 3697155"/>
              <a:gd name="connsiteX26" fmla="*/ 135466 w 3962400"/>
              <a:gd name="connsiteY26" fmla="*/ 953955 h 3697155"/>
              <a:gd name="connsiteX27" fmla="*/ 112888 w 3962400"/>
              <a:gd name="connsiteY27" fmla="*/ 999111 h 3697155"/>
              <a:gd name="connsiteX28" fmla="*/ 79022 w 3962400"/>
              <a:gd name="connsiteY28" fmla="*/ 1032978 h 3697155"/>
              <a:gd name="connsiteX29" fmla="*/ 56444 w 3962400"/>
              <a:gd name="connsiteY29" fmla="*/ 1100711 h 3697155"/>
              <a:gd name="connsiteX30" fmla="*/ 33866 w 3962400"/>
              <a:gd name="connsiteY30" fmla="*/ 1157155 h 3697155"/>
              <a:gd name="connsiteX31" fmla="*/ 22577 w 3962400"/>
              <a:gd name="connsiteY31" fmla="*/ 1540978 h 3697155"/>
              <a:gd name="connsiteX32" fmla="*/ 11288 w 3962400"/>
              <a:gd name="connsiteY32" fmla="*/ 1597422 h 3697155"/>
              <a:gd name="connsiteX33" fmla="*/ 0 w 3962400"/>
              <a:gd name="connsiteY33" fmla="*/ 1699022 h 3697155"/>
              <a:gd name="connsiteX34" fmla="*/ 11288 w 3962400"/>
              <a:gd name="connsiteY34" fmla="*/ 2150578 h 3697155"/>
              <a:gd name="connsiteX35" fmla="*/ 56444 w 3962400"/>
              <a:gd name="connsiteY35" fmla="*/ 2252178 h 3697155"/>
              <a:gd name="connsiteX36" fmla="*/ 90311 w 3962400"/>
              <a:gd name="connsiteY36" fmla="*/ 2263467 h 3697155"/>
              <a:gd name="connsiteX37" fmla="*/ 169333 w 3962400"/>
              <a:gd name="connsiteY37" fmla="*/ 2319911 h 3697155"/>
              <a:gd name="connsiteX38" fmla="*/ 203200 w 3962400"/>
              <a:gd name="connsiteY38" fmla="*/ 2331200 h 3697155"/>
              <a:gd name="connsiteX39" fmla="*/ 338666 w 3962400"/>
              <a:gd name="connsiteY39" fmla="*/ 2353778 h 3697155"/>
              <a:gd name="connsiteX40" fmla="*/ 508000 w 3962400"/>
              <a:gd name="connsiteY40" fmla="*/ 2387644 h 3697155"/>
              <a:gd name="connsiteX41" fmla="*/ 541866 w 3962400"/>
              <a:gd name="connsiteY41" fmla="*/ 2410222 h 3697155"/>
              <a:gd name="connsiteX42" fmla="*/ 587022 w 3962400"/>
              <a:gd name="connsiteY42" fmla="*/ 2421511 h 3697155"/>
              <a:gd name="connsiteX43" fmla="*/ 632177 w 3962400"/>
              <a:gd name="connsiteY43" fmla="*/ 2466667 h 3697155"/>
              <a:gd name="connsiteX44" fmla="*/ 745066 w 3962400"/>
              <a:gd name="connsiteY44" fmla="*/ 2568267 h 3697155"/>
              <a:gd name="connsiteX45" fmla="*/ 778933 w 3962400"/>
              <a:gd name="connsiteY45" fmla="*/ 2624711 h 3697155"/>
              <a:gd name="connsiteX46" fmla="*/ 824088 w 3962400"/>
              <a:gd name="connsiteY46" fmla="*/ 2726311 h 3697155"/>
              <a:gd name="connsiteX47" fmla="*/ 846666 w 3962400"/>
              <a:gd name="connsiteY47" fmla="*/ 3019822 h 3697155"/>
              <a:gd name="connsiteX48" fmla="*/ 869244 w 3962400"/>
              <a:gd name="connsiteY48" fmla="*/ 3177867 h 3697155"/>
              <a:gd name="connsiteX49" fmla="*/ 891822 w 3962400"/>
              <a:gd name="connsiteY49" fmla="*/ 3245600 h 3697155"/>
              <a:gd name="connsiteX50" fmla="*/ 993422 w 3962400"/>
              <a:gd name="connsiteY50" fmla="*/ 3335911 h 3697155"/>
              <a:gd name="connsiteX51" fmla="*/ 1027288 w 3962400"/>
              <a:gd name="connsiteY51" fmla="*/ 3347200 h 3697155"/>
              <a:gd name="connsiteX52" fmla="*/ 1095022 w 3962400"/>
              <a:gd name="connsiteY52" fmla="*/ 3279467 h 3697155"/>
              <a:gd name="connsiteX53" fmla="*/ 1162755 w 3962400"/>
              <a:gd name="connsiteY53" fmla="*/ 3211733 h 3697155"/>
              <a:gd name="connsiteX54" fmla="*/ 1196622 w 3962400"/>
              <a:gd name="connsiteY54" fmla="*/ 3245600 h 3697155"/>
              <a:gd name="connsiteX55" fmla="*/ 1207911 w 3962400"/>
              <a:gd name="connsiteY55" fmla="*/ 3279467 h 3697155"/>
              <a:gd name="connsiteX56" fmla="*/ 1230488 w 3962400"/>
              <a:gd name="connsiteY56" fmla="*/ 3324622 h 3697155"/>
              <a:gd name="connsiteX57" fmla="*/ 1264355 w 3962400"/>
              <a:gd name="connsiteY57" fmla="*/ 3426222 h 3697155"/>
              <a:gd name="connsiteX58" fmla="*/ 1309511 w 3962400"/>
              <a:gd name="connsiteY58" fmla="*/ 3493955 h 3697155"/>
              <a:gd name="connsiteX59" fmla="*/ 1332088 w 3962400"/>
              <a:gd name="connsiteY59" fmla="*/ 3595555 h 3697155"/>
              <a:gd name="connsiteX60" fmla="*/ 1365955 w 3962400"/>
              <a:gd name="connsiteY60" fmla="*/ 3674578 h 3697155"/>
              <a:gd name="connsiteX61" fmla="*/ 1399822 w 3962400"/>
              <a:gd name="connsiteY61" fmla="*/ 3697155 h 3697155"/>
              <a:gd name="connsiteX62" fmla="*/ 1433688 w 3962400"/>
              <a:gd name="connsiteY62" fmla="*/ 3674578 h 3697155"/>
              <a:gd name="connsiteX63" fmla="*/ 1467555 w 3962400"/>
              <a:gd name="connsiteY63" fmla="*/ 3629422 h 3697155"/>
              <a:gd name="connsiteX64" fmla="*/ 1512711 w 3962400"/>
              <a:gd name="connsiteY64" fmla="*/ 3561689 h 3697155"/>
              <a:gd name="connsiteX65" fmla="*/ 1546577 w 3962400"/>
              <a:gd name="connsiteY65" fmla="*/ 3527822 h 3697155"/>
              <a:gd name="connsiteX66" fmla="*/ 1580444 w 3962400"/>
              <a:gd name="connsiteY66" fmla="*/ 3426222 h 3697155"/>
              <a:gd name="connsiteX67" fmla="*/ 1591733 w 3962400"/>
              <a:gd name="connsiteY67" fmla="*/ 3392355 h 3697155"/>
              <a:gd name="connsiteX68" fmla="*/ 1625600 w 3962400"/>
              <a:gd name="connsiteY68" fmla="*/ 3381067 h 3697155"/>
              <a:gd name="connsiteX69" fmla="*/ 1727200 w 3962400"/>
              <a:gd name="connsiteY69" fmla="*/ 3448800 h 3697155"/>
              <a:gd name="connsiteX70" fmla="*/ 1794933 w 3962400"/>
              <a:gd name="connsiteY70" fmla="*/ 3482667 h 3697155"/>
              <a:gd name="connsiteX71" fmla="*/ 1862666 w 3962400"/>
              <a:gd name="connsiteY71" fmla="*/ 3527822 h 3697155"/>
              <a:gd name="connsiteX72" fmla="*/ 1896533 w 3962400"/>
              <a:gd name="connsiteY72" fmla="*/ 3539111 h 3697155"/>
              <a:gd name="connsiteX73" fmla="*/ 2077155 w 3962400"/>
              <a:gd name="connsiteY73" fmla="*/ 3561689 h 3697155"/>
              <a:gd name="connsiteX74" fmla="*/ 2144888 w 3962400"/>
              <a:gd name="connsiteY74" fmla="*/ 3572978 h 3697155"/>
              <a:gd name="connsiteX75" fmla="*/ 2246488 w 3962400"/>
              <a:gd name="connsiteY75" fmla="*/ 3561689 h 3697155"/>
              <a:gd name="connsiteX76" fmla="*/ 2257777 w 3962400"/>
              <a:gd name="connsiteY76" fmla="*/ 3527822 h 3697155"/>
              <a:gd name="connsiteX77" fmla="*/ 2291644 w 3962400"/>
              <a:gd name="connsiteY77" fmla="*/ 3516533 h 3697155"/>
              <a:gd name="connsiteX78" fmla="*/ 2302933 w 3962400"/>
              <a:gd name="connsiteY78" fmla="*/ 3482667 h 3697155"/>
              <a:gd name="connsiteX79" fmla="*/ 2381955 w 3962400"/>
              <a:gd name="connsiteY79" fmla="*/ 3426222 h 3697155"/>
              <a:gd name="connsiteX80" fmla="*/ 2415822 w 3962400"/>
              <a:gd name="connsiteY80" fmla="*/ 3369778 h 3697155"/>
              <a:gd name="connsiteX81" fmla="*/ 2449688 w 3962400"/>
              <a:gd name="connsiteY81" fmla="*/ 3335911 h 3697155"/>
              <a:gd name="connsiteX82" fmla="*/ 2494844 w 3962400"/>
              <a:gd name="connsiteY82" fmla="*/ 3256889 h 3697155"/>
              <a:gd name="connsiteX83" fmla="*/ 2528711 w 3962400"/>
              <a:gd name="connsiteY83" fmla="*/ 2963378 h 3697155"/>
              <a:gd name="connsiteX84" fmla="*/ 2551288 w 3962400"/>
              <a:gd name="connsiteY84" fmla="*/ 2737600 h 3697155"/>
              <a:gd name="connsiteX85" fmla="*/ 2573866 w 3962400"/>
              <a:gd name="connsiteY85" fmla="*/ 2613422 h 3697155"/>
              <a:gd name="connsiteX86" fmla="*/ 2585155 w 3962400"/>
              <a:gd name="connsiteY86" fmla="*/ 2579555 h 3697155"/>
              <a:gd name="connsiteX87" fmla="*/ 2619022 w 3962400"/>
              <a:gd name="connsiteY87" fmla="*/ 2556978 h 3697155"/>
              <a:gd name="connsiteX88" fmla="*/ 2652888 w 3962400"/>
              <a:gd name="connsiteY88" fmla="*/ 2489244 h 3697155"/>
              <a:gd name="connsiteX89" fmla="*/ 2675466 w 3962400"/>
              <a:gd name="connsiteY89" fmla="*/ 2455378 h 3697155"/>
              <a:gd name="connsiteX90" fmla="*/ 2698044 w 3962400"/>
              <a:gd name="connsiteY90" fmla="*/ 2410222 h 3697155"/>
              <a:gd name="connsiteX91" fmla="*/ 2720622 w 3962400"/>
              <a:gd name="connsiteY91" fmla="*/ 2376355 h 3697155"/>
              <a:gd name="connsiteX92" fmla="*/ 2765777 w 3962400"/>
              <a:gd name="connsiteY92" fmla="*/ 2319911 h 3697155"/>
              <a:gd name="connsiteX93" fmla="*/ 2799644 w 3962400"/>
              <a:gd name="connsiteY93" fmla="*/ 2240889 h 3697155"/>
              <a:gd name="connsiteX94" fmla="*/ 2889955 w 3962400"/>
              <a:gd name="connsiteY94" fmla="*/ 2207022 h 3697155"/>
              <a:gd name="connsiteX95" fmla="*/ 2923822 w 3962400"/>
              <a:gd name="connsiteY95" fmla="*/ 2184444 h 3697155"/>
              <a:gd name="connsiteX96" fmla="*/ 2957688 w 3962400"/>
              <a:gd name="connsiteY96" fmla="*/ 2173155 h 3697155"/>
              <a:gd name="connsiteX97" fmla="*/ 3251200 w 3962400"/>
              <a:gd name="connsiteY97" fmla="*/ 2161867 h 3697155"/>
              <a:gd name="connsiteX98" fmla="*/ 3273777 w 3962400"/>
              <a:gd name="connsiteY98" fmla="*/ 2116711 h 3697155"/>
              <a:gd name="connsiteX99" fmla="*/ 3307644 w 3962400"/>
              <a:gd name="connsiteY99" fmla="*/ 2150578 h 3697155"/>
              <a:gd name="connsiteX100" fmla="*/ 3330222 w 3962400"/>
              <a:gd name="connsiteY100" fmla="*/ 2240889 h 3697155"/>
              <a:gd name="connsiteX101" fmla="*/ 3375377 w 3962400"/>
              <a:gd name="connsiteY101" fmla="*/ 2274755 h 3697155"/>
              <a:gd name="connsiteX102" fmla="*/ 3420533 w 3962400"/>
              <a:gd name="connsiteY102" fmla="*/ 2342489 h 3697155"/>
              <a:gd name="connsiteX103" fmla="*/ 3533422 w 3962400"/>
              <a:gd name="connsiteY103" fmla="*/ 2421511 h 3697155"/>
              <a:gd name="connsiteX104" fmla="*/ 3567288 w 3962400"/>
              <a:gd name="connsiteY104" fmla="*/ 2444089 h 3697155"/>
              <a:gd name="connsiteX105" fmla="*/ 3646311 w 3962400"/>
              <a:gd name="connsiteY105" fmla="*/ 2489244 h 3697155"/>
              <a:gd name="connsiteX106" fmla="*/ 3691466 w 3962400"/>
              <a:gd name="connsiteY106" fmla="*/ 2500533 h 3697155"/>
              <a:gd name="connsiteX107" fmla="*/ 3759200 w 3962400"/>
              <a:gd name="connsiteY107" fmla="*/ 2545689 h 3697155"/>
              <a:gd name="connsiteX108" fmla="*/ 3883377 w 3962400"/>
              <a:gd name="connsiteY108" fmla="*/ 2579555 h 3697155"/>
              <a:gd name="connsiteX109" fmla="*/ 3939822 w 3962400"/>
              <a:gd name="connsiteY109" fmla="*/ 2568267 h 3697155"/>
              <a:gd name="connsiteX110" fmla="*/ 3951111 w 3962400"/>
              <a:gd name="connsiteY110" fmla="*/ 2534400 h 3697155"/>
              <a:gd name="connsiteX111" fmla="*/ 3962400 w 3962400"/>
              <a:gd name="connsiteY111" fmla="*/ 2489244 h 3697155"/>
              <a:gd name="connsiteX112" fmla="*/ 3939822 w 3962400"/>
              <a:gd name="connsiteY112" fmla="*/ 2286044 h 3697155"/>
              <a:gd name="connsiteX113" fmla="*/ 3905955 w 3962400"/>
              <a:gd name="connsiteY113" fmla="*/ 2218311 h 3697155"/>
              <a:gd name="connsiteX114" fmla="*/ 3872088 w 3962400"/>
              <a:gd name="connsiteY114" fmla="*/ 2195733 h 3697155"/>
              <a:gd name="connsiteX115" fmla="*/ 3815644 w 3962400"/>
              <a:gd name="connsiteY115" fmla="*/ 2128000 h 3697155"/>
              <a:gd name="connsiteX116" fmla="*/ 3725333 w 3962400"/>
              <a:gd name="connsiteY116" fmla="*/ 2037689 h 3697155"/>
              <a:gd name="connsiteX117" fmla="*/ 3680177 w 3962400"/>
              <a:gd name="connsiteY117" fmla="*/ 1969955 h 3697155"/>
              <a:gd name="connsiteX118" fmla="*/ 3578577 w 3962400"/>
              <a:gd name="connsiteY118" fmla="*/ 1879644 h 3697155"/>
              <a:gd name="connsiteX119" fmla="*/ 3544711 w 3962400"/>
              <a:gd name="connsiteY119" fmla="*/ 1834489 h 3697155"/>
              <a:gd name="connsiteX120" fmla="*/ 3510844 w 3962400"/>
              <a:gd name="connsiteY120" fmla="*/ 1811911 h 3697155"/>
              <a:gd name="connsiteX121" fmla="*/ 3454400 w 3962400"/>
              <a:gd name="connsiteY121" fmla="*/ 1755467 h 3697155"/>
              <a:gd name="connsiteX122" fmla="*/ 3431822 w 3962400"/>
              <a:gd name="connsiteY122" fmla="*/ 1721600 h 3697155"/>
              <a:gd name="connsiteX123" fmla="*/ 3386666 w 3962400"/>
              <a:gd name="connsiteY123" fmla="*/ 1687733 h 3697155"/>
              <a:gd name="connsiteX124" fmla="*/ 3364088 w 3962400"/>
              <a:gd name="connsiteY124" fmla="*/ 1653867 h 3697155"/>
              <a:gd name="connsiteX125" fmla="*/ 3285066 w 3962400"/>
              <a:gd name="connsiteY125" fmla="*/ 1586133 h 3697155"/>
              <a:gd name="connsiteX126" fmla="*/ 3217333 w 3962400"/>
              <a:gd name="connsiteY126" fmla="*/ 1507111 h 3697155"/>
              <a:gd name="connsiteX127" fmla="*/ 3183466 w 3962400"/>
              <a:gd name="connsiteY127" fmla="*/ 1473244 h 3697155"/>
              <a:gd name="connsiteX128" fmla="*/ 3127022 w 3962400"/>
              <a:gd name="connsiteY128" fmla="*/ 1394222 h 3697155"/>
              <a:gd name="connsiteX129" fmla="*/ 3036711 w 3962400"/>
              <a:gd name="connsiteY129" fmla="*/ 1292622 h 3697155"/>
              <a:gd name="connsiteX130" fmla="*/ 3002844 w 3962400"/>
              <a:gd name="connsiteY130" fmla="*/ 1236178 h 3697155"/>
              <a:gd name="connsiteX131" fmla="*/ 2957688 w 3962400"/>
              <a:gd name="connsiteY131" fmla="*/ 1179733 h 3697155"/>
              <a:gd name="connsiteX132" fmla="*/ 2935111 w 3962400"/>
              <a:gd name="connsiteY132" fmla="*/ 1145867 h 3697155"/>
              <a:gd name="connsiteX133" fmla="*/ 2901244 w 3962400"/>
              <a:gd name="connsiteY133" fmla="*/ 1123289 h 3697155"/>
              <a:gd name="connsiteX134" fmla="*/ 2844800 w 3962400"/>
              <a:gd name="connsiteY134" fmla="*/ 1066844 h 3697155"/>
              <a:gd name="connsiteX135" fmla="*/ 2822222 w 3962400"/>
              <a:gd name="connsiteY135" fmla="*/ 1032978 h 3697155"/>
              <a:gd name="connsiteX136" fmla="*/ 2777066 w 3962400"/>
              <a:gd name="connsiteY136" fmla="*/ 987822 h 3697155"/>
              <a:gd name="connsiteX137" fmla="*/ 2720622 w 3962400"/>
              <a:gd name="connsiteY137" fmla="*/ 931378 h 3697155"/>
              <a:gd name="connsiteX138" fmla="*/ 2652888 w 3962400"/>
              <a:gd name="connsiteY138" fmla="*/ 852355 h 3697155"/>
              <a:gd name="connsiteX139" fmla="*/ 2619022 w 3962400"/>
              <a:gd name="connsiteY139" fmla="*/ 829778 h 3697155"/>
              <a:gd name="connsiteX140" fmla="*/ 2562577 w 3962400"/>
              <a:gd name="connsiteY140" fmla="*/ 773333 h 3697155"/>
              <a:gd name="connsiteX141" fmla="*/ 2540000 w 3962400"/>
              <a:gd name="connsiteY141" fmla="*/ 739467 h 3697155"/>
              <a:gd name="connsiteX142" fmla="*/ 2494844 w 3962400"/>
              <a:gd name="connsiteY142" fmla="*/ 705600 h 3697155"/>
              <a:gd name="connsiteX143" fmla="*/ 2415822 w 3962400"/>
              <a:gd name="connsiteY143" fmla="*/ 637867 h 3697155"/>
              <a:gd name="connsiteX144" fmla="*/ 2404533 w 3962400"/>
              <a:gd name="connsiteY144" fmla="*/ 604000 h 3697155"/>
              <a:gd name="connsiteX145" fmla="*/ 2302933 w 3962400"/>
              <a:gd name="connsiteY145" fmla="*/ 524978 h 3697155"/>
              <a:gd name="connsiteX146" fmla="*/ 2223911 w 3962400"/>
              <a:gd name="connsiteY146" fmla="*/ 423378 h 3697155"/>
              <a:gd name="connsiteX147" fmla="*/ 2190044 w 3962400"/>
              <a:gd name="connsiteY147" fmla="*/ 389511 h 3697155"/>
              <a:gd name="connsiteX148" fmla="*/ 2167466 w 3962400"/>
              <a:gd name="connsiteY148" fmla="*/ 355644 h 3697155"/>
              <a:gd name="connsiteX149" fmla="*/ 2099733 w 3962400"/>
              <a:gd name="connsiteY149" fmla="*/ 321778 h 3697155"/>
              <a:gd name="connsiteX150" fmla="*/ 2088444 w 3962400"/>
              <a:gd name="connsiteY150" fmla="*/ 287911 h 3697155"/>
              <a:gd name="connsiteX151" fmla="*/ 2054577 w 3962400"/>
              <a:gd name="connsiteY151" fmla="*/ 265333 h 3697155"/>
              <a:gd name="connsiteX152" fmla="*/ 2020711 w 3962400"/>
              <a:gd name="connsiteY152" fmla="*/ 231467 h 3697155"/>
              <a:gd name="connsiteX153" fmla="*/ 1998133 w 3962400"/>
              <a:gd name="connsiteY153" fmla="*/ 197600 h 3697155"/>
              <a:gd name="connsiteX154" fmla="*/ 1930400 w 3962400"/>
              <a:gd name="connsiteY154" fmla="*/ 152444 h 3697155"/>
              <a:gd name="connsiteX155" fmla="*/ 1851377 w 3962400"/>
              <a:gd name="connsiteY155" fmla="*/ 84711 h 3697155"/>
              <a:gd name="connsiteX156" fmla="*/ 1817511 w 3962400"/>
              <a:gd name="connsiteY156" fmla="*/ 50844 h 3697155"/>
              <a:gd name="connsiteX157" fmla="*/ 1636888 w 3962400"/>
              <a:gd name="connsiteY157" fmla="*/ 39555 h 3697155"/>
              <a:gd name="connsiteX158" fmla="*/ 1591733 w 3962400"/>
              <a:gd name="connsiteY158" fmla="*/ 73422 h 3697155"/>
              <a:gd name="connsiteX159" fmla="*/ 1580444 w 3962400"/>
              <a:gd name="connsiteY159" fmla="*/ 107289 h 3697155"/>
              <a:gd name="connsiteX160" fmla="*/ 1524000 w 3962400"/>
              <a:gd name="connsiteY160" fmla="*/ 186311 h 3697155"/>
              <a:gd name="connsiteX161" fmla="*/ 1490133 w 3962400"/>
              <a:gd name="connsiteY161" fmla="*/ 254044 h 3697155"/>
              <a:gd name="connsiteX162" fmla="*/ 1467555 w 3962400"/>
              <a:gd name="connsiteY162" fmla="*/ 321778 h 3697155"/>
              <a:gd name="connsiteX163" fmla="*/ 1456266 w 3962400"/>
              <a:gd name="connsiteY163" fmla="*/ 355644 h 3697155"/>
              <a:gd name="connsiteX164" fmla="*/ 1467555 w 3962400"/>
              <a:gd name="connsiteY164" fmla="*/ 705600 h 3697155"/>
              <a:gd name="connsiteX165" fmla="*/ 1478844 w 3962400"/>
              <a:gd name="connsiteY165" fmla="*/ 795911 h 3697155"/>
              <a:gd name="connsiteX166" fmla="*/ 1490133 w 3962400"/>
              <a:gd name="connsiteY166" fmla="*/ 852355 h 3697155"/>
              <a:gd name="connsiteX167" fmla="*/ 1490133 w 3962400"/>
              <a:gd name="connsiteY167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546577 w 3962400"/>
              <a:gd name="connsiteY5" fmla="*/ 1021689 h 3697155"/>
              <a:gd name="connsiteX6" fmla="*/ 1478844 w 3962400"/>
              <a:gd name="connsiteY6" fmla="*/ 1089422 h 3697155"/>
              <a:gd name="connsiteX7" fmla="*/ 1444977 w 3962400"/>
              <a:gd name="connsiteY7" fmla="*/ 1123289 h 3697155"/>
              <a:gd name="connsiteX8" fmla="*/ 1343377 w 3962400"/>
              <a:gd name="connsiteY8" fmla="*/ 1168444 h 3697155"/>
              <a:gd name="connsiteX9" fmla="*/ 1275644 w 3962400"/>
              <a:gd name="connsiteY9" fmla="*/ 1191022 h 3697155"/>
              <a:gd name="connsiteX10" fmla="*/ 1038577 w 3962400"/>
              <a:gd name="connsiteY10" fmla="*/ 1179733 h 3697155"/>
              <a:gd name="connsiteX11" fmla="*/ 948266 w 3962400"/>
              <a:gd name="connsiteY11" fmla="*/ 1157155 h 3697155"/>
              <a:gd name="connsiteX12" fmla="*/ 869244 w 3962400"/>
              <a:gd name="connsiteY12" fmla="*/ 1089422 h 3697155"/>
              <a:gd name="connsiteX13" fmla="*/ 835377 w 3962400"/>
              <a:gd name="connsiteY13" fmla="*/ 1066844 h 3697155"/>
              <a:gd name="connsiteX14" fmla="*/ 790222 w 3962400"/>
              <a:gd name="connsiteY14" fmla="*/ 1021689 h 3697155"/>
              <a:gd name="connsiteX15" fmla="*/ 767644 w 3962400"/>
              <a:gd name="connsiteY15" fmla="*/ 987822 h 3697155"/>
              <a:gd name="connsiteX16" fmla="*/ 733777 w 3962400"/>
              <a:gd name="connsiteY16" fmla="*/ 965244 h 3697155"/>
              <a:gd name="connsiteX17" fmla="*/ 699911 w 3962400"/>
              <a:gd name="connsiteY17" fmla="*/ 931378 h 3697155"/>
              <a:gd name="connsiteX18" fmla="*/ 666044 w 3962400"/>
              <a:gd name="connsiteY18" fmla="*/ 908800 h 3697155"/>
              <a:gd name="connsiteX19" fmla="*/ 620888 w 3962400"/>
              <a:gd name="connsiteY19" fmla="*/ 874933 h 3697155"/>
              <a:gd name="connsiteX20" fmla="*/ 530577 w 3962400"/>
              <a:gd name="connsiteY20" fmla="*/ 852355 h 3697155"/>
              <a:gd name="connsiteX21" fmla="*/ 338666 w 3962400"/>
              <a:gd name="connsiteY21" fmla="*/ 863644 h 3697155"/>
              <a:gd name="connsiteX22" fmla="*/ 270933 w 3962400"/>
              <a:gd name="connsiteY22" fmla="*/ 886222 h 3697155"/>
              <a:gd name="connsiteX23" fmla="*/ 237066 w 3962400"/>
              <a:gd name="connsiteY23" fmla="*/ 897511 h 3697155"/>
              <a:gd name="connsiteX24" fmla="*/ 203200 w 3962400"/>
              <a:gd name="connsiteY24" fmla="*/ 920089 h 3697155"/>
              <a:gd name="connsiteX25" fmla="*/ 135466 w 3962400"/>
              <a:gd name="connsiteY25" fmla="*/ 953955 h 3697155"/>
              <a:gd name="connsiteX26" fmla="*/ 112888 w 3962400"/>
              <a:gd name="connsiteY26" fmla="*/ 999111 h 3697155"/>
              <a:gd name="connsiteX27" fmla="*/ 79022 w 3962400"/>
              <a:gd name="connsiteY27" fmla="*/ 1032978 h 3697155"/>
              <a:gd name="connsiteX28" fmla="*/ 56444 w 3962400"/>
              <a:gd name="connsiteY28" fmla="*/ 1100711 h 3697155"/>
              <a:gd name="connsiteX29" fmla="*/ 33866 w 3962400"/>
              <a:gd name="connsiteY29" fmla="*/ 1157155 h 3697155"/>
              <a:gd name="connsiteX30" fmla="*/ 22577 w 3962400"/>
              <a:gd name="connsiteY30" fmla="*/ 1540978 h 3697155"/>
              <a:gd name="connsiteX31" fmla="*/ 11288 w 3962400"/>
              <a:gd name="connsiteY31" fmla="*/ 1597422 h 3697155"/>
              <a:gd name="connsiteX32" fmla="*/ 0 w 3962400"/>
              <a:gd name="connsiteY32" fmla="*/ 1699022 h 3697155"/>
              <a:gd name="connsiteX33" fmla="*/ 11288 w 3962400"/>
              <a:gd name="connsiteY33" fmla="*/ 2150578 h 3697155"/>
              <a:gd name="connsiteX34" fmla="*/ 56444 w 3962400"/>
              <a:gd name="connsiteY34" fmla="*/ 2252178 h 3697155"/>
              <a:gd name="connsiteX35" fmla="*/ 90311 w 3962400"/>
              <a:gd name="connsiteY35" fmla="*/ 2263467 h 3697155"/>
              <a:gd name="connsiteX36" fmla="*/ 169333 w 3962400"/>
              <a:gd name="connsiteY36" fmla="*/ 2319911 h 3697155"/>
              <a:gd name="connsiteX37" fmla="*/ 203200 w 3962400"/>
              <a:gd name="connsiteY37" fmla="*/ 2331200 h 3697155"/>
              <a:gd name="connsiteX38" fmla="*/ 338666 w 3962400"/>
              <a:gd name="connsiteY38" fmla="*/ 2353778 h 3697155"/>
              <a:gd name="connsiteX39" fmla="*/ 508000 w 3962400"/>
              <a:gd name="connsiteY39" fmla="*/ 2387644 h 3697155"/>
              <a:gd name="connsiteX40" fmla="*/ 541866 w 3962400"/>
              <a:gd name="connsiteY40" fmla="*/ 2410222 h 3697155"/>
              <a:gd name="connsiteX41" fmla="*/ 587022 w 3962400"/>
              <a:gd name="connsiteY41" fmla="*/ 2421511 h 3697155"/>
              <a:gd name="connsiteX42" fmla="*/ 632177 w 3962400"/>
              <a:gd name="connsiteY42" fmla="*/ 2466667 h 3697155"/>
              <a:gd name="connsiteX43" fmla="*/ 745066 w 3962400"/>
              <a:gd name="connsiteY43" fmla="*/ 2568267 h 3697155"/>
              <a:gd name="connsiteX44" fmla="*/ 778933 w 3962400"/>
              <a:gd name="connsiteY44" fmla="*/ 2624711 h 3697155"/>
              <a:gd name="connsiteX45" fmla="*/ 824088 w 3962400"/>
              <a:gd name="connsiteY45" fmla="*/ 2726311 h 3697155"/>
              <a:gd name="connsiteX46" fmla="*/ 846666 w 3962400"/>
              <a:gd name="connsiteY46" fmla="*/ 3019822 h 3697155"/>
              <a:gd name="connsiteX47" fmla="*/ 869244 w 3962400"/>
              <a:gd name="connsiteY47" fmla="*/ 3177867 h 3697155"/>
              <a:gd name="connsiteX48" fmla="*/ 891822 w 3962400"/>
              <a:gd name="connsiteY48" fmla="*/ 3245600 h 3697155"/>
              <a:gd name="connsiteX49" fmla="*/ 993422 w 3962400"/>
              <a:gd name="connsiteY49" fmla="*/ 3335911 h 3697155"/>
              <a:gd name="connsiteX50" fmla="*/ 1027288 w 3962400"/>
              <a:gd name="connsiteY50" fmla="*/ 3347200 h 3697155"/>
              <a:gd name="connsiteX51" fmla="*/ 1095022 w 3962400"/>
              <a:gd name="connsiteY51" fmla="*/ 3279467 h 3697155"/>
              <a:gd name="connsiteX52" fmla="*/ 1162755 w 3962400"/>
              <a:gd name="connsiteY52" fmla="*/ 3211733 h 3697155"/>
              <a:gd name="connsiteX53" fmla="*/ 1196622 w 3962400"/>
              <a:gd name="connsiteY53" fmla="*/ 3245600 h 3697155"/>
              <a:gd name="connsiteX54" fmla="*/ 1207911 w 3962400"/>
              <a:gd name="connsiteY54" fmla="*/ 3279467 h 3697155"/>
              <a:gd name="connsiteX55" fmla="*/ 1230488 w 3962400"/>
              <a:gd name="connsiteY55" fmla="*/ 3324622 h 3697155"/>
              <a:gd name="connsiteX56" fmla="*/ 1264355 w 3962400"/>
              <a:gd name="connsiteY56" fmla="*/ 3426222 h 3697155"/>
              <a:gd name="connsiteX57" fmla="*/ 1309511 w 3962400"/>
              <a:gd name="connsiteY57" fmla="*/ 3493955 h 3697155"/>
              <a:gd name="connsiteX58" fmla="*/ 1332088 w 3962400"/>
              <a:gd name="connsiteY58" fmla="*/ 3595555 h 3697155"/>
              <a:gd name="connsiteX59" fmla="*/ 1365955 w 3962400"/>
              <a:gd name="connsiteY59" fmla="*/ 3674578 h 3697155"/>
              <a:gd name="connsiteX60" fmla="*/ 1399822 w 3962400"/>
              <a:gd name="connsiteY60" fmla="*/ 3697155 h 3697155"/>
              <a:gd name="connsiteX61" fmla="*/ 1433688 w 3962400"/>
              <a:gd name="connsiteY61" fmla="*/ 3674578 h 3697155"/>
              <a:gd name="connsiteX62" fmla="*/ 1467555 w 3962400"/>
              <a:gd name="connsiteY62" fmla="*/ 3629422 h 3697155"/>
              <a:gd name="connsiteX63" fmla="*/ 1512711 w 3962400"/>
              <a:gd name="connsiteY63" fmla="*/ 3561689 h 3697155"/>
              <a:gd name="connsiteX64" fmla="*/ 1546577 w 3962400"/>
              <a:gd name="connsiteY64" fmla="*/ 3527822 h 3697155"/>
              <a:gd name="connsiteX65" fmla="*/ 1580444 w 3962400"/>
              <a:gd name="connsiteY65" fmla="*/ 3426222 h 3697155"/>
              <a:gd name="connsiteX66" fmla="*/ 1591733 w 3962400"/>
              <a:gd name="connsiteY66" fmla="*/ 3392355 h 3697155"/>
              <a:gd name="connsiteX67" fmla="*/ 1625600 w 3962400"/>
              <a:gd name="connsiteY67" fmla="*/ 3381067 h 3697155"/>
              <a:gd name="connsiteX68" fmla="*/ 1727200 w 3962400"/>
              <a:gd name="connsiteY68" fmla="*/ 3448800 h 3697155"/>
              <a:gd name="connsiteX69" fmla="*/ 1794933 w 3962400"/>
              <a:gd name="connsiteY69" fmla="*/ 3482667 h 3697155"/>
              <a:gd name="connsiteX70" fmla="*/ 1862666 w 3962400"/>
              <a:gd name="connsiteY70" fmla="*/ 3527822 h 3697155"/>
              <a:gd name="connsiteX71" fmla="*/ 1896533 w 3962400"/>
              <a:gd name="connsiteY71" fmla="*/ 3539111 h 3697155"/>
              <a:gd name="connsiteX72" fmla="*/ 2077155 w 3962400"/>
              <a:gd name="connsiteY72" fmla="*/ 3561689 h 3697155"/>
              <a:gd name="connsiteX73" fmla="*/ 2144888 w 3962400"/>
              <a:gd name="connsiteY73" fmla="*/ 3572978 h 3697155"/>
              <a:gd name="connsiteX74" fmla="*/ 2246488 w 3962400"/>
              <a:gd name="connsiteY74" fmla="*/ 3561689 h 3697155"/>
              <a:gd name="connsiteX75" fmla="*/ 2257777 w 3962400"/>
              <a:gd name="connsiteY75" fmla="*/ 3527822 h 3697155"/>
              <a:gd name="connsiteX76" fmla="*/ 2291644 w 3962400"/>
              <a:gd name="connsiteY76" fmla="*/ 3516533 h 3697155"/>
              <a:gd name="connsiteX77" fmla="*/ 2302933 w 3962400"/>
              <a:gd name="connsiteY77" fmla="*/ 3482667 h 3697155"/>
              <a:gd name="connsiteX78" fmla="*/ 2381955 w 3962400"/>
              <a:gd name="connsiteY78" fmla="*/ 3426222 h 3697155"/>
              <a:gd name="connsiteX79" fmla="*/ 2415822 w 3962400"/>
              <a:gd name="connsiteY79" fmla="*/ 3369778 h 3697155"/>
              <a:gd name="connsiteX80" fmla="*/ 2449688 w 3962400"/>
              <a:gd name="connsiteY80" fmla="*/ 3335911 h 3697155"/>
              <a:gd name="connsiteX81" fmla="*/ 2494844 w 3962400"/>
              <a:gd name="connsiteY81" fmla="*/ 3256889 h 3697155"/>
              <a:gd name="connsiteX82" fmla="*/ 2528711 w 3962400"/>
              <a:gd name="connsiteY82" fmla="*/ 2963378 h 3697155"/>
              <a:gd name="connsiteX83" fmla="*/ 2551288 w 3962400"/>
              <a:gd name="connsiteY83" fmla="*/ 2737600 h 3697155"/>
              <a:gd name="connsiteX84" fmla="*/ 2573866 w 3962400"/>
              <a:gd name="connsiteY84" fmla="*/ 2613422 h 3697155"/>
              <a:gd name="connsiteX85" fmla="*/ 2585155 w 3962400"/>
              <a:gd name="connsiteY85" fmla="*/ 2579555 h 3697155"/>
              <a:gd name="connsiteX86" fmla="*/ 2619022 w 3962400"/>
              <a:gd name="connsiteY86" fmla="*/ 2556978 h 3697155"/>
              <a:gd name="connsiteX87" fmla="*/ 2652888 w 3962400"/>
              <a:gd name="connsiteY87" fmla="*/ 2489244 h 3697155"/>
              <a:gd name="connsiteX88" fmla="*/ 2675466 w 3962400"/>
              <a:gd name="connsiteY88" fmla="*/ 2455378 h 3697155"/>
              <a:gd name="connsiteX89" fmla="*/ 2698044 w 3962400"/>
              <a:gd name="connsiteY89" fmla="*/ 2410222 h 3697155"/>
              <a:gd name="connsiteX90" fmla="*/ 2720622 w 3962400"/>
              <a:gd name="connsiteY90" fmla="*/ 2376355 h 3697155"/>
              <a:gd name="connsiteX91" fmla="*/ 2765777 w 3962400"/>
              <a:gd name="connsiteY91" fmla="*/ 2319911 h 3697155"/>
              <a:gd name="connsiteX92" fmla="*/ 2799644 w 3962400"/>
              <a:gd name="connsiteY92" fmla="*/ 2240889 h 3697155"/>
              <a:gd name="connsiteX93" fmla="*/ 2889955 w 3962400"/>
              <a:gd name="connsiteY93" fmla="*/ 2207022 h 3697155"/>
              <a:gd name="connsiteX94" fmla="*/ 2923822 w 3962400"/>
              <a:gd name="connsiteY94" fmla="*/ 2184444 h 3697155"/>
              <a:gd name="connsiteX95" fmla="*/ 2957688 w 3962400"/>
              <a:gd name="connsiteY95" fmla="*/ 2173155 h 3697155"/>
              <a:gd name="connsiteX96" fmla="*/ 3251200 w 3962400"/>
              <a:gd name="connsiteY96" fmla="*/ 2161867 h 3697155"/>
              <a:gd name="connsiteX97" fmla="*/ 3273777 w 3962400"/>
              <a:gd name="connsiteY97" fmla="*/ 2116711 h 3697155"/>
              <a:gd name="connsiteX98" fmla="*/ 3307644 w 3962400"/>
              <a:gd name="connsiteY98" fmla="*/ 2150578 h 3697155"/>
              <a:gd name="connsiteX99" fmla="*/ 3330222 w 3962400"/>
              <a:gd name="connsiteY99" fmla="*/ 2240889 h 3697155"/>
              <a:gd name="connsiteX100" fmla="*/ 3375377 w 3962400"/>
              <a:gd name="connsiteY100" fmla="*/ 2274755 h 3697155"/>
              <a:gd name="connsiteX101" fmla="*/ 3420533 w 3962400"/>
              <a:gd name="connsiteY101" fmla="*/ 2342489 h 3697155"/>
              <a:gd name="connsiteX102" fmla="*/ 3533422 w 3962400"/>
              <a:gd name="connsiteY102" fmla="*/ 2421511 h 3697155"/>
              <a:gd name="connsiteX103" fmla="*/ 3567288 w 3962400"/>
              <a:gd name="connsiteY103" fmla="*/ 2444089 h 3697155"/>
              <a:gd name="connsiteX104" fmla="*/ 3646311 w 3962400"/>
              <a:gd name="connsiteY104" fmla="*/ 2489244 h 3697155"/>
              <a:gd name="connsiteX105" fmla="*/ 3691466 w 3962400"/>
              <a:gd name="connsiteY105" fmla="*/ 2500533 h 3697155"/>
              <a:gd name="connsiteX106" fmla="*/ 3759200 w 3962400"/>
              <a:gd name="connsiteY106" fmla="*/ 2545689 h 3697155"/>
              <a:gd name="connsiteX107" fmla="*/ 3883377 w 3962400"/>
              <a:gd name="connsiteY107" fmla="*/ 2579555 h 3697155"/>
              <a:gd name="connsiteX108" fmla="*/ 3939822 w 3962400"/>
              <a:gd name="connsiteY108" fmla="*/ 2568267 h 3697155"/>
              <a:gd name="connsiteX109" fmla="*/ 3951111 w 3962400"/>
              <a:gd name="connsiteY109" fmla="*/ 2534400 h 3697155"/>
              <a:gd name="connsiteX110" fmla="*/ 3962400 w 3962400"/>
              <a:gd name="connsiteY110" fmla="*/ 2489244 h 3697155"/>
              <a:gd name="connsiteX111" fmla="*/ 3939822 w 3962400"/>
              <a:gd name="connsiteY111" fmla="*/ 2286044 h 3697155"/>
              <a:gd name="connsiteX112" fmla="*/ 3905955 w 3962400"/>
              <a:gd name="connsiteY112" fmla="*/ 2218311 h 3697155"/>
              <a:gd name="connsiteX113" fmla="*/ 3872088 w 3962400"/>
              <a:gd name="connsiteY113" fmla="*/ 2195733 h 3697155"/>
              <a:gd name="connsiteX114" fmla="*/ 3815644 w 3962400"/>
              <a:gd name="connsiteY114" fmla="*/ 2128000 h 3697155"/>
              <a:gd name="connsiteX115" fmla="*/ 3725333 w 3962400"/>
              <a:gd name="connsiteY115" fmla="*/ 2037689 h 3697155"/>
              <a:gd name="connsiteX116" fmla="*/ 3680177 w 3962400"/>
              <a:gd name="connsiteY116" fmla="*/ 1969955 h 3697155"/>
              <a:gd name="connsiteX117" fmla="*/ 3578577 w 3962400"/>
              <a:gd name="connsiteY117" fmla="*/ 1879644 h 3697155"/>
              <a:gd name="connsiteX118" fmla="*/ 3544711 w 3962400"/>
              <a:gd name="connsiteY118" fmla="*/ 1834489 h 3697155"/>
              <a:gd name="connsiteX119" fmla="*/ 3510844 w 3962400"/>
              <a:gd name="connsiteY119" fmla="*/ 1811911 h 3697155"/>
              <a:gd name="connsiteX120" fmla="*/ 3454400 w 3962400"/>
              <a:gd name="connsiteY120" fmla="*/ 1755467 h 3697155"/>
              <a:gd name="connsiteX121" fmla="*/ 3431822 w 3962400"/>
              <a:gd name="connsiteY121" fmla="*/ 1721600 h 3697155"/>
              <a:gd name="connsiteX122" fmla="*/ 3386666 w 3962400"/>
              <a:gd name="connsiteY122" fmla="*/ 1687733 h 3697155"/>
              <a:gd name="connsiteX123" fmla="*/ 3364088 w 3962400"/>
              <a:gd name="connsiteY123" fmla="*/ 1653867 h 3697155"/>
              <a:gd name="connsiteX124" fmla="*/ 3285066 w 3962400"/>
              <a:gd name="connsiteY124" fmla="*/ 1586133 h 3697155"/>
              <a:gd name="connsiteX125" fmla="*/ 3217333 w 3962400"/>
              <a:gd name="connsiteY125" fmla="*/ 1507111 h 3697155"/>
              <a:gd name="connsiteX126" fmla="*/ 3183466 w 3962400"/>
              <a:gd name="connsiteY126" fmla="*/ 1473244 h 3697155"/>
              <a:gd name="connsiteX127" fmla="*/ 3127022 w 3962400"/>
              <a:gd name="connsiteY127" fmla="*/ 1394222 h 3697155"/>
              <a:gd name="connsiteX128" fmla="*/ 3036711 w 3962400"/>
              <a:gd name="connsiteY128" fmla="*/ 1292622 h 3697155"/>
              <a:gd name="connsiteX129" fmla="*/ 3002844 w 3962400"/>
              <a:gd name="connsiteY129" fmla="*/ 1236178 h 3697155"/>
              <a:gd name="connsiteX130" fmla="*/ 2957688 w 3962400"/>
              <a:gd name="connsiteY130" fmla="*/ 1179733 h 3697155"/>
              <a:gd name="connsiteX131" fmla="*/ 2935111 w 3962400"/>
              <a:gd name="connsiteY131" fmla="*/ 1145867 h 3697155"/>
              <a:gd name="connsiteX132" fmla="*/ 2901244 w 3962400"/>
              <a:gd name="connsiteY132" fmla="*/ 1123289 h 3697155"/>
              <a:gd name="connsiteX133" fmla="*/ 2844800 w 3962400"/>
              <a:gd name="connsiteY133" fmla="*/ 1066844 h 3697155"/>
              <a:gd name="connsiteX134" fmla="*/ 2822222 w 3962400"/>
              <a:gd name="connsiteY134" fmla="*/ 1032978 h 3697155"/>
              <a:gd name="connsiteX135" fmla="*/ 2777066 w 3962400"/>
              <a:gd name="connsiteY135" fmla="*/ 987822 h 3697155"/>
              <a:gd name="connsiteX136" fmla="*/ 2720622 w 3962400"/>
              <a:gd name="connsiteY136" fmla="*/ 931378 h 3697155"/>
              <a:gd name="connsiteX137" fmla="*/ 2652888 w 3962400"/>
              <a:gd name="connsiteY137" fmla="*/ 852355 h 3697155"/>
              <a:gd name="connsiteX138" fmla="*/ 2619022 w 3962400"/>
              <a:gd name="connsiteY138" fmla="*/ 829778 h 3697155"/>
              <a:gd name="connsiteX139" fmla="*/ 2562577 w 3962400"/>
              <a:gd name="connsiteY139" fmla="*/ 773333 h 3697155"/>
              <a:gd name="connsiteX140" fmla="*/ 2540000 w 3962400"/>
              <a:gd name="connsiteY140" fmla="*/ 739467 h 3697155"/>
              <a:gd name="connsiteX141" fmla="*/ 2494844 w 3962400"/>
              <a:gd name="connsiteY141" fmla="*/ 705600 h 3697155"/>
              <a:gd name="connsiteX142" fmla="*/ 2415822 w 3962400"/>
              <a:gd name="connsiteY142" fmla="*/ 637867 h 3697155"/>
              <a:gd name="connsiteX143" fmla="*/ 2404533 w 3962400"/>
              <a:gd name="connsiteY143" fmla="*/ 604000 h 3697155"/>
              <a:gd name="connsiteX144" fmla="*/ 2302933 w 3962400"/>
              <a:gd name="connsiteY144" fmla="*/ 524978 h 3697155"/>
              <a:gd name="connsiteX145" fmla="*/ 2223911 w 3962400"/>
              <a:gd name="connsiteY145" fmla="*/ 423378 h 3697155"/>
              <a:gd name="connsiteX146" fmla="*/ 2190044 w 3962400"/>
              <a:gd name="connsiteY146" fmla="*/ 389511 h 3697155"/>
              <a:gd name="connsiteX147" fmla="*/ 2167466 w 3962400"/>
              <a:gd name="connsiteY147" fmla="*/ 355644 h 3697155"/>
              <a:gd name="connsiteX148" fmla="*/ 2099733 w 3962400"/>
              <a:gd name="connsiteY148" fmla="*/ 321778 h 3697155"/>
              <a:gd name="connsiteX149" fmla="*/ 2088444 w 3962400"/>
              <a:gd name="connsiteY149" fmla="*/ 287911 h 3697155"/>
              <a:gd name="connsiteX150" fmla="*/ 2054577 w 3962400"/>
              <a:gd name="connsiteY150" fmla="*/ 265333 h 3697155"/>
              <a:gd name="connsiteX151" fmla="*/ 2020711 w 3962400"/>
              <a:gd name="connsiteY151" fmla="*/ 231467 h 3697155"/>
              <a:gd name="connsiteX152" fmla="*/ 1998133 w 3962400"/>
              <a:gd name="connsiteY152" fmla="*/ 197600 h 3697155"/>
              <a:gd name="connsiteX153" fmla="*/ 1930400 w 3962400"/>
              <a:gd name="connsiteY153" fmla="*/ 152444 h 3697155"/>
              <a:gd name="connsiteX154" fmla="*/ 1851377 w 3962400"/>
              <a:gd name="connsiteY154" fmla="*/ 84711 h 3697155"/>
              <a:gd name="connsiteX155" fmla="*/ 1817511 w 3962400"/>
              <a:gd name="connsiteY155" fmla="*/ 50844 h 3697155"/>
              <a:gd name="connsiteX156" fmla="*/ 1636888 w 3962400"/>
              <a:gd name="connsiteY156" fmla="*/ 39555 h 3697155"/>
              <a:gd name="connsiteX157" fmla="*/ 1591733 w 3962400"/>
              <a:gd name="connsiteY157" fmla="*/ 73422 h 3697155"/>
              <a:gd name="connsiteX158" fmla="*/ 1580444 w 3962400"/>
              <a:gd name="connsiteY158" fmla="*/ 107289 h 3697155"/>
              <a:gd name="connsiteX159" fmla="*/ 1524000 w 3962400"/>
              <a:gd name="connsiteY159" fmla="*/ 186311 h 3697155"/>
              <a:gd name="connsiteX160" fmla="*/ 1490133 w 3962400"/>
              <a:gd name="connsiteY160" fmla="*/ 254044 h 3697155"/>
              <a:gd name="connsiteX161" fmla="*/ 1467555 w 3962400"/>
              <a:gd name="connsiteY161" fmla="*/ 321778 h 3697155"/>
              <a:gd name="connsiteX162" fmla="*/ 1456266 w 3962400"/>
              <a:gd name="connsiteY162" fmla="*/ 355644 h 3697155"/>
              <a:gd name="connsiteX163" fmla="*/ 1467555 w 3962400"/>
              <a:gd name="connsiteY163" fmla="*/ 705600 h 3697155"/>
              <a:gd name="connsiteX164" fmla="*/ 1478844 w 3962400"/>
              <a:gd name="connsiteY164" fmla="*/ 795911 h 3697155"/>
              <a:gd name="connsiteX165" fmla="*/ 1490133 w 3962400"/>
              <a:gd name="connsiteY165" fmla="*/ 852355 h 3697155"/>
              <a:gd name="connsiteX166" fmla="*/ 1490133 w 3962400"/>
              <a:gd name="connsiteY166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822222 w 3962400"/>
              <a:gd name="connsiteY133" fmla="*/ 1032978 h 3697155"/>
              <a:gd name="connsiteX134" fmla="*/ 2777066 w 3962400"/>
              <a:gd name="connsiteY134" fmla="*/ 987822 h 3697155"/>
              <a:gd name="connsiteX135" fmla="*/ 2720622 w 3962400"/>
              <a:gd name="connsiteY135" fmla="*/ 931378 h 3697155"/>
              <a:gd name="connsiteX136" fmla="*/ 2652888 w 3962400"/>
              <a:gd name="connsiteY136" fmla="*/ 852355 h 3697155"/>
              <a:gd name="connsiteX137" fmla="*/ 2619022 w 3962400"/>
              <a:gd name="connsiteY137" fmla="*/ 829778 h 3697155"/>
              <a:gd name="connsiteX138" fmla="*/ 2562577 w 3962400"/>
              <a:gd name="connsiteY138" fmla="*/ 773333 h 3697155"/>
              <a:gd name="connsiteX139" fmla="*/ 2540000 w 3962400"/>
              <a:gd name="connsiteY139" fmla="*/ 739467 h 3697155"/>
              <a:gd name="connsiteX140" fmla="*/ 2494844 w 3962400"/>
              <a:gd name="connsiteY140" fmla="*/ 705600 h 3697155"/>
              <a:gd name="connsiteX141" fmla="*/ 2415822 w 3962400"/>
              <a:gd name="connsiteY141" fmla="*/ 637867 h 3697155"/>
              <a:gd name="connsiteX142" fmla="*/ 2404533 w 3962400"/>
              <a:gd name="connsiteY142" fmla="*/ 604000 h 3697155"/>
              <a:gd name="connsiteX143" fmla="*/ 2302933 w 3962400"/>
              <a:gd name="connsiteY143" fmla="*/ 524978 h 3697155"/>
              <a:gd name="connsiteX144" fmla="*/ 2223911 w 3962400"/>
              <a:gd name="connsiteY144" fmla="*/ 423378 h 3697155"/>
              <a:gd name="connsiteX145" fmla="*/ 2190044 w 3962400"/>
              <a:gd name="connsiteY145" fmla="*/ 389511 h 3697155"/>
              <a:gd name="connsiteX146" fmla="*/ 2167466 w 3962400"/>
              <a:gd name="connsiteY146" fmla="*/ 355644 h 3697155"/>
              <a:gd name="connsiteX147" fmla="*/ 2099733 w 3962400"/>
              <a:gd name="connsiteY147" fmla="*/ 321778 h 3697155"/>
              <a:gd name="connsiteX148" fmla="*/ 2088444 w 3962400"/>
              <a:gd name="connsiteY148" fmla="*/ 287911 h 3697155"/>
              <a:gd name="connsiteX149" fmla="*/ 2054577 w 3962400"/>
              <a:gd name="connsiteY149" fmla="*/ 265333 h 3697155"/>
              <a:gd name="connsiteX150" fmla="*/ 2020711 w 3962400"/>
              <a:gd name="connsiteY150" fmla="*/ 231467 h 3697155"/>
              <a:gd name="connsiteX151" fmla="*/ 1998133 w 3962400"/>
              <a:gd name="connsiteY151" fmla="*/ 197600 h 3697155"/>
              <a:gd name="connsiteX152" fmla="*/ 1930400 w 3962400"/>
              <a:gd name="connsiteY152" fmla="*/ 152444 h 3697155"/>
              <a:gd name="connsiteX153" fmla="*/ 1851377 w 3962400"/>
              <a:gd name="connsiteY153" fmla="*/ 84711 h 3697155"/>
              <a:gd name="connsiteX154" fmla="*/ 1817511 w 3962400"/>
              <a:gd name="connsiteY154" fmla="*/ 50844 h 3697155"/>
              <a:gd name="connsiteX155" fmla="*/ 1636888 w 3962400"/>
              <a:gd name="connsiteY155" fmla="*/ 39555 h 3697155"/>
              <a:gd name="connsiteX156" fmla="*/ 1591733 w 3962400"/>
              <a:gd name="connsiteY156" fmla="*/ 73422 h 3697155"/>
              <a:gd name="connsiteX157" fmla="*/ 1580444 w 3962400"/>
              <a:gd name="connsiteY157" fmla="*/ 107289 h 3697155"/>
              <a:gd name="connsiteX158" fmla="*/ 1524000 w 3962400"/>
              <a:gd name="connsiteY158" fmla="*/ 186311 h 3697155"/>
              <a:gd name="connsiteX159" fmla="*/ 1490133 w 3962400"/>
              <a:gd name="connsiteY159" fmla="*/ 254044 h 3697155"/>
              <a:gd name="connsiteX160" fmla="*/ 1467555 w 3962400"/>
              <a:gd name="connsiteY160" fmla="*/ 321778 h 3697155"/>
              <a:gd name="connsiteX161" fmla="*/ 1456266 w 3962400"/>
              <a:gd name="connsiteY161" fmla="*/ 355644 h 3697155"/>
              <a:gd name="connsiteX162" fmla="*/ 1467555 w 3962400"/>
              <a:gd name="connsiteY162" fmla="*/ 705600 h 3697155"/>
              <a:gd name="connsiteX163" fmla="*/ 1478844 w 3962400"/>
              <a:gd name="connsiteY163" fmla="*/ 795911 h 3697155"/>
              <a:gd name="connsiteX164" fmla="*/ 1490133 w 3962400"/>
              <a:gd name="connsiteY164" fmla="*/ 852355 h 3697155"/>
              <a:gd name="connsiteX165" fmla="*/ 1490133 w 3962400"/>
              <a:gd name="connsiteY165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822222 w 3962400"/>
              <a:gd name="connsiteY133" fmla="*/ 1032978 h 3697155"/>
              <a:gd name="connsiteX134" fmla="*/ 2777066 w 3962400"/>
              <a:gd name="connsiteY134" fmla="*/ 987822 h 3697155"/>
              <a:gd name="connsiteX135" fmla="*/ 2720622 w 3962400"/>
              <a:gd name="connsiteY135" fmla="*/ 931378 h 3697155"/>
              <a:gd name="connsiteX136" fmla="*/ 2652888 w 3962400"/>
              <a:gd name="connsiteY136" fmla="*/ 852355 h 3697155"/>
              <a:gd name="connsiteX137" fmla="*/ 2619022 w 3962400"/>
              <a:gd name="connsiteY137" fmla="*/ 829778 h 3697155"/>
              <a:gd name="connsiteX138" fmla="*/ 2562577 w 3962400"/>
              <a:gd name="connsiteY138" fmla="*/ 773333 h 3697155"/>
              <a:gd name="connsiteX139" fmla="*/ 2540000 w 3962400"/>
              <a:gd name="connsiteY139" fmla="*/ 739467 h 3697155"/>
              <a:gd name="connsiteX140" fmla="*/ 2415822 w 3962400"/>
              <a:gd name="connsiteY140" fmla="*/ 637867 h 3697155"/>
              <a:gd name="connsiteX141" fmla="*/ 2404533 w 3962400"/>
              <a:gd name="connsiteY141" fmla="*/ 604000 h 3697155"/>
              <a:gd name="connsiteX142" fmla="*/ 2302933 w 3962400"/>
              <a:gd name="connsiteY142" fmla="*/ 524978 h 3697155"/>
              <a:gd name="connsiteX143" fmla="*/ 2223911 w 3962400"/>
              <a:gd name="connsiteY143" fmla="*/ 423378 h 3697155"/>
              <a:gd name="connsiteX144" fmla="*/ 2190044 w 3962400"/>
              <a:gd name="connsiteY144" fmla="*/ 389511 h 3697155"/>
              <a:gd name="connsiteX145" fmla="*/ 2167466 w 3962400"/>
              <a:gd name="connsiteY145" fmla="*/ 355644 h 3697155"/>
              <a:gd name="connsiteX146" fmla="*/ 2099733 w 3962400"/>
              <a:gd name="connsiteY146" fmla="*/ 321778 h 3697155"/>
              <a:gd name="connsiteX147" fmla="*/ 2088444 w 3962400"/>
              <a:gd name="connsiteY147" fmla="*/ 287911 h 3697155"/>
              <a:gd name="connsiteX148" fmla="*/ 2054577 w 3962400"/>
              <a:gd name="connsiteY148" fmla="*/ 265333 h 3697155"/>
              <a:gd name="connsiteX149" fmla="*/ 2020711 w 3962400"/>
              <a:gd name="connsiteY149" fmla="*/ 231467 h 3697155"/>
              <a:gd name="connsiteX150" fmla="*/ 1998133 w 3962400"/>
              <a:gd name="connsiteY150" fmla="*/ 197600 h 3697155"/>
              <a:gd name="connsiteX151" fmla="*/ 1930400 w 3962400"/>
              <a:gd name="connsiteY151" fmla="*/ 152444 h 3697155"/>
              <a:gd name="connsiteX152" fmla="*/ 1851377 w 3962400"/>
              <a:gd name="connsiteY152" fmla="*/ 84711 h 3697155"/>
              <a:gd name="connsiteX153" fmla="*/ 1817511 w 3962400"/>
              <a:gd name="connsiteY153" fmla="*/ 50844 h 3697155"/>
              <a:gd name="connsiteX154" fmla="*/ 1636888 w 3962400"/>
              <a:gd name="connsiteY154" fmla="*/ 39555 h 3697155"/>
              <a:gd name="connsiteX155" fmla="*/ 1591733 w 3962400"/>
              <a:gd name="connsiteY155" fmla="*/ 73422 h 3697155"/>
              <a:gd name="connsiteX156" fmla="*/ 1580444 w 3962400"/>
              <a:gd name="connsiteY156" fmla="*/ 107289 h 3697155"/>
              <a:gd name="connsiteX157" fmla="*/ 1524000 w 3962400"/>
              <a:gd name="connsiteY157" fmla="*/ 186311 h 3697155"/>
              <a:gd name="connsiteX158" fmla="*/ 1490133 w 3962400"/>
              <a:gd name="connsiteY158" fmla="*/ 254044 h 3697155"/>
              <a:gd name="connsiteX159" fmla="*/ 1467555 w 3962400"/>
              <a:gd name="connsiteY159" fmla="*/ 321778 h 3697155"/>
              <a:gd name="connsiteX160" fmla="*/ 1456266 w 3962400"/>
              <a:gd name="connsiteY160" fmla="*/ 355644 h 3697155"/>
              <a:gd name="connsiteX161" fmla="*/ 1467555 w 3962400"/>
              <a:gd name="connsiteY161" fmla="*/ 705600 h 3697155"/>
              <a:gd name="connsiteX162" fmla="*/ 1478844 w 3962400"/>
              <a:gd name="connsiteY162" fmla="*/ 795911 h 3697155"/>
              <a:gd name="connsiteX163" fmla="*/ 1490133 w 3962400"/>
              <a:gd name="connsiteY163" fmla="*/ 852355 h 3697155"/>
              <a:gd name="connsiteX164" fmla="*/ 1490133 w 3962400"/>
              <a:gd name="connsiteY164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822222 w 3962400"/>
              <a:gd name="connsiteY133" fmla="*/ 1032978 h 3697155"/>
              <a:gd name="connsiteX134" fmla="*/ 2777066 w 3962400"/>
              <a:gd name="connsiteY134" fmla="*/ 987822 h 3697155"/>
              <a:gd name="connsiteX135" fmla="*/ 2720622 w 3962400"/>
              <a:gd name="connsiteY135" fmla="*/ 931378 h 3697155"/>
              <a:gd name="connsiteX136" fmla="*/ 2652888 w 3962400"/>
              <a:gd name="connsiteY136" fmla="*/ 852355 h 3697155"/>
              <a:gd name="connsiteX137" fmla="*/ 2619022 w 3962400"/>
              <a:gd name="connsiteY137" fmla="*/ 829778 h 3697155"/>
              <a:gd name="connsiteX138" fmla="*/ 2562577 w 3962400"/>
              <a:gd name="connsiteY138" fmla="*/ 773333 h 3697155"/>
              <a:gd name="connsiteX139" fmla="*/ 2415822 w 3962400"/>
              <a:gd name="connsiteY139" fmla="*/ 637867 h 3697155"/>
              <a:gd name="connsiteX140" fmla="*/ 2404533 w 3962400"/>
              <a:gd name="connsiteY140" fmla="*/ 604000 h 3697155"/>
              <a:gd name="connsiteX141" fmla="*/ 2302933 w 3962400"/>
              <a:gd name="connsiteY141" fmla="*/ 524978 h 3697155"/>
              <a:gd name="connsiteX142" fmla="*/ 2223911 w 3962400"/>
              <a:gd name="connsiteY142" fmla="*/ 423378 h 3697155"/>
              <a:gd name="connsiteX143" fmla="*/ 2190044 w 3962400"/>
              <a:gd name="connsiteY143" fmla="*/ 389511 h 3697155"/>
              <a:gd name="connsiteX144" fmla="*/ 2167466 w 3962400"/>
              <a:gd name="connsiteY144" fmla="*/ 355644 h 3697155"/>
              <a:gd name="connsiteX145" fmla="*/ 2099733 w 3962400"/>
              <a:gd name="connsiteY145" fmla="*/ 321778 h 3697155"/>
              <a:gd name="connsiteX146" fmla="*/ 2088444 w 3962400"/>
              <a:gd name="connsiteY146" fmla="*/ 287911 h 3697155"/>
              <a:gd name="connsiteX147" fmla="*/ 2054577 w 3962400"/>
              <a:gd name="connsiteY147" fmla="*/ 265333 h 3697155"/>
              <a:gd name="connsiteX148" fmla="*/ 2020711 w 3962400"/>
              <a:gd name="connsiteY148" fmla="*/ 231467 h 3697155"/>
              <a:gd name="connsiteX149" fmla="*/ 1998133 w 3962400"/>
              <a:gd name="connsiteY149" fmla="*/ 197600 h 3697155"/>
              <a:gd name="connsiteX150" fmla="*/ 1930400 w 3962400"/>
              <a:gd name="connsiteY150" fmla="*/ 152444 h 3697155"/>
              <a:gd name="connsiteX151" fmla="*/ 1851377 w 3962400"/>
              <a:gd name="connsiteY151" fmla="*/ 84711 h 3697155"/>
              <a:gd name="connsiteX152" fmla="*/ 1817511 w 3962400"/>
              <a:gd name="connsiteY152" fmla="*/ 50844 h 3697155"/>
              <a:gd name="connsiteX153" fmla="*/ 1636888 w 3962400"/>
              <a:gd name="connsiteY153" fmla="*/ 39555 h 3697155"/>
              <a:gd name="connsiteX154" fmla="*/ 1591733 w 3962400"/>
              <a:gd name="connsiteY154" fmla="*/ 73422 h 3697155"/>
              <a:gd name="connsiteX155" fmla="*/ 1580444 w 3962400"/>
              <a:gd name="connsiteY155" fmla="*/ 107289 h 3697155"/>
              <a:gd name="connsiteX156" fmla="*/ 1524000 w 3962400"/>
              <a:gd name="connsiteY156" fmla="*/ 186311 h 3697155"/>
              <a:gd name="connsiteX157" fmla="*/ 1490133 w 3962400"/>
              <a:gd name="connsiteY157" fmla="*/ 254044 h 3697155"/>
              <a:gd name="connsiteX158" fmla="*/ 1467555 w 3962400"/>
              <a:gd name="connsiteY158" fmla="*/ 321778 h 3697155"/>
              <a:gd name="connsiteX159" fmla="*/ 1456266 w 3962400"/>
              <a:gd name="connsiteY159" fmla="*/ 355644 h 3697155"/>
              <a:gd name="connsiteX160" fmla="*/ 1467555 w 3962400"/>
              <a:gd name="connsiteY160" fmla="*/ 705600 h 3697155"/>
              <a:gd name="connsiteX161" fmla="*/ 1478844 w 3962400"/>
              <a:gd name="connsiteY161" fmla="*/ 795911 h 3697155"/>
              <a:gd name="connsiteX162" fmla="*/ 1490133 w 3962400"/>
              <a:gd name="connsiteY162" fmla="*/ 852355 h 3697155"/>
              <a:gd name="connsiteX163" fmla="*/ 1490133 w 3962400"/>
              <a:gd name="connsiteY163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822222 w 3962400"/>
              <a:gd name="connsiteY133" fmla="*/ 1032978 h 3697155"/>
              <a:gd name="connsiteX134" fmla="*/ 2777066 w 3962400"/>
              <a:gd name="connsiteY134" fmla="*/ 987822 h 3697155"/>
              <a:gd name="connsiteX135" fmla="*/ 2720622 w 3962400"/>
              <a:gd name="connsiteY135" fmla="*/ 931378 h 3697155"/>
              <a:gd name="connsiteX136" fmla="*/ 2652888 w 3962400"/>
              <a:gd name="connsiteY136" fmla="*/ 852355 h 3697155"/>
              <a:gd name="connsiteX137" fmla="*/ 2562577 w 3962400"/>
              <a:gd name="connsiteY137" fmla="*/ 773333 h 3697155"/>
              <a:gd name="connsiteX138" fmla="*/ 2415822 w 3962400"/>
              <a:gd name="connsiteY138" fmla="*/ 637867 h 3697155"/>
              <a:gd name="connsiteX139" fmla="*/ 2404533 w 3962400"/>
              <a:gd name="connsiteY139" fmla="*/ 604000 h 3697155"/>
              <a:gd name="connsiteX140" fmla="*/ 2302933 w 3962400"/>
              <a:gd name="connsiteY140" fmla="*/ 524978 h 3697155"/>
              <a:gd name="connsiteX141" fmla="*/ 2223911 w 3962400"/>
              <a:gd name="connsiteY141" fmla="*/ 423378 h 3697155"/>
              <a:gd name="connsiteX142" fmla="*/ 2190044 w 3962400"/>
              <a:gd name="connsiteY142" fmla="*/ 389511 h 3697155"/>
              <a:gd name="connsiteX143" fmla="*/ 2167466 w 3962400"/>
              <a:gd name="connsiteY143" fmla="*/ 355644 h 3697155"/>
              <a:gd name="connsiteX144" fmla="*/ 2099733 w 3962400"/>
              <a:gd name="connsiteY144" fmla="*/ 321778 h 3697155"/>
              <a:gd name="connsiteX145" fmla="*/ 2088444 w 3962400"/>
              <a:gd name="connsiteY145" fmla="*/ 287911 h 3697155"/>
              <a:gd name="connsiteX146" fmla="*/ 2054577 w 3962400"/>
              <a:gd name="connsiteY146" fmla="*/ 265333 h 3697155"/>
              <a:gd name="connsiteX147" fmla="*/ 2020711 w 3962400"/>
              <a:gd name="connsiteY147" fmla="*/ 231467 h 3697155"/>
              <a:gd name="connsiteX148" fmla="*/ 1998133 w 3962400"/>
              <a:gd name="connsiteY148" fmla="*/ 197600 h 3697155"/>
              <a:gd name="connsiteX149" fmla="*/ 1930400 w 3962400"/>
              <a:gd name="connsiteY149" fmla="*/ 152444 h 3697155"/>
              <a:gd name="connsiteX150" fmla="*/ 1851377 w 3962400"/>
              <a:gd name="connsiteY150" fmla="*/ 84711 h 3697155"/>
              <a:gd name="connsiteX151" fmla="*/ 1817511 w 3962400"/>
              <a:gd name="connsiteY151" fmla="*/ 50844 h 3697155"/>
              <a:gd name="connsiteX152" fmla="*/ 1636888 w 3962400"/>
              <a:gd name="connsiteY152" fmla="*/ 39555 h 3697155"/>
              <a:gd name="connsiteX153" fmla="*/ 1591733 w 3962400"/>
              <a:gd name="connsiteY153" fmla="*/ 73422 h 3697155"/>
              <a:gd name="connsiteX154" fmla="*/ 1580444 w 3962400"/>
              <a:gd name="connsiteY154" fmla="*/ 107289 h 3697155"/>
              <a:gd name="connsiteX155" fmla="*/ 1524000 w 3962400"/>
              <a:gd name="connsiteY155" fmla="*/ 186311 h 3697155"/>
              <a:gd name="connsiteX156" fmla="*/ 1490133 w 3962400"/>
              <a:gd name="connsiteY156" fmla="*/ 254044 h 3697155"/>
              <a:gd name="connsiteX157" fmla="*/ 1467555 w 3962400"/>
              <a:gd name="connsiteY157" fmla="*/ 321778 h 3697155"/>
              <a:gd name="connsiteX158" fmla="*/ 1456266 w 3962400"/>
              <a:gd name="connsiteY158" fmla="*/ 355644 h 3697155"/>
              <a:gd name="connsiteX159" fmla="*/ 1467555 w 3962400"/>
              <a:gd name="connsiteY159" fmla="*/ 705600 h 3697155"/>
              <a:gd name="connsiteX160" fmla="*/ 1478844 w 3962400"/>
              <a:gd name="connsiteY160" fmla="*/ 795911 h 3697155"/>
              <a:gd name="connsiteX161" fmla="*/ 1490133 w 3962400"/>
              <a:gd name="connsiteY161" fmla="*/ 852355 h 3697155"/>
              <a:gd name="connsiteX162" fmla="*/ 1490133 w 3962400"/>
              <a:gd name="connsiteY162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844800 w 3962400"/>
              <a:gd name="connsiteY132" fmla="*/ 1066844 h 3697155"/>
              <a:gd name="connsiteX133" fmla="*/ 2777066 w 3962400"/>
              <a:gd name="connsiteY133" fmla="*/ 987822 h 3697155"/>
              <a:gd name="connsiteX134" fmla="*/ 2720622 w 3962400"/>
              <a:gd name="connsiteY134" fmla="*/ 931378 h 3697155"/>
              <a:gd name="connsiteX135" fmla="*/ 2652888 w 3962400"/>
              <a:gd name="connsiteY135" fmla="*/ 852355 h 3697155"/>
              <a:gd name="connsiteX136" fmla="*/ 2562577 w 3962400"/>
              <a:gd name="connsiteY136" fmla="*/ 773333 h 3697155"/>
              <a:gd name="connsiteX137" fmla="*/ 2415822 w 3962400"/>
              <a:gd name="connsiteY137" fmla="*/ 637867 h 3697155"/>
              <a:gd name="connsiteX138" fmla="*/ 2404533 w 3962400"/>
              <a:gd name="connsiteY138" fmla="*/ 604000 h 3697155"/>
              <a:gd name="connsiteX139" fmla="*/ 2302933 w 3962400"/>
              <a:gd name="connsiteY139" fmla="*/ 524978 h 3697155"/>
              <a:gd name="connsiteX140" fmla="*/ 2223911 w 3962400"/>
              <a:gd name="connsiteY140" fmla="*/ 423378 h 3697155"/>
              <a:gd name="connsiteX141" fmla="*/ 2190044 w 3962400"/>
              <a:gd name="connsiteY141" fmla="*/ 389511 h 3697155"/>
              <a:gd name="connsiteX142" fmla="*/ 2167466 w 3962400"/>
              <a:gd name="connsiteY142" fmla="*/ 355644 h 3697155"/>
              <a:gd name="connsiteX143" fmla="*/ 2099733 w 3962400"/>
              <a:gd name="connsiteY143" fmla="*/ 321778 h 3697155"/>
              <a:gd name="connsiteX144" fmla="*/ 2088444 w 3962400"/>
              <a:gd name="connsiteY144" fmla="*/ 287911 h 3697155"/>
              <a:gd name="connsiteX145" fmla="*/ 2054577 w 3962400"/>
              <a:gd name="connsiteY145" fmla="*/ 265333 h 3697155"/>
              <a:gd name="connsiteX146" fmla="*/ 2020711 w 3962400"/>
              <a:gd name="connsiteY146" fmla="*/ 231467 h 3697155"/>
              <a:gd name="connsiteX147" fmla="*/ 1998133 w 3962400"/>
              <a:gd name="connsiteY147" fmla="*/ 197600 h 3697155"/>
              <a:gd name="connsiteX148" fmla="*/ 1930400 w 3962400"/>
              <a:gd name="connsiteY148" fmla="*/ 152444 h 3697155"/>
              <a:gd name="connsiteX149" fmla="*/ 1851377 w 3962400"/>
              <a:gd name="connsiteY149" fmla="*/ 84711 h 3697155"/>
              <a:gd name="connsiteX150" fmla="*/ 1817511 w 3962400"/>
              <a:gd name="connsiteY150" fmla="*/ 50844 h 3697155"/>
              <a:gd name="connsiteX151" fmla="*/ 1636888 w 3962400"/>
              <a:gd name="connsiteY151" fmla="*/ 39555 h 3697155"/>
              <a:gd name="connsiteX152" fmla="*/ 1591733 w 3962400"/>
              <a:gd name="connsiteY152" fmla="*/ 73422 h 3697155"/>
              <a:gd name="connsiteX153" fmla="*/ 1580444 w 3962400"/>
              <a:gd name="connsiteY153" fmla="*/ 107289 h 3697155"/>
              <a:gd name="connsiteX154" fmla="*/ 1524000 w 3962400"/>
              <a:gd name="connsiteY154" fmla="*/ 186311 h 3697155"/>
              <a:gd name="connsiteX155" fmla="*/ 1490133 w 3962400"/>
              <a:gd name="connsiteY155" fmla="*/ 254044 h 3697155"/>
              <a:gd name="connsiteX156" fmla="*/ 1467555 w 3962400"/>
              <a:gd name="connsiteY156" fmla="*/ 321778 h 3697155"/>
              <a:gd name="connsiteX157" fmla="*/ 1456266 w 3962400"/>
              <a:gd name="connsiteY157" fmla="*/ 355644 h 3697155"/>
              <a:gd name="connsiteX158" fmla="*/ 1467555 w 3962400"/>
              <a:gd name="connsiteY158" fmla="*/ 705600 h 3697155"/>
              <a:gd name="connsiteX159" fmla="*/ 1478844 w 3962400"/>
              <a:gd name="connsiteY159" fmla="*/ 795911 h 3697155"/>
              <a:gd name="connsiteX160" fmla="*/ 1490133 w 3962400"/>
              <a:gd name="connsiteY160" fmla="*/ 852355 h 3697155"/>
              <a:gd name="connsiteX161" fmla="*/ 1490133 w 3962400"/>
              <a:gd name="connsiteY161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682044 w 3962400"/>
              <a:gd name="connsiteY4" fmla="*/ 863644 h 3697155"/>
              <a:gd name="connsiteX5" fmla="*/ 1478844 w 3962400"/>
              <a:gd name="connsiteY5" fmla="*/ 1089422 h 3697155"/>
              <a:gd name="connsiteX6" fmla="*/ 1444977 w 3962400"/>
              <a:gd name="connsiteY6" fmla="*/ 1123289 h 3697155"/>
              <a:gd name="connsiteX7" fmla="*/ 1343377 w 3962400"/>
              <a:gd name="connsiteY7" fmla="*/ 1168444 h 3697155"/>
              <a:gd name="connsiteX8" fmla="*/ 1275644 w 3962400"/>
              <a:gd name="connsiteY8" fmla="*/ 1191022 h 3697155"/>
              <a:gd name="connsiteX9" fmla="*/ 1038577 w 3962400"/>
              <a:gd name="connsiteY9" fmla="*/ 1179733 h 3697155"/>
              <a:gd name="connsiteX10" fmla="*/ 948266 w 3962400"/>
              <a:gd name="connsiteY10" fmla="*/ 1157155 h 3697155"/>
              <a:gd name="connsiteX11" fmla="*/ 869244 w 3962400"/>
              <a:gd name="connsiteY11" fmla="*/ 1089422 h 3697155"/>
              <a:gd name="connsiteX12" fmla="*/ 835377 w 3962400"/>
              <a:gd name="connsiteY12" fmla="*/ 1066844 h 3697155"/>
              <a:gd name="connsiteX13" fmla="*/ 790222 w 3962400"/>
              <a:gd name="connsiteY13" fmla="*/ 1021689 h 3697155"/>
              <a:gd name="connsiteX14" fmla="*/ 767644 w 3962400"/>
              <a:gd name="connsiteY14" fmla="*/ 987822 h 3697155"/>
              <a:gd name="connsiteX15" fmla="*/ 733777 w 3962400"/>
              <a:gd name="connsiteY15" fmla="*/ 965244 h 3697155"/>
              <a:gd name="connsiteX16" fmla="*/ 699911 w 3962400"/>
              <a:gd name="connsiteY16" fmla="*/ 931378 h 3697155"/>
              <a:gd name="connsiteX17" fmla="*/ 666044 w 3962400"/>
              <a:gd name="connsiteY17" fmla="*/ 908800 h 3697155"/>
              <a:gd name="connsiteX18" fmla="*/ 620888 w 3962400"/>
              <a:gd name="connsiteY18" fmla="*/ 874933 h 3697155"/>
              <a:gd name="connsiteX19" fmla="*/ 530577 w 3962400"/>
              <a:gd name="connsiteY19" fmla="*/ 852355 h 3697155"/>
              <a:gd name="connsiteX20" fmla="*/ 338666 w 3962400"/>
              <a:gd name="connsiteY20" fmla="*/ 863644 h 3697155"/>
              <a:gd name="connsiteX21" fmla="*/ 270933 w 3962400"/>
              <a:gd name="connsiteY21" fmla="*/ 886222 h 3697155"/>
              <a:gd name="connsiteX22" fmla="*/ 237066 w 3962400"/>
              <a:gd name="connsiteY22" fmla="*/ 897511 h 3697155"/>
              <a:gd name="connsiteX23" fmla="*/ 203200 w 3962400"/>
              <a:gd name="connsiteY23" fmla="*/ 920089 h 3697155"/>
              <a:gd name="connsiteX24" fmla="*/ 135466 w 3962400"/>
              <a:gd name="connsiteY24" fmla="*/ 953955 h 3697155"/>
              <a:gd name="connsiteX25" fmla="*/ 112888 w 3962400"/>
              <a:gd name="connsiteY25" fmla="*/ 999111 h 3697155"/>
              <a:gd name="connsiteX26" fmla="*/ 79022 w 3962400"/>
              <a:gd name="connsiteY26" fmla="*/ 1032978 h 3697155"/>
              <a:gd name="connsiteX27" fmla="*/ 56444 w 3962400"/>
              <a:gd name="connsiteY27" fmla="*/ 1100711 h 3697155"/>
              <a:gd name="connsiteX28" fmla="*/ 33866 w 3962400"/>
              <a:gd name="connsiteY28" fmla="*/ 1157155 h 3697155"/>
              <a:gd name="connsiteX29" fmla="*/ 22577 w 3962400"/>
              <a:gd name="connsiteY29" fmla="*/ 1540978 h 3697155"/>
              <a:gd name="connsiteX30" fmla="*/ 11288 w 3962400"/>
              <a:gd name="connsiteY30" fmla="*/ 1597422 h 3697155"/>
              <a:gd name="connsiteX31" fmla="*/ 0 w 3962400"/>
              <a:gd name="connsiteY31" fmla="*/ 1699022 h 3697155"/>
              <a:gd name="connsiteX32" fmla="*/ 11288 w 3962400"/>
              <a:gd name="connsiteY32" fmla="*/ 2150578 h 3697155"/>
              <a:gd name="connsiteX33" fmla="*/ 56444 w 3962400"/>
              <a:gd name="connsiteY33" fmla="*/ 2252178 h 3697155"/>
              <a:gd name="connsiteX34" fmla="*/ 90311 w 3962400"/>
              <a:gd name="connsiteY34" fmla="*/ 2263467 h 3697155"/>
              <a:gd name="connsiteX35" fmla="*/ 169333 w 3962400"/>
              <a:gd name="connsiteY35" fmla="*/ 2319911 h 3697155"/>
              <a:gd name="connsiteX36" fmla="*/ 203200 w 3962400"/>
              <a:gd name="connsiteY36" fmla="*/ 2331200 h 3697155"/>
              <a:gd name="connsiteX37" fmla="*/ 338666 w 3962400"/>
              <a:gd name="connsiteY37" fmla="*/ 2353778 h 3697155"/>
              <a:gd name="connsiteX38" fmla="*/ 508000 w 3962400"/>
              <a:gd name="connsiteY38" fmla="*/ 2387644 h 3697155"/>
              <a:gd name="connsiteX39" fmla="*/ 541866 w 3962400"/>
              <a:gd name="connsiteY39" fmla="*/ 2410222 h 3697155"/>
              <a:gd name="connsiteX40" fmla="*/ 587022 w 3962400"/>
              <a:gd name="connsiteY40" fmla="*/ 2421511 h 3697155"/>
              <a:gd name="connsiteX41" fmla="*/ 632177 w 3962400"/>
              <a:gd name="connsiteY41" fmla="*/ 2466667 h 3697155"/>
              <a:gd name="connsiteX42" fmla="*/ 745066 w 3962400"/>
              <a:gd name="connsiteY42" fmla="*/ 2568267 h 3697155"/>
              <a:gd name="connsiteX43" fmla="*/ 778933 w 3962400"/>
              <a:gd name="connsiteY43" fmla="*/ 2624711 h 3697155"/>
              <a:gd name="connsiteX44" fmla="*/ 824088 w 3962400"/>
              <a:gd name="connsiteY44" fmla="*/ 2726311 h 3697155"/>
              <a:gd name="connsiteX45" fmla="*/ 846666 w 3962400"/>
              <a:gd name="connsiteY45" fmla="*/ 3019822 h 3697155"/>
              <a:gd name="connsiteX46" fmla="*/ 869244 w 3962400"/>
              <a:gd name="connsiteY46" fmla="*/ 3177867 h 3697155"/>
              <a:gd name="connsiteX47" fmla="*/ 891822 w 3962400"/>
              <a:gd name="connsiteY47" fmla="*/ 3245600 h 3697155"/>
              <a:gd name="connsiteX48" fmla="*/ 993422 w 3962400"/>
              <a:gd name="connsiteY48" fmla="*/ 3335911 h 3697155"/>
              <a:gd name="connsiteX49" fmla="*/ 1027288 w 3962400"/>
              <a:gd name="connsiteY49" fmla="*/ 3347200 h 3697155"/>
              <a:gd name="connsiteX50" fmla="*/ 1095022 w 3962400"/>
              <a:gd name="connsiteY50" fmla="*/ 3279467 h 3697155"/>
              <a:gd name="connsiteX51" fmla="*/ 1162755 w 3962400"/>
              <a:gd name="connsiteY51" fmla="*/ 3211733 h 3697155"/>
              <a:gd name="connsiteX52" fmla="*/ 1196622 w 3962400"/>
              <a:gd name="connsiteY52" fmla="*/ 3245600 h 3697155"/>
              <a:gd name="connsiteX53" fmla="*/ 1207911 w 3962400"/>
              <a:gd name="connsiteY53" fmla="*/ 3279467 h 3697155"/>
              <a:gd name="connsiteX54" fmla="*/ 1230488 w 3962400"/>
              <a:gd name="connsiteY54" fmla="*/ 3324622 h 3697155"/>
              <a:gd name="connsiteX55" fmla="*/ 1264355 w 3962400"/>
              <a:gd name="connsiteY55" fmla="*/ 3426222 h 3697155"/>
              <a:gd name="connsiteX56" fmla="*/ 1309511 w 3962400"/>
              <a:gd name="connsiteY56" fmla="*/ 3493955 h 3697155"/>
              <a:gd name="connsiteX57" fmla="*/ 1332088 w 3962400"/>
              <a:gd name="connsiteY57" fmla="*/ 3595555 h 3697155"/>
              <a:gd name="connsiteX58" fmla="*/ 1365955 w 3962400"/>
              <a:gd name="connsiteY58" fmla="*/ 3674578 h 3697155"/>
              <a:gd name="connsiteX59" fmla="*/ 1399822 w 3962400"/>
              <a:gd name="connsiteY59" fmla="*/ 3697155 h 3697155"/>
              <a:gd name="connsiteX60" fmla="*/ 1433688 w 3962400"/>
              <a:gd name="connsiteY60" fmla="*/ 3674578 h 3697155"/>
              <a:gd name="connsiteX61" fmla="*/ 1467555 w 3962400"/>
              <a:gd name="connsiteY61" fmla="*/ 3629422 h 3697155"/>
              <a:gd name="connsiteX62" fmla="*/ 1512711 w 3962400"/>
              <a:gd name="connsiteY62" fmla="*/ 3561689 h 3697155"/>
              <a:gd name="connsiteX63" fmla="*/ 1546577 w 3962400"/>
              <a:gd name="connsiteY63" fmla="*/ 3527822 h 3697155"/>
              <a:gd name="connsiteX64" fmla="*/ 1580444 w 3962400"/>
              <a:gd name="connsiteY64" fmla="*/ 3426222 h 3697155"/>
              <a:gd name="connsiteX65" fmla="*/ 1591733 w 3962400"/>
              <a:gd name="connsiteY65" fmla="*/ 3392355 h 3697155"/>
              <a:gd name="connsiteX66" fmla="*/ 1625600 w 3962400"/>
              <a:gd name="connsiteY66" fmla="*/ 3381067 h 3697155"/>
              <a:gd name="connsiteX67" fmla="*/ 1727200 w 3962400"/>
              <a:gd name="connsiteY67" fmla="*/ 3448800 h 3697155"/>
              <a:gd name="connsiteX68" fmla="*/ 1794933 w 3962400"/>
              <a:gd name="connsiteY68" fmla="*/ 3482667 h 3697155"/>
              <a:gd name="connsiteX69" fmla="*/ 1862666 w 3962400"/>
              <a:gd name="connsiteY69" fmla="*/ 3527822 h 3697155"/>
              <a:gd name="connsiteX70" fmla="*/ 1896533 w 3962400"/>
              <a:gd name="connsiteY70" fmla="*/ 3539111 h 3697155"/>
              <a:gd name="connsiteX71" fmla="*/ 2077155 w 3962400"/>
              <a:gd name="connsiteY71" fmla="*/ 3561689 h 3697155"/>
              <a:gd name="connsiteX72" fmla="*/ 2144888 w 3962400"/>
              <a:gd name="connsiteY72" fmla="*/ 3572978 h 3697155"/>
              <a:gd name="connsiteX73" fmla="*/ 2246488 w 3962400"/>
              <a:gd name="connsiteY73" fmla="*/ 3561689 h 3697155"/>
              <a:gd name="connsiteX74" fmla="*/ 2257777 w 3962400"/>
              <a:gd name="connsiteY74" fmla="*/ 3527822 h 3697155"/>
              <a:gd name="connsiteX75" fmla="*/ 2291644 w 3962400"/>
              <a:gd name="connsiteY75" fmla="*/ 3516533 h 3697155"/>
              <a:gd name="connsiteX76" fmla="*/ 2302933 w 3962400"/>
              <a:gd name="connsiteY76" fmla="*/ 3482667 h 3697155"/>
              <a:gd name="connsiteX77" fmla="*/ 2381955 w 3962400"/>
              <a:gd name="connsiteY77" fmla="*/ 3426222 h 3697155"/>
              <a:gd name="connsiteX78" fmla="*/ 2415822 w 3962400"/>
              <a:gd name="connsiteY78" fmla="*/ 3369778 h 3697155"/>
              <a:gd name="connsiteX79" fmla="*/ 2449688 w 3962400"/>
              <a:gd name="connsiteY79" fmla="*/ 3335911 h 3697155"/>
              <a:gd name="connsiteX80" fmla="*/ 2494844 w 3962400"/>
              <a:gd name="connsiteY80" fmla="*/ 3256889 h 3697155"/>
              <a:gd name="connsiteX81" fmla="*/ 2528711 w 3962400"/>
              <a:gd name="connsiteY81" fmla="*/ 2963378 h 3697155"/>
              <a:gd name="connsiteX82" fmla="*/ 2551288 w 3962400"/>
              <a:gd name="connsiteY82" fmla="*/ 2737600 h 3697155"/>
              <a:gd name="connsiteX83" fmla="*/ 2573866 w 3962400"/>
              <a:gd name="connsiteY83" fmla="*/ 2613422 h 3697155"/>
              <a:gd name="connsiteX84" fmla="*/ 2585155 w 3962400"/>
              <a:gd name="connsiteY84" fmla="*/ 2579555 h 3697155"/>
              <a:gd name="connsiteX85" fmla="*/ 2619022 w 3962400"/>
              <a:gd name="connsiteY85" fmla="*/ 2556978 h 3697155"/>
              <a:gd name="connsiteX86" fmla="*/ 2652888 w 3962400"/>
              <a:gd name="connsiteY86" fmla="*/ 2489244 h 3697155"/>
              <a:gd name="connsiteX87" fmla="*/ 2675466 w 3962400"/>
              <a:gd name="connsiteY87" fmla="*/ 2455378 h 3697155"/>
              <a:gd name="connsiteX88" fmla="*/ 2698044 w 3962400"/>
              <a:gd name="connsiteY88" fmla="*/ 2410222 h 3697155"/>
              <a:gd name="connsiteX89" fmla="*/ 2720622 w 3962400"/>
              <a:gd name="connsiteY89" fmla="*/ 2376355 h 3697155"/>
              <a:gd name="connsiteX90" fmla="*/ 2765777 w 3962400"/>
              <a:gd name="connsiteY90" fmla="*/ 2319911 h 3697155"/>
              <a:gd name="connsiteX91" fmla="*/ 2799644 w 3962400"/>
              <a:gd name="connsiteY91" fmla="*/ 2240889 h 3697155"/>
              <a:gd name="connsiteX92" fmla="*/ 2889955 w 3962400"/>
              <a:gd name="connsiteY92" fmla="*/ 2207022 h 3697155"/>
              <a:gd name="connsiteX93" fmla="*/ 2923822 w 3962400"/>
              <a:gd name="connsiteY93" fmla="*/ 2184444 h 3697155"/>
              <a:gd name="connsiteX94" fmla="*/ 2957688 w 3962400"/>
              <a:gd name="connsiteY94" fmla="*/ 2173155 h 3697155"/>
              <a:gd name="connsiteX95" fmla="*/ 3251200 w 3962400"/>
              <a:gd name="connsiteY95" fmla="*/ 2161867 h 3697155"/>
              <a:gd name="connsiteX96" fmla="*/ 3273777 w 3962400"/>
              <a:gd name="connsiteY96" fmla="*/ 2116711 h 3697155"/>
              <a:gd name="connsiteX97" fmla="*/ 3307644 w 3962400"/>
              <a:gd name="connsiteY97" fmla="*/ 2150578 h 3697155"/>
              <a:gd name="connsiteX98" fmla="*/ 3330222 w 3962400"/>
              <a:gd name="connsiteY98" fmla="*/ 2240889 h 3697155"/>
              <a:gd name="connsiteX99" fmla="*/ 3375377 w 3962400"/>
              <a:gd name="connsiteY99" fmla="*/ 2274755 h 3697155"/>
              <a:gd name="connsiteX100" fmla="*/ 3420533 w 3962400"/>
              <a:gd name="connsiteY100" fmla="*/ 2342489 h 3697155"/>
              <a:gd name="connsiteX101" fmla="*/ 3533422 w 3962400"/>
              <a:gd name="connsiteY101" fmla="*/ 2421511 h 3697155"/>
              <a:gd name="connsiteX102" fmla="*/ 3567288 w 3962400"/>
              <a:gd name="connsiteY102" fmla="*/ 2444089 h 3697155"/>
              <a:gd name="connsiteX103" fmla="*/ 3646311 w 3962400"/>
              <a:gd name="connsiteY103" fmla="*/ 2489244 h 3697155"/>
              <a:gd name="connsiteX104" fmla="*/ 3691466 w 3962400"/>
              <a:gd name="connsiteY104" fmla="*/ 2500533 h 3697155"/>
              <a:gd name="connsiteX105" fmla="*/ 3759200 w 3962400"/>
              <a:gd name="connsiteY105" fmla="*/ 2545689 h 3697155"/>
              <a:gd name="connsiteX106" fmla="*/ 3883377 w 3962400"/>
              <a:gd name="connsiteY106" fmla="*/ 2579555 h 3697155"/>
              <a:gd name="connsiteX107" fmla="*/ 3939822 w 3962400"/>
              <a:gd name="connsiteY107" fmla="*/ 2568267 h 3697155"/>
              <a:gd name="connsiteX108" fmla="*/ 3951111 w 3962400"/>
              <a:gd name="connsiteY108" fmla="*/ 2534400 h 3697155"/>
              <a:gd name="connsiteX109" fmla="*/ 3962400 w 3962400"/>
              <a:gd name="connsiteY109" fmla="*/ 2489244 h 3697155"/>
              <a:gd name="connsiteX110" fmla="*/ 3939822 w 3962400"/>
              <a:gd name="connsiteY110" fmla="*/ 2286044 h 3697155"/>
              <a:gd name="connsiteX111" fmla="*/ 3905955 w 3962400"/>
              <a:gd name="connsiteY111" fmla="*/ 2218311 h 3697155"/>
              <a:gd name="connsiteX112" fmla="*/ 3872088 w 3962400"/>
              <a:gd name="connsiteY112" fmla="*/ 2195733 h 3697155"/>
              <a:gd name="connsiteX113" fmla="*/ 3815644 w 3962400"/>
              <a:gd name="connsiteY113" fmla="*/ 2128000 h 3697155"/>
              <a:gd name="connsiteX114" fmla="*/ 3725333 w 3962400"/>
              <a:gd name="connsiteY114" fmla="*/ 2037689 h 3697155"/>
              <a:gd name="connsiteX115" fmla="*/ 3680177 w 3962400"/>
              <a:gd name="connsiteY115" fmla="*/ 1969955 h 3697155"/>
              <a:gd name="connsiteX116" fmla="*/ 3578577 w 3962400"/>
              <a:gd name="connsiteY116" fmla="*/ 1879644 h 3697155"/>
              <a:gd name="connsiteX117" fmla="*/ 3544711 w 3962400"/>
              <a:gd name="connsiteY117" fmla="*/ 1834489 h 3697155"/>
              <a:gd name="connsiteX118" fmla="*/ 3510844 w 3962400"/>
              <a:gd name="connsiteY118" fmla="*/ 1811911 h 3697155"/>
              <a:gd name="connsiteX119" fmla="*/ 3454400 w 3962400"/>
              <a:gd name="connsiteY119" fmla="*/ 1755467 h 3697155"/>
              <a:gd name="connsiteX120" fmla="*/ 3431822 w 3962400"/>
              <a:gd name="connsiteY120" fmla="*/ 1721600 h 3697155"/>
              <a:gd name="connsiteX121" fmla="*/ 3386666 w 3962400"/>
              <a:gd name="connsiteY121" fmla="*/ 1687733 h 3697155"/>
              <a:gd name="connsiteX122" fmla="*/ 3364088 w 3962400"/>
              <a:gd name="connsiteY122" fmla="*/ 1653867 h 3697155"/>
              <a:gd name="connsiteX123" fmla="*/ 3285066 w 3962400"/>
              <a:gd name="connsiteY123" fmla="*/ 1586133 h 3697155"/>
              <a:gd name="connsiteX124" fmla="*/ 3217333 w 3962400"/>
              <a:gd name="connsiteY124" fmla="*/ 1507111 h 3697155"/>
              <a:gd name="connsiteX125" fmla="*/ 3183466 w 3962400"/>
              <a:gd name="connsiteY125" fmla="*/ 1473244 h 3697155"/>
              <a:gd name="connsiteX126" fmla="*/ 3127022 w 3962400"/>
              <a:gd name="connsiteY126" fmla="*/ 1394222 h 3697155"/>
              <a:gd name="connsiteX127" fmla="*/ 3036711 w 3962400"/>
              <a:gd name="connsiteY127" fmla="*/ 1292622 h 3697155"/>
              <a:gd name="connsiteX128" fmla="*/ 3002844 w 3962400"/>
              <a:gd name="connsiteY128" fmla="*/ 1236178 h 3697155"/>
              <a:gd name="connsiteX129" fmla="*/ 2957688 w 3962400"/>
              <a:gd name="connsiteY129" fmla="*/ 1179733 h 3697155"/>
              <a:gd name="connsiteX130" fmla="*/ 2935111 w 3962400"/>
              <a:gd name="connsiteY130" fmla="*/ 1145867 h 3697155"/>
              <a:gd name="connsiteX131" fmla="*/ 2901244 w 3962400"/>
              <a:gd name="connsiteY131" fmla="*/ 1123289 h 3697155"/>
              <a:gd name="connsiteX132" fmla="*/ 2777066 w 3962400"/>
              <a:gd name="connsiteY132" fmla="*/ 987822 h 3697155"/>
              <a:gd name="connsiteX133" fmla="*/ 2720622 w 3962400"/>
              <a:gd name="connsiteY133" fmla="*/ 931378 h 3697155"/>
              <a:gd name="connsiteX134" fmla="*/ 2652888 w 3962400"/>
              <a:gd name="connsiteY134" fmla="*/ 852355 h 3697155"/>
              <a:gd name="connsiteX135" fmla="*/ 2562577 w 3962400"/>
              <a:gd name="connsiteY135" fmla="*/ 773333 h 3697155"/>
              <a:gd name="connsiteX136" fmla="*/ 2415822 w 3962400"/>
              <a:gd name="connsiteY136" fmla="*/ 637867 h 3697155"/>
              <a:gd name="connsiteX137" fmla="*/ 2404533 w 3962400"/>
              <a:gd name="connsiteY137" fmla="*/ 604000 h 3697155"/>
              <a:gd name="connsiteX138" fmla="*/ 2302933 w 3962400"/>
              <a:gd name="connsiteY138" fmla="*/ 524978 h 3697155"/>
              <a:gd name="connsiteX139" fmla="*/ 2223911 w 3962400"/>
              <a:gd name="connsiteY139" fmla="*/ 423378 h 3697155"/>
              <a:gd name="connsiteX140" fmla="*/ 2190044 w 3962400"/>
              <a:gd name="connsiteY140" fmla="*/ 389511 h 3697155"/>
              <a:gd name="connsiteX141" fmla="*/ 2167466 w 3962400"/>
              <a:gd name="connsiteY141" fmla="*/ 355644 h 3697155"/>
              <a:gd name="connsiteX142" fmla="*/ 2099733 w 3962400"/>
              <a:gd name="connsiteY142" fmla="*/ 321778 h 3697155"/>
              <a:gd name="connsiteX143" fmla="*/ 2088444 w 3962400"/>
              <a:gd name="connsiteY143" fmla="*/ 287911 h 3697155"/>
              <a:gd name="connsiteX144" fmla="*/ 2054577 w 3962400"/>
              <a:gd name="connsiteY144" fmla="*/ 265333 h 3697155"/>
              <a:gd name="connsiteX145" fmla="*/ 2020711 w 3962400"/>
              <a:gd name="connsiteY145" fmla="*/ 231467 h 3697155"/>
              <a:gd name="connsiteX146" fmla="*/ 1998133 w 3962400"/>
              <a:gd name="connsiteY146" fmla="*/ 197600 h 3697155"/>
              <a:gd name="connsiteX147" fmla="*/ 1930400 w 3962400"/>
              <a:gd name="connsiteY147" fmla="*/ 152444 h 3697155"/>
              <a:gd name="connsiteX148" fmla="*/ 1851377 w 3962400"/>
              <a:gd name="connsiteY148" fmla="*/ 84711 h 3697155"/>
              <a:gd name="connsiteX149" fmla="*/ 1817511 w 3962400"/>
              <a:gd name="connsiteY149" fmla="*/ 50844 h 3697155"/>
              <a:gd name="connsiteX150" fmla="*/ 1636888 w 3962400"/>
              <a:gd name="connsiteY150" fmla="*/ 39555 h 3697155"/>
              <a:gd name="connsiteX151" fmla="*/ 1591733 w 3962400"/>
              <a:gd name="connsiteY151" fmla="*/ 73422 h 3697155"/>
              <a:gd name="connsiteX152" fmla="*/ 1580444 w 3962400"/>
              <a:gd name="connsiteY152" fmla="*/ 107289 h 3697155"/>
              <a:gd name="connsiteX153" fmla="*/ 1524000 w 3962400"/>
              <a:gd name="connsiteY153" fmla="*/ 186311 h 3697155"/>
              <a:gd name="connsiteX154" fmla="*/ 1490133 w 3962400"/>
              <a:gd name="connsiteY154" fmla="*/ 254044 h 3697155"/>
              <a:gd name="connsiteX155" fmla="*/ 1467555 w 3962400"/>
              <a:gd name="connsiteY155" fmla="*/ 321778 h 3697155"/>
              <a:gd name="connsiteX156" fmla="*/ 1456266 w 3962400"/>
              <a:gd name="connsiteY156" fmla="*/ 355644 h 3697155"/>
              <a:gd name="connsiteX157" fmla="*/ 1467555 w 3962400"/>
              <a:gd name="connsiteY157" fmla="*/ 705600 h 3697155"/>
              <a:gd name="connsiteX158" fmla="*/ 1478844 w 3962400"/>
              <a:gd name="connsiteY158" fmla="*/ 795911 h 3697155"/>
              <a:gd name="connsiteX159" fmla="*/ 1490133 w 3962400"/>
              <a:gd name="connsiteY159" fmla="*/ 852355 h 3697155"/>
              <a:gd name="connsiteX160" fmla="*/ 1490133 w 3962400"/>
              <a:gd name="connsiteY160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693333 w 3962400"/>
              <a:gd name="connsiteY3" fmla="*/ 818489 h 3697155"/>
              <a:gd name="connsiteX4" fmla="*/ 1478844 w 3962400"/>
              <a:gd name="connsiteY4" fmla="*/ 1089422 h 3697155"/>
              <a:gd name="connsiteX5" fmla="*/ 1444977 w 3962400"/>
              <a:gd name="connsiteY5" fmla="*/ 1123289 h 3697155"/>
              <a:gd name="connsiteX6" fmla="*/ 1343377 w 3962400"/>
              <a:gd name="connsiteY6" fmla="*/ 1168444 h 3697155"/>
              <a:gd name="connsiteX7" fmla="*/ 1275644 w 3962400"/>
              <a:gd name="connsiteY7" fmla="*/ 1191022 h 3697155"/>
              <a:gd name="connsiteX8" fmla="*/ 1038577 w 3962400"/>
              <a:gd name="connsiteY8" fmla="*/ 1179733 h 3697155"/>
              <a:gd name="connsiteX9" fmla="*/ 948266 w 3962400"/>
              <a:gd name="connsiteY9" fmla="*/ 1157155 h 3697155"/>
              <a:gd name="connsiteX10" fmla="*/ 869244 w 3962400"/>
              <a:gd name="connsiteY10" fmla="*/ 1089422 h 3697155"/>
              <a:gd name="connsiteX11" fmla="*/ 835377 w 3962400"/>
              <a:gd name="connsiteY11" fmla="*/ 1066844 h 3697155"/>
              <a:gd name="connsiteX12" fmla="*/ 790222 w 3962400"/>
              <a:gd name="connsiteY12" fmla="*/ 1021689 h 3697155"/>
              <a:gd name="connsiteX13" fmla="*/ 767644 w 3962400"/>
              <a:gd name="connsiteY13" fmla="*/ 987822 h 3697155"/>
              <a:gd name="connsiteX14" fmla="*/ 733777 w 3962400"/>
              <a:gd name="connsiteY14" fmla="*/ 965244 h 3697155"/>
              <a:gd name="connsiteX15" fmla="*/ 699911 w 3962400"/>
              <a:gd name="connsiteY15" fmla="*/ 931378 h 3697155"/>
              <a:gd name="connsiteX16" fmla="*/ 666044 w 3962400"/>
              <a:gd name="connsiteY16" fmla="*/ 908800 h 3697155"/>
              <a:gd name="connsiteX17" fmla="*/ 620888 w 3962400"/>
              <a:gd name="connsiteY17" fmla="*/ 874933 h 3697155"/>
              <a:gd name="connsiteX18" fmla="*/ 530577 w 3962400"/>
              <a:gd name="connsiteY18" fmla="*/ 852355 h 3697155"/>
              <a:gd name="connsiteX19" fmla="*/ 338666 w 3962400"/>
              <a:gd name="connsiteY19" fmla="*/ 863644 h 3697155"/>
              <a:gd name="connsiteX20" fmla="*/ 270933 w 3962400"/>
              <a:gd name="connsiteY20" fmla="*/ 886222 h 3697155"/>
              <a:gd name="connsiteX21" fmla="*/ 237066 w 3962400"/>
              <a:gd name="connsiteY21" fmla="*/ 897511 h 3697155"/>
              <a:gd name="connsiteX22" fmla="*/ 203200 w 3962400"/>
              <a:gd name="connsiteY22" fmla="*/ 920089 h 3697155"/>
              <a:gd name="connsiteX23" fmla="*/ 135466 w 3962400"/>
              <a:gd name="connsiteY23" fmla="*/ 953955 h 3697155"/>
              <a:gd name="connsiteX24" fmla="*/ 112888 w 3962400"/>
              <a:gd name="connsiteY24" fmla="*/ 999111 h 3697155"/>
              <a:gd name="connsiteX25" fmla="*/ 79022 w 3962400"/>
              <a:gd name="connsiteY25" fmla="*/ 1032978 h 3697155"/>
              <a:gd name="connsiteX26" fmla="*/ 56444 w 3962400"/>
              <a:gd name="connsiteY26" fmla="*/ 1100711 h 3697155"/>
              <a:gd name="connsiteX27" fmla="*/ 33866 w 3962400"/>
              <a:gd name="connsiteY27" fmla="*/ 1157155 h 3697155"/>
              <a:gd name="connsiteX28" fmla="*/ 22577 w 3962400"/>
              <a:gd name="connsiteY28" fmla="*/ 1540978 h 3697155"/>
              <a:gd name="connsiteX29" fmla="*/ 11288 w 3962400"/>
              <a:gd name="connsiteY29" fmla="*/ 1597422 h 3697155"/>
              <a:gd name="connsiteX30" fmla="*/ 0 w 3962400"/>
              <a:gd name="connsiteY30" fmla="*/ 1699022 h 3697155"/>
              <a:gd name="connsiteX31" fmla="*/ 11288 w 3962400"/>
              <a:gd name="connsiteY31" fmla="*/ 2150578 h 3697155"/>
              <a:gd name="connsiteX32" fmla="*/ 56444 w 3962400"/>
              <a:gd name="connsiteY32" fmla="*/ 2252178 h 3697155"/>
              <a:gd name="connsiteX33" fmla="*/ 90311 w 3962400"/>
              <a:gd name="connsiteY33" fmla="*/ 2263467 h 3697155"/>
              <a:gd name="connsiteX34" fmla="*/ 169333 w 3962400"/>
              <a:gd name="connsiteY34" fmla="*/ 2319911 h 3697155"/>
              <a:gd name="connsiteX35" fmla="*/ 203200 w 3962400"/>
              <a:gd name="connsiteY35" fmla="*/ 2331200 h 3697155"/>
              <a:gd name="connsiteX36" fmla="*/ 338666 w 3962400"/>
              <a:gd name="connsiteY36" fmla="*/ 2353778 h 3697155"/>
              <a:gd name="connsiteX37" fmla="*/ 508000 w 3962400"/>
              <a:gd name="connsiteY37" fmla="*/ 2387644 h 3697155"/>
              <a:gd name="connsiteX38" fmla="*/ 541866 w 3962400"/>
              <a:gd name="connsiteY38" fmla="*/ 2410222 h 3697155"/>
              <a:gd name="connsiteX39" fmla="*/ 587022 w 3962400"/>
              <a:gd name="connsiteY39" fmla="*/ 2421511 h 3697155"/>
              <a:gd name="connsiteX40" fmla="*/ 632177 w 3962400"/>
              <a:gd name="connsiteY40" fmla="*/ 2466667 h 3697155"/>
              <a:gd name="connsiteX41" fmla="*/ 745066 w 3962400"/>
              <a:gd name="connsiteY41" fmla="*/ 2568267 h 3697155"/>
              <a:gd name="connsiteX42" fmla="*/ 778933 w 3962400"/>
              <a:gd name="connsiteY42" fmla="*/ 2624711 h 3697155"/>
              <a:gd name="connsiteX43" fmla="*/ 824088 w 3962400"/>
              <a:gd name="connsiteY43" fmla="*/ 2726311 h 3697155"/>
              <a:gd name="connsiteX44" fmla="*/ 846666 w 3962400"/>
              <a:gd name="connsiteY44" fmla="*/ 3019822 h 3697155"/>
              <a:gd name="connsiteX45" fmla="*/ 869244 w 3962400"/>
              <a:gd name="connsiteY45" fmla="*/ 3177867 h 3697155"/>
              <a:gd name="connsiteX46" fmla="*/ 891822 w 3962400"/>
              <a:gd name="connsiteY46" fmla="*/ 3245600 h 3697155"/>
              <a:gd name="connsiteX47" fmla="*/ 993422 w 3962400"/>
              <a:gd name="connsiteY47" fmla="*/ 3335911 h 3697155"/>
              <a:gd name="connsiteX48" fmla="*/ 1027288 w 3962400"/>
              <a:gd name="connsiteY48" fmla="*/ 3347200 h 3697155"/>
              <a:gd name="connsiteX49" fmla="*/ 1095022 w 3962400"/>
              <a:gd name="connsiteY49" fmla="*/ 3279467 h 3697155"/>
              <a:gd name="connsiteX50" fmla="*/ 1162755 w 3962400"/>
              <a:gd name="connsiteY50" fmla="*/ 3211733 h 3697155"/>
              <a:gd name="connsiteX51" fmla="*/ 1196622 w 3962400"/>
              <a:gd name="connsiteY51" fmla="*/ 3245600 h 3697155"/>
              <a:gd name="connsiteX52" fmla="*/ 1207911 w 3962400"/>
              <a:gd name="connsiteY52" fmla="*/ 3279467 h 3697155"/>
              <a:gd name="connsiteX53" fmla="*/ 1230488 w 3962400"/>
              <a:gd name="connsiteY53" fmla="*/ 3324622 h 3697155"/>
              <a:gd name="connsiteX54" fmla="*/ 1264355 w 3962400"/>
              <a:gd name="connsiteY54" fmla="*/ 3426222 h 3697155"/>
              <a:gd name="connsiteX55" fmla="*/ 1309511 w 3962400"/>
              <a:gd name="connsiteY55" fmla="*/ 3493955 h 3697155"/>
              <a:gd name="connsiteX56" fmla="*/ 1332088 w 3962400"/>
              <a:gd name="connsiteY56" fmla="*/ 3595555 h 3697155"/>
              <a:gd name="connsiteX57" fmla="*/ 1365955 w 3962400"/>
              <a:gd name="connsiteY57" fmla="*/ 3674578 h 3697155"/>
              <a:gd name="connsiteX58" fmla="*/ 1399822 w 3962400"/>
              <a:gd name="connsiteY58" fmla="*/ 3697155 h 3697155"/>
              <a:gd name="connsiteX59" fmla="*/ 1433688 w 3962400"/>
              <a:gd name="connsiteY59" fmla="*/ 3674578 h 3697155"/>
              <a:gd name="connsiteX60" fmla="*/ 1467555 w 3962400"/>
              <a:gd name="connsiteY60" fmla="*/ 3629422 h 3697155"/>
              <a:gd name="connsiteX61" fmla="*/ 1512711 w 3962400"/>
              <a:gd name="connsiteY61" fmla="*/ 3561689 h 3697155"/>
              <a:gd name="connsiteX62" fmla="*/ 1546577 w 3962400"/>
              <a:gd name="connsiteY62" fmla="*/ 3527822 h 3697155"/>
              <a:gd name="connsiteX63" fmla="*/ 1580444 w 3962400"/>
              <a:gd name="connsiteY63" fmla="*/ 3426222 h 3697155"/>
              <a:gd name="connsiteX64" fmla="*/ 1591733 w 3962400"/>
              <a:gd name="connsiteY64" fmla="*/ 3392355 h 3697155"/>
              <a:gd name="connsiteX65" fmla="*/ 1625600 w 3962400"/>
              <a:gd name="connsiteY65" fmla="*/ 3381067 h 3697155"/>
              <a:gd name="connsiteX66" fmla="*/ 1727200 w 3962400"/>
              <a:gd name="connsiteY66" fmla="*/ 3448800 h 3697155"/>
              <a:gd name="connsiteX67" fmla="*/ 1794933 w 3962400"/>
              <a:gd name="connsiteY67" fmla="*/ 3482667 h 3697155"/>
              <a:gd name="connsiteX68" fmla="*/ 1862666 w 3962400"/>
              <a:gd name="connsiteY68" fmla="*/ 3527822 h 3697155"/>
              <a:gd name="connsiteX69" fmla="*/ 1896533 w 3962400"/>
              <a:gd name="connsiteY69" fmla="*/ 3539111 h 3697155"/>
              <a:gd name="connsiteX70" fmla="*/ 2077155 w 3962400"/>
              <a:gd name="connsiteY70" fmla="*/ 3561689 h 3697155"/>
              <a:gd name="connsiteX71" fmla="*/ 2144888 w 3962400"/>
              <a:gd name="connsiteY71" fmla="*/ 3572978 h 3697155"/>
              <a:gd name="connsiteX72" fmla="*/ 2246488 w 3962400"/>
              <a:gd name="connsiteY72" fmla="*/ 3561689 h 3697155"/>
              <a:gd name="connsiteX73" fmla="*/ 2257777 w 3962400"/>
              <a:gd name="connsiteY73" fmla="*/ 3527822 h 3697155"/>
              <a:gd name="connsiteX74" fmla="*/ 2291644 w 3962400"/>
              <a:gd name="connsiteY74" fmla="*/ 3516533 h 3697155"/>
              <a:gd name="connsiteX75" fmla="*/ 2302933 w 3962400"/>
              <a:gd name="connsiteY75" fmla="*/ 3482667 h 3697155"/>
              <a:gd name="connsiteX76" fmla="*/ 2381955 w 3962400"/>
              <a:gd name="connsiteY76" fmla="*/ 3426222 h 3697155"/>
              <a:gd name="connsiteX77" fmla="*/ 2415822 w 3962400"/>
              <a:gd name="connsiteY77" fmla="*/ 3369778 h 3697155"/>
              <a:gd name="connsiteX78" fmla="*/ 2449688 w 3962400"/>
              <a:gd name="connsiteY78" fmla="*/ 3335911 h 3697155"/>
              <a:gd name="connsiteX79" fmla="*/ 2494844 w 3962400"/>
              <a:gd name="connsiteY79" fmla="*/ 3256889 h 3697155"/>
              <a:gd name="connsiteX80" fmla="*/ 2528711 w 3962400"/>
              <a:gd name="connsiteY80" fmla="*/ 2963378 h 3697155"/>
              <a:gd name="connsiteX81" fmla="*/ 2551288 w 3962400"/>
              <a:gd name="connsiteY81" fmla="*/ 2737600 h 3697155"/>
              <a:gd name="connsiteX82" fmla="*/ 2573866 w 3962400"/>
              <a:gd name="connsiteY82" fmla="*/ 2613422 h 3697155"/>
              <a:gd name="connsiteX83" fmla="*/ 2585155 w 3962400"/>
              <a:gd name="connsiteY83" fmla="*/ 2579555 h 3697155"/>
              <a:gd name="connsiteX84" fmla="*/ 2619022 w 3962400"/>
              <a:gd name="connsiteY84" fmla="*/ 2556978 h 3697155"/>
              <a:gd name="connsiteX85" fmla="*/ 2652888 w 3962400"/>
              <a:gd name="connsiteY85" fmla="*/ 2489244 h 3697155"/>
              <a:gd name="connsiteX86" fmla="*/ 2675466 w 3962400"/>
              <a:gd name="connsiteY86" fmla="*/ 2455378 h 3697155"/>
              <a:gd name="connsiteX87" fmla="*/ 2698044 w 3962400"/>
              <a:gd name="connsiteY87" fmla="*/ 2410222 h 3697155"/>
              <a:gd name="connsiteX88" fmla="*/ 2720622 w 3962400"/>
              <a:gd name="connsiteY88" fmla="*/ 2376355 h 3697155"/>
              <a:gd name="connsiteX89" fmla="*/ 2765777 w 3962400"/>
              <a:gd name="connsiteY89" fmla="*/ 2319911 h 3697155"/>
              <a:gd name="connsiteX90" fmla="*/ 2799644 w 3962400"/>
              <a:gd name="connsiteY90" fmla="*/ 2240889 h 3697155"/>
              <a:gd name="connsiteX91" fmla="*/ 2889955 w 3962400"/>
              <a:gd name="connsiteY91" fmla="*/ 2207022 h 3697155"/>
              <a:gd name="connsiteX92" fmla="*/ 2923822 w 3962400"/>
              <a:gd name="connsiteY92" fmla="*/ 2184444 h 3697155"/>
              <a:gd name="connsiteX93" fmla="*/ 2957688 w 3962400"/>
              <a:gd name="connsiteY93" fmla="*/ 2173155 h 3697155"/>
              <a:gd name="connsiteX94" fmla="*/ 3251200 w 3962400"/>
              <a:gd name="connsiteY94" fmla="*/ 2161867 h 3697155"/>
              <a:gd name="connsiteX95" fmla="*/ 3273777 w 3962400"/>
              <a:gd name="connsiteY95" fmla="*/ 2116711 h 3697155"/>
              <a:gd name="connsiteX96" fmla="*/ 3307644 w 3962400"/>
              <a:gd name="connsiteY96" fmla="*/ 2150578 h 3697155"/>
              <a:gd name="connsiteX97" fmla="*/ 3330222 w 3962400"/>
              <a:gd name="connsiteY97" fmla="*/ 2240889 h 3697155"/>
              <a:gd name="connsiteX98" fmla="*/ 3375377 w 3962400"/>
              <a:gd name="connsiteY98" fmla="*/ 2274755 h 3697155"/>
              <a:gd name="connsiteX99" fmla="*/ 3420533 w 3962400"/>
              <a:gd name="connsiteY99" fmla="*/ 2342489 h 3697155"/>
              <a:gd name="connsiteX100" fmla="*/ 3533422 w 3962400"/>
              <a:gd name="connsiteY100" fmla="*/ 2421511 h 3697155"/>
              <a:gd name="connsiteX101" fmla="*/ 3567288 w 3962400"/>
              <a:gd name="connsiteY101" fmla="*/ 2444089 h 3697155"/>
              <a:gd name="connsiteX102" fmla="*/ 3646311 w 3962400"/>
              <a:gd name="connsiteY102" fmla="*/ 2489244 h 3697155"/>
              <a:gd name="connsiteX103" fmla="*/ 3691466 w 3962400"/>
              <a:gd name="connsiteY103" fmla="*/ 2500533 h 3697155"/>
              <a:gd name="connsiteX104" fmla="*/ 3759200 w 3962400"/>
              <a:gd name="connsiteY104" fmla="*/ 2545689 h 3697155"/>
              <a:gd name="connsiteX105" fmla="*/ 3883377 w 3962400"/>
              <a:gd name="connsiteY105" fmla="*/ 2579555 h 3697155"/>
              <a:gd name="connsiteX106" fmla="*/ 3939822 w 3962400"/>
              <a:gd name="connsiteY106" fmla="*/ 2568267 h 3697155"/>
              <a:gd name="connsiteX107" fmla="*/ 3951111 w 3962400"/>
              <a:gd name="connsiteY107" fmla="*/ 2534400 h 3697155"/>
              <a:gd name="connsiteX108" fmla="*/ 3962400 w 3962400"/>
              <a:gd name="connsiteY108" fmla="*/ 2489244 h 3697155"/>
              <a:gd name="connsiteX109" fmla="*/ 3939822 w 3962400"/>
              <a:gd name="connsiteY109" fmla="*/ 2286044 h 3697155"/>
              <a:gd name="connsiteX110" fmla="*/ 3905955 w 3962400"/>
              <a:gd name="connsiteY110" fmla="*/ 2218311 h 3697155"/>
              <a:gd name="connsiteX111" fmla="*/ 3872088 w 3962400"/>
              <a:gd name="connsiteY111" fmla="*/ 2195733 h 3697155"/>
              <a:gd name="connsiteX112" fmla="*/ 3815644 w 3962400"/>
              <a:gd name="connsiteY112" fmla="*/ 2128000 h 3697155"/>
              <a:gd name="connsiteX113" fmla="*/ 3725333 w 3962400"/>
              <a:gd name="connsiteY113" fmla="*/ 2037689 h 3697155"/>
              <a:gd name="connsiteX114" fmla="*/ 3680177 w 3962400"/>
              <a:gd name="connsiteY114" fmla="*/ 1969955 h 3697155"/>
              <a:gd name="connsiteX115" fmla="*/ 3578577 w 3962400"/>
              <a:gd name="connsiteY115" fmla="*/ 1879644 h 3697155"/>
              <a:gd name="connsiteX116" fmla="*/ 3544711 w 3962400"/>
              <a:gd name="connsiteY116" fmla="*/ 1834489 h 3697155"/>
              <a:gd name="connsiteX117" fmla="*/ 3510844 w 3962400"/>
              <a:gd name="connsiteY117" fmla="*/ 1811911 h 3697155"/>
              <a:gd name="connsiteX118" fmla="*/ 3454400 w 3962400"/>
              <a:gd name="connsiteY118" fmla="*/ 1755467 h 3697155"/>
              <a:gd name="connsiteX119" fmla="*/ 3431822 w 3962400"/>
              <a:gd name="connsiteY119" fmla="*/ 1721600 h 3697155"/>
              <a:gd name="connsiteX120" fmla="*/ 3386666 w 3962400"/>
              <a:gd name="connsiteY120" fmla="*/ 1687733 h 3697155"/>
              <a:gd name="connsiteX121" fmla="*/ 3364088 w 3962400"/>
              <a:gd name="connsiteY121" fmla="*/ 1653867 h 3697155"/>
              <a:gd name="connsiteX122" fmla="*/ 3285066 w 3962400"/>
              <a:gd name="connsiteY122" fmla="*/ 1586133 h 3697155"/>
              <a:gd name="connsiteX123" fmla="*/ 3217333 w 3962400"/>
              <a:gd name="connsiteY123" fmla="*/ 1507111 h 3697155"/>
              <a:gd name="connsiteX124" fmla="*/ 3183466 w 3962400"/>
              <a:gd name="connsiteY124" fmla="*/ 1473244 h 3697155"/>
              <a:gd name="connsiteX125" fmla="*/ 3127022 w 3962400"/>
              <a:gd name="connsiteY125" fmla="*/ 1394222 h 3697155"/>
              <a:gd name="connsiteX126" fmla="*/ 3036711 w 3962400"/>
              <a:gd name="connsiteY126" fmla="*/ 1292622 h 3697155"/>
              <a:gd name="connsiteX127" fmla="*/ 3002844 w 3962400"/>
              <a:gd name="connsiteY127" fmla="*/ 1236178 h 3697155"/>
              <a:gd name="connsiteX128" fmla="*/ 2957688 w 3962400"/>
              <a:gd name="connsiteY128" fmla="*/ 1179733 h 3697155"/>
              <a:gd name="connsiteX129" fmla="*/ 2935111 w 3962400"/>
              <a:gd name="connsiteY129" fmla="*/ 1145867 h 3697155"/>
              <a:gd name="connsiteX130" fmla="*/ 2901244 w 3962400"/>
              <a:gd name="connsiteY130" fmla="*/ 1123289 h 3697155"/>
              <a:gd name="connsiteX131" fmla="*/ 2777066 w 3962400"/>
              <a:gd name="connsiteY131" fmla="*/ 987822 h 3697155"/>
              <a:gd name="connsiteX132" fmla="*/ 2720622 w 3962400"/>
              <a:gd name="connsiteY132" fmla="*/ 931378 h 3697155"/>
              <a:gd name="connsiteX133" fmla="*/ 2652888 w 3962400"/>
              <a:gd name="connsiteY133" fmla="*/ 852355 h 3697155"/>
              <a:gd name="connsiteX134" fmla="*/ 2562577 w 3962400"/>
              <a:gd name="connsiteY134" fmla="*/ 773333 h 3697155"/>
              <a:gd name="connsiteX135" fmla="*/ 2415822 w 3962400"/>
              <a:gd name="connsiteY135" fmla="*/ 637867 h 3697155"/>
              <a:gd name="connsiteX136" fmla="*/ 2404533 w 3962400"/>
              <a:gd name="connsiteY136" fmla="*/ 604000 h 3697155"/>
              <a:gd name="connsiteX137" fmla="*/ 2302933 w 3962400"/>
              <a:gd name="connsiteY137" fmla="*/ 524978 h 3697155"/>
              <a:gd name="connsiteX138" fmla="*/ 2223911 w 3962400"/>
              <a:gd name="connsiteY138" fmla="*/ 423378 h 3697155"/>
              <a:gd name="connsiteX139" fmla="*/ 2190044 w 3962400"/>
              <a:gd name="connsiteY139" fmla="*/ 389511 h 3697155"/>
              <a:gd name="connsiteX140" fmla="*/ 2167466 w 3962400"/>
              <a:gd name="connsiteY140" fmla="*/ 355644 h 3697155"/>
              <a:gd name="connsiteX141" fmla="*/ 2099733 w 3962400"/>
              <a:gd name="connsiteY141" fmla="*/ 321778 h 3697155"/>
              <a:gd name="connsiteX142" fmla="*/ 2088444 w 3962400"/>
              <a:gd name="connsiteY142" fmla="*/ 287911 h 3697155"/>
              <a:gd name="connsiteX143" fmla="*/ 2054577 w 3962400"/>
              <a:gd name="connsiteY143" fmla="*/ 265333 h 3697155"/>
              <a:gd name="connsiteX144" fmla="*/ 2020711 w 3962400"/>
              <a:gd name="connsiteY144" fmla="*/ 231467 h 3697155"/>
              <a:gd name="connsiteX145" fmla="*/ 1998133 w 3962400"/>
              <a:gd name="connsiteY145" fmla="*/ 197600 h 3697155"/>
              <a:gd name="connsiteX146" fmla="*/ 1930400 w 3962400"/>
              <a:gd name="connsiteY146" fmla="*/ 152444 h 3697155"/>
              <a:gd name="connsiteX147" fmla="*/ 1851377 w 3962400"/>
              <a:gd name="connsiteY147" fmla="*/ 84711 h 3697155"/>
              <a:gd name="connsiteX148" fmla="*/ 1817511 w 3962400"/>
              <a:gd name="connsiteY148" fmla="*/ 50844 h 3697155"/>
              <a:gd name="connsiteX149" fmla="*/ 1636888 w 3962400"/>
              <a:gd name="connsiteY149" fmla="*/ 39555 h 3697155"/>
              <a:gd name="connsiteX150" fmla="*/ 1591733 w 3962400"/>
              <a:gd name="connsiteY150" fmla="*/ 73422 h 3697155"/>
              <a:gd name="connsiteX151" fmla="*/ 1580444 w 3962400"/>
              <a:gd name="connsiteY151" fmla="*/ 107289 h 3697155"/>
              <a:gd name="connsiteX152" fmla="*/ 1524000 w 3962400"/>
              <a:gd name="connsiteY152" fmla="*/ 186311 h 3697155"/>
              <a:gd name="connsiteX153" fmla="*/ 1490133 w 3962400"/>
              <a:gd name="connsiteY153" fmla="*/ 254044 h 3697155"/>
              <a:gd name="connsiteX154" fmla="*/ 1467555 w 3962400"/>
              <a:gd name="connsiteY154" fmla="*/ 321778 h 3697155"/>
              <a:gd name="connsiteX155" fmla="*/ 1456266 w 3962400"/>
              <a:gd name="connsiteY155" fmla="*/ 355644 h 3697155"/>
              <a:gd name="connsiteX156" fmla="*/ 1467555 w 3962400"/>
              <a:gd name="connsiteY156" fmla="*/ 705600 h 3697155"/>
              <a:gd name="connsiteX157" fmla="*/ 1478844 w 3962400"/>
              <a:gd name="connsiteY157" fmla="*/ 795911 h 3697155"/>
              <a:gd name="connsiteX158" fmla="*/ 1490133 w 3962400"/>
              <a:gd name="connsiteY158" fmla="*/ 852355 h 3697155"/>
              <a:gd name="connsiteX159" fmla="*/ 1490133 w 3962400"/>
              <a:gd name="connsiteY159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727200 w 3962400"/>
              <a:gd name="connsiteY2" fmla="*/ 762044 h 3697155"/>
              <a:gd name="connsiteX3" fmla="*/ 1478844 w 3962400"/>
              <a:gd name="connsiteY3" fmla="*/ 1089422 h 3697155"/>
              <a:gd name="connsiteX4" fmla="*/ 1444977 w 3962400"/>
              <a:gd name="connsiteY4" fmla="*/ 1123289 h 3697155"/>
              <a:gd name="connsiteX5" fmla="*/ 1343377 w 3962400"/>
              <a:gd name="connsiteY5" fmla="*/ 1168444 h 3697155"/>
              <a:gd name="connsiteX6" fmla="*/ 1275644 w 3962400"/>
              <a:gd name="connsiteY6" fmla="*/ 1191022 h 3697155"/>
              <a:gd name="connsiteX7" fmla="*/ 1038577 w 3962400"/>
              <a:gd name="connsiteY7" fmla="*/ 1179733 h 3697155"/>
              <a:gd name="connsiteX8" fmla="*/ 948266 w 3962400"/>
              <a:gd name="connsiteY8" fmla="*/ 1157155 h 3697155"/>
              <a:gd name="connsiteX9" fmla="*/ 869244 w 3962400"/>
              <a:gd name="connsiteY9" fmla="*/ 1089422 h 3697155"/>
              <a:gd name="connsiteX10" fmla="*/ 835377 w 3962400"/>
              <a:gd name="connsiteY10" fmla="*/ 1066844 h 3697155"/>
              <a:gd name="connsiteX11" fmla="*/ 790222 w 3962400"/>
              <a:gd name="connsiteY11" fmla="*/ 1021689 h 3697155"/>
              <a:gd name="connsiteX12" fmla="*/ 767644 w 3962400"/>
              <a:gd name="connsiteY12" fmla="*/ 987822 h 3697155"/>
              <a:gd name="connsiteX13" fmla="*/ 733777 w 3962400"/>
              <a:gd name="connsiteY13" fmla="*/ 965244 h 3697155"/>
              <a:gd name="connsiteX14" fmla="*/ 699911 w 3962400"/>
              <a:gd name="connsiteY14" fmla="*/ 931378 h 3697155"/>
              <a:gd name="connsiteX15" fmla="*/ 666044 w 3962400"/>
              <a:gd name="connsiteY15" fmla="*/ 908800 h 3697155"/>
              <a:gd name="connsiteX16" fmla="*/ 620888 w 3962400"/>
              <a:gd name="connsiteY16" fmla="*/ 874933 h 3697155"/>
              <a:gd name="connsiteX17" fmla="*/ 530577 w 3962400"/>
              <a:gd name="connsiteY17" fmla="*/ 852355 h 3697155"/>
              <a:gd name="connsiteX18" fmla="*/ 338666 w 3962400"/>
              <a:gd name="connsiteY18" fmla="*/ 863644 h 3697155"/>
              <a:gd name="connsiteX19" fmla="*/ 270933 w 3962400"/>
              <a:gd name="connsiteY19" fmla="*/ 886222 h 3697155"/>
              <a:gd name="connsiteX20" fmla="*/ 237066 w 3962400"/>
              <a:gd name="connsiteY20" fmla="*/ 897511 h 3697155"/>
              <a:gd name="connsiteX21" fmla="*/ 203200 w 3962400"/>
              <a:gd name="connsiteY21" fmla="*/ 920089 h 3697155"/>
              <a:gd name="connsiteX22" fmla="*/ 135466 w 3962400"/>
              <a:gd name="connsiteY22" fmla="*/ 953955 h 3697155"/>
              <a:gd name="connsiteX23" fmla="*/ 112888 w 3962400"/>
              <a:gd name="connsiteY23" fmla="*/ 999111 h 3697155"/>
              <a:gd name="connsiteX24" fmla="*/ 79022 w 3962400"/>
              <a:gd name="connsiteY24" fmla="*/ 1032978 h 3697155"/>
              <a:gd name="connsiteX25" fmla="*/ 56444 w 3962400"/>
              <a:gd name="connsiteY25" fmla="*/ 1100711 h 3697155"/>
              <a:gd name="connsiteX26" fmla="*/ 33866 w 3962400"/>
              <a:gd name="connsiteY26" fmla="*/ 1157155 h 3697155"/>
              <a:gd name="connsiteX27" fmla="*/ 22577 w 3962400"/>
              <a:gd name="connsiteY27" fmla="*/ 1540978 h 3697155"/>
              <a:gd name="connsiteX28" fmla="*/ 11288 w 3962400"/>
              <a:gd name="connsiteY28" fmla="*/ 1597422 h 3697155"/>
              <a:gd name="connsiteX29" fmla="*/ 0 w 3962400"/>
              <a:gd name="connsiteY29" fmla="*/ 1699022 h 3697155"/>
              <a:gd name="connsiteX30" fmla="*/ 11288 w 3962400"/>
              <a:gd name="connsiteY30" fmla="*/ 2150578 h 3697155"/>
              <a:gd name="connsiteX31" fmla="*/ 56444 w 3962400"/>
              <a:gd name="connsiteY31" fmla="*/ 2252178 h 3697155"/>
              <a:gd name="connsiteX32" fmla="*/ 90311 w 3962400"/>
              <a:gd name="connsiteY32" fmla="*/ 2263467 h 3697155"/>
              <a:gd name="connsiteX33" fmla="*/ 169333 w 3962400"/>
              <a:gd name="connsiteY33" fmla="*/ 2319911 h 3697155"/>
              <a:gd name="connsiteX34" fmla="*/ 203200 w 3962400"/>
              <a:gd name="connsiteY34" fmla="*/ 2331200 h 3697155"/>
              <a:gd name="connsiteX35" fmla="*/ 338666 w 3962400"/>
              <a:gd name="connsiteY35" fmla="*/ 2353778 h 3697155"/>
              <a:gd name="connsiteX36" fmla="*/ 508000 w 3962400"/>
              <a:gd name="connsiteY36" fmla="*/ 2387644 h 3697155"/>
              <a:gd name="connsiteX37" fmla="*/ 541866 w 3962400"/>
              <a:gd name="connsiteY37" fmla="*/ 2410222 h 3697155"/>
              <a:gd name="connsiteX38" fmla="*/ 587022 w 3962400"/>
              <a:gd name="connsiteY38" fmla="*/ 2421511 h 3697155"/>
              <a:gd name="connsiteX39" fmla="*/ 632177 w 3962400"/>
              <a:gd name="connsiteY39" fmla="*/ 2466667 h 3697155"/>
              <a:gd name="connsiteX40" fmla="*/ 745066 w 3962400"/>
              <a:gd name="connsiteY40" fmla="*/ 2568267 h 3697155"/>
              <a:gd name="connsiteX41" fmla="*/ 778933 w 3962400"/>
              <a:gd name="connsiteY41" fmla="*/ 2624711 h 3697155"/>
              <a:gd name="connsiteX42" fmla="*/ 824088 w 3962400"/>
              <a:gd name="connsiteY42" fmla="*/ 2726311 h 3697155"/>
              <a:gd name="connsiteX43" fmla="*/ 846666 w 3962400"/>
              <a:gd name="connsiteY43" fmla="*/ 3019822 h 3697155"/>
              <a:gd name="connsiteX44" fmla="*/ 869244 w 3962400"/>
              <a:gd name="connsiteY44" fmla="*/ 3177867 h 3697155"/>
              <a:gd name="connsiteX45" fmla="*/ 891822 w 3962400"/>
              <a:gd name="connsiteY45" fmla="*/ 3245600 h 3697155"/>
              <a:gd name="connsiteX46" fmla="*/ 993422 w 3962400"/>
              <a:gd name="connsiteY46" fmla="*/ 3335911 h 3697155"/>
              <a:gd name="connsiteX47" fmla="*/ 1027288 w 3962400"/>
              <a:gd name="connsiteY47" fmla="*/ 3347200 h 3697155"/>
              <a:gd name="connsiteX48" fmla="*/ 1095022 w 3962400"/>
              <a:gd name="connsiteY48" fmla="*/ 3279467 h 3697155"/>
              <a:gd name="connsiteX49" fmla="*/ 1162755 w 3962400"/>
              <a:gd name="connsiteY49" fmla="*/ 3211733 h 3697155"/>
              <a:gd name="connsiteX50" fmla="*/ 1196622 w 3962400"/>
              <a:gd name="connsiteY50" fmla="*/ 3245600 h 3697155"/>
              <a:gd name="connsiteX51" fmla="*/ 1207911 w 3962400"/>
              <a:gd name="connsiteY51" fmla="*/ 3279467 h 3697155"/>
              <a:gd name="connsiteX52" fmla="*/ 1230488 w 3962400"/>
              <a:gd name="connsiteY52" fmla="*/ 3324622 h 3697155"/>
              <a:gd name="connsiteX53" fmla="*/ 1264355 w 3962400"/>
              <a:gd name="connsiteY53" fmla="*/ 3426222 h 3697155"/>
              <a:gd name="connsiteX54" fmla="*/ 1309511 w 3962400"/>
              <a:gd name="connsiteY54" fmla="*/ 3493955 h 3697155"/>
              <a:gd name="connsiteX55" fmla="*/ 1332088 w 3962400"/>
              <a:gd name="connsiteY55" fmla="*/ 3595555 h 3697155"/>
              <a:gd name="connsiteX56" fmla="*/ 1365955 w 3962400"/>
              <a:gd name="connsiteY56" fmla="*/ 3674578 h 3697155"/>
              <a:gd name="connsiteX57" fmla="*/ 1399822 w 3962400"/>
              <a:gd name="connsiteY57" fmla="*/ 3697155 h 3697155"/>
              <a:gd name="connsiteX58" fmla="*/ 1433688 w 3962400"/>
              <a:gd name="connsiteY58" fmla="*/ 3674578 h 3697155"/>
              <a:gd name="connsiteX59" fmla="*/ 1467555 w 3962400"/>
              <a:gd name="connsiteY59" fmla="*/ 3629422 h 3697155"/>
              <a:gd name="connsiteX60" fmla="*/ 1512711 w 3962400"/>
              <a:gd name="connsiteY60" fmla="*/ 3561689 h 3697155"/>
              <a:gd name="connsiteX61" fmla="*/ 1546577 w 3962400"/>
              <a:gd name="connsiteY61" fmla="*/ 3527822 h 3697155"/>
              <a:gd name="connsiteX62" fmla="*/ 1580444 w 3962400"/>
              <a:gd name="connsiteY62" fmla="*/ 3426222 h 3697155"/>
              <a:gd name="connsiteX63" fmla="*/ 1591733 w 3962400"/>
              <a:gd name="connsiteY63" fmla="*/ 3392355 h 3697155"/>
              <a:gd name="connsiteX64" fmla="*/ 1625600 w 3962400"/>
              <a:gd name="connsiteY64" fmla="*/ 3381067 h 3697155"/>
              <a:gd name="connsiteX65" fmla="*/ 1727200 w 3962400"/>
              <a:gd name="connsiteY65" fmla="*/ 3448800 h 3697155"/>
              <a:gd name="connsiteX66" fmla="*/ 1794933 w 3962400"/>
              <a:gd name="connsiteY66" fmla="*/ 3482667 h 3697155"/>
              <a:gd name="connsiteX67" fmla="*/ 1862666 w 3962400"/>
              <a:gd name="connsiteY67" fmla="*/ 3527822 h 3697155"/>
              <a:gd name="connsiteX68" fmla="*/ 1896533 w 3962400"/>
              <a:gd name="connsiteY68" fmla="*/ 3539111 h 3697155"/>
              <a:gd name="connsiteX69" fmla="*/ 2077155 w 3962400"/>
              <a:gd name="connsiteY69" fmla="*/ 3561689 h 3697155"/>
              <a:gd name="connsiteX70" fmla="*/ 2144888 w 3962400"/>
              <a:gd name="connsiteY70" fmla="*/ 3572978 h 3697155"/>
              <a:gd name="connsiteX71" fmla="*/ 2246488 w 3962400"/>
              <a:gd name="connsiteY71" fmla="*/ 3561689 h 3697155"/>
              <a:gd name="connsiteX72" fmla="*/ 2257777 w 3962400"/>
              <a:gd name="connsiteY72" fmla="*/ 3527822 h 3697155"/>
              <a:gd name="connsiteX73" fmla="*/ 2291644 w 3962400"/>
              <a:gd name="connsiteY73" fmla="*/ 3516533 h 3697155"/>
              <a:gd name="connsiteX74" fmla="*/ 2302933 w 3962400"/>
              <a:gd name="connsiteY74" fmla="*/ 3482667 h 3697155"/>
              <a:gd name="connsiteX75" fmla="*/ 2381955 w 3962400"/>
              <a:gd name="connsiteY75" fmla="*/ 3426222 h 3697155"/>
              <a:gd name="connsiteX76" fmla="*/ 2415822 w 3962400"/>
              <a:gd name="connsiteY76" fmla="*/ 3369778 h 3697155"/>
              <a:gd name="connsiteX77" fmla="*/ 2449688 w 3962400"/>
              <a:gd name="connsiteY77" fmla="*/ 3335911 h 3697155"/>
              <a:gd name="connsiteX78" fmla="*/ 2494844 w 3962400"/>
              <a:gd name="connsiteY78" fmla="*/ 3256889 h 3697155"/>
              <a:gd name="connsiteX79" fmla="*/ 2528711 w 3962400"/>
              <a:gd name="connsiteY79" fmla="*/ 2963378 h 3697155"/>
              <a:gd name="connsiteX80" fmla="*/ 2551288 w 3962400"/>
              <a:gd name="connsiteY80" fmla="*/ 2737600 h 3697155"/>
              <a:gd name="connsiteX81" fmla="*/ 2573866 w 3962400"/>
              <a:gd name="connsiteY81" fmla="*/ 2613422 h 3697155"/>
              <a:gd name="connsiteX82" fmla="*/ 2585155 w 3962400"/>
              <a:gd name="connsiteY82" fmla="*/ 2579555 h 3697155"/>
              <a:gd name="connsiteX83" fmla="*/ 2619022 w 3962400"/>
              <a:gd name="connsiteY83" fmla="*/ 2556978 h 3697155"/>
              <a:gd name="connsiteX84" fmla="*/ 2652888 w 3962400"/>
              <a:gd name="connsiteY84" fmla="*/ 2489244 h 3697155"/>
              <a:gd name="connsiteX85" fmla="*/ 2675466 w 3962400"/>
              <a:gd name="connsiteY85" fmla="*/ 2455378 h 3697155"/>
              <a:gd name="connsiteX86" fmla="*/ 2698044 w 3962400"/>
              <a:gd name="connsiteY86" fmla="*/ 2410222 h 3697155"/>
              <a:gd name="connsiteX87" fmla="*/ 2720622 w 3962400"/>
              <a:gd name="connsiteY87" fmla="*/ 2376355 h 3697155"/>
              <a:gd name="connsiteX88" fmla="*/ 2765777 w 3962400"/>
              <a:gd name="connsiteY88" fmla="*/ 2319911 h 3697155"/>
              <a:gd name="connsiteX89" fmla="*/ 2799644 w 3962400"/>
              <a:gd name="connsiteY89" fmla="*/ 2240889 h 3697155"/>
              <a:gd name="connsiteX90" fmla="*/ 2889955 w 3962400"/>
              <a:gd name="connsiteY90" fmla="*/ 2207022 h 3697155"/>
              <a:gd name="connsiteX91" fmla="*/ 2923822 w 3962400"/>
              <a:gd name="connsiteY91" fmla="*/ 2184444 h 3697155"/>
              <a:gd name="connsiteX92" fmla="*/ 2957688 w 3962400"/>
              <a:gd name="connsiteY92" fmla="*/ 2173155 h 3697155"/>
              <a:gd name="connsiteX93" fmla="*/ 3251200 w 3962400"/>
              <a:gd name="connsiteY93" fmla="*/ 2161867 h 3697155"/>
              <a:gd name="connsiteX94" fmla="*/ 3273777 w 3962400"/>
              <a:gd name="connsiteY94" fmla="*/ 2116711 h 3697155"/>
              <a:gd name="connsiteX95" fmla="*/ 3307644 w 3962400"/>
              <a:gd name="connsiteY95" fmla="*/ 2150578 h 3697155"/>
              <a:gd name="connsiteX96" fmla="*/ 3330222 w 3962400"/>
              <a:gd name="connsiteY96" fmla="*/ 2240889 h 3697155"/>
              <a:gd name="connsiteX97" fmla="*/ 3375377 w 3962400"/>
              <a:gd name="connsiteY97" fmla="*/ 2274755 h 3697155"/>
              <a:gd name="connsiteX98" fmla="*/ 3420533 w 3962400"/>
              <a:gd name="connsiteY98" fmla="*/ 2342489 h 3697155"/>
              <a:gd name="connsiteX99" fmla="*/ 3533422 w 3962400"/>
              <a:gd name="connsiteY99" fmla="*/ 2421511 h 3697155"/>
              <a:gd name="connsiteX100" fmla="*/ 3567288 w 3962400"/>
              <a:gd name="connsiteY100" fmla="*/ 2444089 h 3697155"/>
              <a:gd name="connsiteX101" fmla="*/ 3646311 w 3962400"/>
              <a:gd name="connsiteY101" fmla="*/ 2489244 h 3697155"/>
              <a:gd name="connsiteX102" fmla="*/ 3691466 w 3962400"/>
              <a:gd name="connsiteY102" fmla="*/ 2500533 h 3697155"/>
              <a:gd name="connsiteX103" fmla="*/ 3759200 w 3962400"/>
              <a:gd name="connsiteY103" fmla="*/ 2545689 h 3697155"/>
              <a:gd name="connsiteX104" fmla="*/ 3883377 w 3962400"/>
              <a:gd name="connsiteY104" fmla="*/ 2579555 h 3697155"/>
              <a:gd name="connsiteX105" fmla="*/ 3939822 w 3962400"/>
              <a:gd name="connsiteY105" fmla="*/ 2568267 h 3697155"/>
              <a:gd name="connsiteX106" fmla="*/ 3951111 w 3962400"/>
              <a:gd name="connsiteY106" fmla="*/ 2534400 h 3697155"/>
              <a:gd name="connsiteX107" fmla="*/ 3962400 w 3962400"/>
              <a:gd name="connsiteY107" fmla="*/ 2489244 h 3697155"/>
              <a:gd name="connsiteX108" fmla="*/ 3939822 w 3962400"/>
              <a:gd name="connsiteY108" fmla="*/ 2286044 h 3697155"/>
              <a:gd name="connsiteX109" fmla="*/ 3905955 w 3962400"/>
              <a:gd name="connsiteY109" fmla="*/ 2218311 h 3697155"/>
              <a:gd name="connsiteX110" fmla="*/ 3872088 w 3962400"/>
              <a:gd name="connsiteY110" fmla="*/ 2195733 h 3697155"/>
              <a:gd name="connsiteX111" fmla="*/ 3815644 w 3962400"/>
              <a:gd name="connsiteY111" fmla="*/ 2128000 h 3697155"/>
              <a:gd name="connsiteX112" fmla="*/ 3725333 w 3962400"/>
              <a:gd name="connsiteY112" fmla="*/ 2037689 h 3697155"/>
              <a:gd name="connsiteX113" fmla="*/ 3680177 w 3962400"/>
              <a:gd name="connsiteY113" fmla="*/ 1969955 h 3697155"/>
              <a:gd name="connsiteX114" fmla="*/ 3578577 w 3962400"/>
              <a:gd name="connsiteY114" fmla="*/ 1879644 h 3697155"/>
              <a:gd name="connsiteX115" fmla="*/ 3544711 w 3962400"/>
              <a:gd name="connsiteY115" fmla="*/ 1834489 h 3697155"/>
              <a:gd name="connsiteX116" fmla="*/ 3510844 w 3962400"/>
              <a:gd name="connsiteY116" fmla="*/ 1811911 h 3697155"/>
              <a:gd name="connsiteX117" fmla="*/ 3454400 w 3962400"/>
              <a:gd name="connsiteY117" fmla="*/ 1755467 h 3697155"/>
              <a:gd name="connsiteX118" fmla="*/ 3431822 w 3962400"/>
              <a:gd name="connsiteY118" fmla="*/ 1721600 h 3697155"/>
              <a:gd name="connsiteX119" fmla="*/ 3386666 w 3962400"/>
              <a:gd name="connsiteY119" fmla="*/ 1687733 h 3697155"/>
              <a:gd name="connsiteX120" fmla="*/ 3364088 w 3962400"/>
              <a:gd name="connsiteY120" fmla="*/ 1653867 h 3697155"/>
              <a:gd name="connsiteX121" fmla="*/ 3285066 w 3962400"/>
              <a:gd name="connsiteY121" fmla="*/ 1586133 h 3697155"/>
              <a:gd name="connsiteX122" fmla="*/ 3217333 w 3962400"/>
              <a:gd name="connsiteY122" fmla="*/ 1507111 h 3697155"/>
              <a:gd name="connsiteX123" fmla="*/ 3183466 w 3962400"/>
              <a:gd name="connsiteY123" fmla="*/ 1473244 h 3697155"/>
              <a:gd name="connsiteX124" fmla="*/ 3127022 w 3962400"/>
              <a:gd name="connsiteY124" fmla="*/ 1394222 h 3697155"/>
              <a:gd name="connsiteX125" fmla="*/ 3036711 w 3962400"/>
              <a:gd name="connsiteY125" fmla="*/ 1292622 h 3697155"/>
              <a:gd name="connsiteX126" fmla="*/ 3002844 w 3962400"/>
              <a:gd name="connsiteY126" fmla="*/ 1236178 h 3697155"/>
              <a:gd name="connsiteX127" fmla="*/ 2957688 w 3962400"/>
              <a:gd name="connsiteY127" fmla="*/ 1179733 h 3697155"/>
              <a:gd name="connsiteX128" fmla="*/ 2935111 w 3962400"/>
              <a:gd name="connsiteY128" fmla="*/ 1145867 h 3697155"/>
              <a:gd name="connsiteX129" fmla="*/ 2901244 w 3962400"/>
              <a:gd name="connsiteY129" fmla="*/ 1123289 h 3697155"/>
              <a:gd name="connsiteX130" fmla="*/ 2777066 w 3962400"/>
              <a:gd name="connsiteY130" fmla="*/ 987822 h 3697155"/>
              <a:gd name="connsiteX131" fmla="*/ 2720622 w 3962400"/>
              <a:gd name="connsiteY131" fmla="*/ 931378 h 3697155"/>
              <a:gd name="connsiteX132" fmla="*/ 2652888 w 3962400"/>
              <a:gd name="connsiteY132" fmla="*/ 852355 h 3697155"/>
              <a:gd name="connsiteX133" fmla="*/ 2562577 w 3962400"/>
              <a:gd name="connsiteY133" fmla="*/ 773333 h 3697155"/>
              <a:gd name="connsiteX134" fmla="*/ 2415822 w 3962400"/>
              <a:gd name="connsiteY134" fmla="*/ 637867 h 3697155"/>
              <a:gd name="connsiteX135" fmla="*/ 2404533 w 3962400"/>
              <a:gd name="connsiteY135" fmla="*/ 604000 h 3697155"/>
              <a:gd name="connsiteX136" fmla="*/ 2302933 w 3962400"/>
              <a:gd name="connsiteY136" fmla="*/ 524978 h 3697155"/>
              <a:gd name="connsiteX137" fmla="*/ 2223911 w 3962400"/>
              <a:gd name="connsiteY137" fmla="*/ 423378 h 3697155"/>
              <a:gd name="connsiteX138" fmla="*/ 2190044 w 3962400"/>
              <a:gd name="connsiteY138" fmla="*/ 389511 h 3697155"/>
              <a:gd name="connsiteX139" fmla="*/ 2167466 w 3962400"/>
              <a:gd name="connsiteY139" fmla="*/ 355644 h 3697155"/>
              <a:gd name="connsiteX140" fmla="*/ 2099733 w 3962400"/>
              <a:gd name="connsiteY140" fmla="*/ 321778 h 3697155"/>
              <a:gd name="connsiteX141" fmla="*/ 2088444 w 3962400"/>
              <a:gd name="connsiteY141" fmla="*/ 287911 h 3697155"/>
              <a:gd name="connsiteX142" fmla="*/ 2054577 w 3962400"/>
              <a:gd name="connsiteY142" fmla="*/ 265333 h 3697155"/>
              <a:gd name="connsiteX143" fmla="*/ 2020711 w 3962400"/>
              <a:gd name="connsiteY143" fmla="*/ 231467 h 3697155"/>
              <a:gd name="connsiteX144" fmla="*/ 1998133 w 3962400"/>
              <a:gd name="connsiteY144" fmla="*/ 197600 h 3697155"/>
              <a:gd name="connsiteX145" fmla="*/ 1930400 w 3962400"/>
              <a:gd name="connsiteY145" fmla="*/ 152444 h 3697155"/>
              <a:gd name="connsiteX146" fmla="*/ 1851377 w 3962400"/>
              <a:gd name="connsiteY146" fmla="*/ 84711 h 3697155"/>
              <a:gd name="connsiteX147" fmla="*/ 1817511 w 3962400"/>
              <a:gd name="connsiteY147" fmla="*/ 50844 h 3697155"/>
              <a:gd name="connsiteX148" fmla="*/ 1636888 w 3962400"/>
              <a:gd name="connsiteY148" fmla="*/ 39555 h 3697155"/>
              <a:gd name="connsiteX149" fmla="*/ 1591733 w 3962400"/>
              <a:gd name="connsiteY149" fmla="*/ 73422 h 3697155"/>
              <a:gd name="connsiteX150" fmla="*/ 1580444 w 3962400"/>
              <a:gd name="connsiteY150" fmla="*/ 107289 h 3697155"/>
              <a:gd name="connsiteX151" fmla="*/ 1524000 w 3962400"/>
              <a:gd name="connsiteY151" fmla="*/ 186311 h 3697155"/>
              <a:gd name="connsiteX152" fmla="*/ 1490133 w 3962400"/>
              <a:gd name="connsiteY152" fmla="*/ 254044 h 3697155"/>
              <a:gd name="connsiteX153" fmla="*/ 1467555 w 3962400"/>
              <a:gd name="connsiteY153" fmla="*/ 321778 h 3697155"/>
              <a:gd name="connsiteX154" fmla="*/ 1456266 w 3962400"/>
              <a:gd name="connsiteY154" fmla="*/ 355644 h 3697155"/>
              <a:gd name="connsiteX155" fmla="*/ 1467555 w 3962400"/>
              <a:gd name="connsiteY155" fmla="*/ 705600 h 3697155"/>
              <a:gd name="connsiteX156" fmla="*/ 1478844 w 3962400"/>
              <a:gd name="connsiteY156" fmla="*/ 795911 h 3697155"/>
              <a:gd name="connsiteX157" fmla="*/ 1490133 w 3962400"/>
              <a:gd name="connsiteY157" fmla="*/ 852355 h 3697155"/>
              <a:gd name="connsiteX158" fmla="*/ 1490133 w 3962400"/>
              <a:gd name="connsiteY158" fmla="*/ 1078133 h 3697155"/>
              <a:gd name="connsiteX0" fmla="*/ 1783644 w 3962400"/>
              <a:gd name="connsiteY0" fmla="*/ 694311 h 3697155"/>
              <a:gd name="connsiteX1" fmla="*/ 1749777 w 3962400"/>
              <a:gd name="connsiteY1" fmla="*/ 705600 h 3697155"/>
              <a:gd name="connsiteX2" fmla="*/ 1478844 w 3962400"/>
              <a:gd name="connsiteY2" fmla="*/ 1089422 h 3697155"/>
              <a:gd name="connsiteX3" fmla="*/ 1444977 w 3962400"/>
              <a:gd name="connsiteY3" fmla="*/ 1123289 h 3697155"/>
              <a:gd name="connsiteX4" fmla="*/ 1343377 w 3962400"/>
              <a:gd name="connsiteY4" fmla="*/ 1168444 h 3697155"/>
              <a:gd name="connsiteX5" fmla="*/ 1275644 w 3962400"/>
              <a:gd name="connsiteY5" fmla="*/ 1191022 h 3697155"/>
              <a:gd name="connsiteX6" fmla="*/ 1038577 w 3962400"/>
              <a:gd name="connsiteY6" fmla="*/ 1179733 h 3697155"/>
              <a:gd name="connsiteX7" fmla="*/ 948266 w 3962400"/>
              <a:gd name="connsiteY7" fmla="*/ 1157155 h 3697155"/>
              <a:gd name="connsiteX8" fmla="*/ 869244 w 3962400"/>
              <a:gd name="connsiteY8" fmla="*/ 1089422 h 3697155"/>
              <a:gd name="connsiteX9" fmla="*/ 835377 w 3962400"/>
              <a:gd name="connsiteY9" fmla="*/ 1066844 h 3697155"/>
              <a:gd name="connsiteX10" fmla="*/ 790222 w 3962400"/>
              <a:gd name="connsiteY10" fmla="*/ 1021689 h 3697155"/>
              <a:gd name="connsiteX11" fmla="*/ 767644 w 3962400"/>
              <a:gd name="connsiteY11" fmla="*/ 987822 h 3697155"/>
              <a:gd name="connsiteX12" fmla="*/ 733777 w 3962400"/>
              <a:gd name="connsiteY12" fmla="*/ 965244 h 3697155"/>
              <a:gd name="connsiteX13" fmla="*/ 699911 w 3962400"/>
              <a:gd name="connsiteY13" fmla="*/ 931378 h 3697155"/>
              <a:gd name="connsiteX14" fmla="*/ 666044 w 3962400"/>
              <a:gd name="connsiteY14" fmla="*/ 908800 h 3697155"/>
              <a:gd name="connsiteX15" fmla="*/ 620888 w 3962400"/>
              <a:gd name="connsiteY15" fmla="*/ 874933 h 3697155"/>
              <a:gd name="connsiteX16" fmla="*/ 530577 w 3962400"/>
              <a:gd name="connsiteY16" fmla="*/ 852355 h 3697155"/>
              <a:gd name="connsiteX17" fmla="*/ 338666 w 3962400"/>
              <a:gd name="connsiteY17" fmla="*/ 863644 h 3697155"/>
              <a:gd name="connsiteX18" fmla="*/ 270933 w 3962400"/>
              <a:gd name="connsiteY18" fmla="*/ 886222 h 3697155"/>
              <a:gd name="connsiteX19" fmla="*/ 237066 w 3962400"/>
              <a:gd name="connsiteY19" fmla="*/ 897511 h 3697155"/>
              <a:gd name="connsiteX20" fmla="*/ 203200 w 3962400"/>
              <a:gd name="connsiteY20" fmla="*/ 920089 h 3697155"/>
              <a:gd name="connsiteX21" fmla="*/ 135466 w 3962400"/>
              <a:gd name="connsiteY21" fmla="*/ 953955 h 3697155"/>
              <a:gd name="connsiteX22" fmla="*/ 112888 w 3962400"/>
              <a:gd name="connsiteY22" fmla="*/ 999111 h 3697155"/>
              <a:gd name="connsiteX23" fmla="*/ 79022 w 3962400"/>
              <a:gd name="connsiteY23" fmla="*/ 1032978 h 3697155"/>
              <a:gd name="connsiteX24" fmla="*/ 56444 w 3962400"/>
              <a:gd name="connsiteY24" fmla="*/ 1100711 h 3697155"/>
              <a:gd name="connsiteX25" fmla="*/ 33866 w 3962400"/>
              <a:gd name="connsiteY25" fmla="*/ 1157155 h 3697155"/>
              <a:gd name="connsiteX26" fmla="*/ 22577 w 3962400"/>
              <a:gd name="connsiteY26" fmla="*/ 1540978 h 3697155"/>
              <a:gd name="connsiteX27" fmla="*/ 11288 w 3962400"/>
              <a:gd name="connsiteY27" fmla="*/ 1597422 h 3697155"/>
              <a:gd name="connsiteX28" fmla="*/ 0 w 3962400"/>
              <a:gd name="connsiteY28" fmla="*/ 1699022 h 3697155"/>
              <a:gd name="connsiteX29" fmla="*/ 11288 w 3962400"/>
              <a:gd name="connsiteY29" fmla="*/ 2150578 h 3697155"/>
              <a:gd name="connsiteX30" fmla="*/ 56444 w 3962400"/>
              <a:gd name="connsiteY30" fmla="*/ 2252178 h 3697155"/>
              <a:gd name="connsiteX31" fmla="*/ 90311 w 3962400"/>
              <a:gd name="connsiteY31" fmla="*/ 2263467 h 3697155"/>
              <a:gd name="connsiteX32" fmla="*/ 169333 w 3962400"/>
              <a:gd name="connsiteY32" fmla="*/ 2319911 h 3697155"/>
              <a:gd name="connsiteX33" fmla="*/ 203200 w 3962400"/>
              <a:gd name="connsiteY33" fmla="*/ 2331200 h 3697155"/>
              <a:gd name="connsiteX34" fmla="*/ 338666 w 3962400"/>
              <a:gd name="connsiteY34" fmla="*/ 2353778 h 3697155"/>
              <a:gd name="connsiteX35" fmla="*/ 508000 w 3962400"/>
              <a:gd name="connsiteY35" fmla="*/ 2387644 h 3697155"/>
              <a:gd name="connsiteX36" fmla="*/ 541866 w 3962400"/>
              <a:gd name="connsiteY36" fmla="*/ 2410222 h 3697155"/>
              <a:gd name="connsiteX37" fmla="*/ 587022 w 3962400"/>
              <a:gd name="connsiteY37" fmla="*/ 2421511 h 3697155"/>
              <a:gd name="connsiteX38" fmla="*/ 632177 w 3962400"/>
              <a:gd name="connsiteY38" fmla="*/ 2466667 h 3697155"/>
              <a:gd name="connsiteX39" fmla="*/ 745066 w 3962400"/>
              <a:gd name="connsiteY39" fmla="*/ 2568267 h 3697155"/>
              <a:gd name="connsiteX40" fmla="*/ 778933 w 3962400"/>
              <a:gd name="connsiteY40" fmla="*/ 2624711 h 3697155"/>
              <a:gd name="connsiteX41" fmla="*/ 824088 w 3962400"/>
              <a:gd name="connsiteY41" fmla="*/ 2726311 h 3697155"/>
              <a:gd name="connsiteX42" fmla="*/ 846666 w 3962400"/>
              <a:gd name="connsiteY42" fmla="*/ 3019822 h 3697155"/>
              <a:gd name="connsiteX43" fmla="*/ 869244 w 3962400"/>
              <a:gd name="connsiteY43" fmla="*/ 3177867 h 3697155"/>
              <a:gd name="connsiteX44" fmla="*/ 891822 w 3962400"/>
              <a:gd name="connsiteY44" fmla="*/ 3245600 h 3697155"/>
              <a:gd name="connsiteX45" fmla="*/ 993422 w 3962400"/>
              <a:gd name="connsiteY45" fmla="*/ 3335911 h 3697155"/>
              <a:gd name="connsiteX46" fmla="*/ 1027288 w 3962400"/>
              <a:gd name="connsiteY46" fmla="*/ 3347200 h 3697155"/>
              <a:gd name="connsiteX47" fmla="*/ 1095022 w 3962400"/>
              <a:gd name="connsiteY47" fmla="*/ 3279467 h 3697155"/>
              <a:gd name="connsiteX48" fmla="*/ 1162755 w 3962400"/>
              <a:gd name="connsiteY48" fmla="*/ 3211733 h 3697155"/>
              <a:gd name="connsiteX49" fmla="*/ 1196622 w 3962400"/>
              <a:gd name="connsiteY49" fmla="*/ 3245600 h 3697155"/>
              <a:gd name="connsiteX50" fmla="*/ 1207911 w 3962400"/>
              <a:gd name="connsiteY50" fmla="*/ 3279467 h 3697155"/>
              <a:gd name="connsiteX51" fmla="*/ 1230488 w 3962400"/>
              <a:gd name="connsiteY51" fmla="*/ 3324622 h 3697155"/>
              <a:gd name="connsiteX52" fmla="*/ 1264355 w 3962400"/>
              <a:gd name="connsiteY52" fmla="*/ 3426222 h 3697155"/>
              <a:gd name="connsiteX53" fmla="*/ 1309511 w 3962400"/>
              <a:gd name="connsiteY53" fmla="*/ 3493955 h 3697155"/>
              <a:gd name="connsiteX54" fmla="*/ 1332088 w 3962400"/>
              <a:gd name="connsiteY54" fmla="*/ 3595555 h 3697155"/>
              <a:gd name="connsiteX55" fmla="*/ 1365955 w 3962400"/>
              <a:gd name="connsiteY55" fmla="*/ 3674578 h 3697155"/>
              <a:gd name="connsiteX56" fmla="*/ 1399822 w 3962400"/>
              <a:gd name="connsiteY56" fmla="*/ 3697155 h 3697155"/>
              <a:gd name="connsiteX57" fmla="*/ 1433688 w 3962400"/>
              <a:gd name="connsiteY57" fmla="*/ 3674578 h 3697155"/>
              <a:gd name="connsiteX58" fmla="*/ 1467555 w 3962400"/>
              <a:gd name="connsiteY58" fmla="*/ 3629422 h 3697155"/>
              <a:gd name="connsiteX59" fmla="*/ 1512711 w 3962400"/>
              <a:gd name="connsiteY59" fmla="*/ 3561689 h 3697155"/>
              <a:gd name="connsiteX60" fmla="*/ 1546577 w 3962400"/>
              <a:gd name="connsiteY60" fmla="*/ 3527822 h 3697155"/>
              <a:gd name="connsiteX61" fmla="*/ 1580444 w 3962400"/>
              <a:gd name="connsiteY61" fmla="*/ 3426222 h 3697155"/>
              <a:gd name="connsiteX62" fmla="*/ 1591733 w 3962400"/>
              <a:gd name="connsiteY62" fmla="*/ 3392355 h 3697155"/>
              <a:gd name="connsiteX63" fmla="*/ 1625600 w 3962400"/>
              <a:gd name="connsiteY63" fmla="*/ 3381067 h 3697155"/>
              <a:gd name="connsiteX64" fmla="*/ 1727200 w 3962400"/>
              <a:gd name="connsiteY64" fmla="*/ 3448800 h 3697155"/>
              <a:gd name="connsiteX65" fmla="*/ 1794933 w 3962400"/>
              <a:gd name="connsiteY65" fmla="*/ 3482667 h 3697155"/>
              <a:gd name="connsiteX66" fmla="*/ 1862666 w 3962400"/>
              <a:gd name="connsiteY66" fmla="*/ 3527822 h 3697155"/>
              <a:gd name="connsiteX67" fmla="*/ 1896533 w 3962400"/>
              <a:gd name="connsiteY67" fmla="*/ 3539111 h 3697155"/>
              <a:gd name="connsiteX68" fmla="*/ 2077155 w 3962400"/>
              <a:gd name="connsiteY68" fmla="*/ 3561689 h 3697155"/>
              <a:gd name="connsiteX69" fmla="*/ 2144888 w 3962400"/>
              <a:gd name="connsiteY69" fmla="*/ 3572978 h 3697155"/>
              <a:gd name="connsiteX70" fmla="*/ 2246488 w 3962400"/>
              <a:gd name="connsiteY70" fmla="*/ 3561689 h 3697155"/>
              <a:gd name="connsiteX71" fmla="*/ 2257777 w 3962400"/>
              <a:gd name="connsiteY71" fmla="*/ 3527822 h 3697155"/>
              <a:gd name="connsiteX72" fmla="*/ 2291644 w 3962400"/>
              <a:gd name="connsiteY72" fmla="*/ 3516533 h 3697155"/>
              <a:gd name="connsiteX73" fmla="*/ 2302933 w 3962400"/>
              <a:gd name="connsiteY73" fmla="*/ 3482667 h 3697155"/>
              <a:gd name="connsiteX74" fmla="*/ 2381955 w 3962400"/>
              <a:gd name="connsiteY74" fmla="*/ 3426222 h 3697155"/>
              <a:gd name="connsiteX75" fmla="*/ 2415822 w 3962400"/>
              <a:gd name="connsiteY75" fmla="*/ 3369778 h 3697155"/>
              <a:gd name="connsiteX76" fmla="*/ 2449688 w 3962400"/>
              <a:gd name="connsiteY76" fmla="*/ 3335911 h 3697155"/>
              <a:gd name="connsiteX77" fmla="*/ 2494844 w 3962400"/>
              <a:gd name="connsiteY77" fmla="*/ 3256889 h 3697155"/>
              <a:gd name="connsiteX78" fmla="*/ 2528711 w 3962400"/>
              <a:gd name="connsiteY78" fmla="*/ 2963378 h 3697155"/>
              <a:gd name="connsiteX79" fmla="*/ 2551288 w 3962400"/>
              <a:gd name="connsiteY79" fmla="*/ 2737600 h 3697155"/>
              <a:gd name="connsiteX80" fmla="*/ 2573866 w 3962400"/>
              <a:gd name="connsiteY80" fmla="*/ 2613422 h 3697155"/>
              <a:gd name="connsiteX81" fmla="*/ 2585155 w 3962400"/>
              <a:gd name="connsiteY81" fmla="*/ 2579555 h 3697155"/>
              <a:gd name="connsiteX82" fmla="*/ 2619022 w 3962400"/>
              <a:gd name="connsiteY82" fmla="*/ 2556978 h 3697155"/>
              <a:gd name="connsiteX83" fmla="*/ 2652888 w 3962400"/>
              <a:gd name="connsiteY83" fmla="*/ 2489244 h 3697155"/>
              <a:gd name="connsiteX84" fmla="*/ 2675466 w 3962400"/>
              <a:gd name="connsiteY84" fmla="*/ 2455378 h 3697155"/>
              <a:gd name="connsiteX85" fmla="*/ 2698044 w 3962400"/>
              <a:gd name="connsiteY85" fmla="*/ 2410222 h 3697155"/>
              <a:gd name="connsiteX86" fmla="*/ 2720622 w 3962400"/>
              <a:gd name="connsiteY86" fmla="*/ 2376355 h 3697155"/>
              <a:gd name="connsiteX87" fmla="*/ 2765777 w 3962400"/>
              <a:gd name="connsiteY87" fmla="*/ 2319911 h 3697155"/>
              <a:gd name="connsiteX88" fmla="*/ 2799644 w 3962400"/>
              <a:gd name="connsiteY88" fmla="*/ 2240889 h 3697155"/>
              <a:gd name="connsiteX89" fmla="*/ 2889955 w 3962400"/>
              <a:gd name="connsiteY89" fmla="*/ 2207022 h 3697155"/>
              <a:gd name="connsiteX90" fmla="*/ 2923822 w 3962400"/>
              <a:gd name="connsiteY90" fmla="*/ 2184444 h 3697155"/>
              <a:gd name="connsiteX91" fmla="*/ 2957688 w 3962400"/>
              <a:gd name="connsiteY91" fmla="*/ 2173155 h 3697155"/>
              <a:gd name="connsiteX92" fmla="*/ 3251200 w 3962400"/>
              <a:gd name="connsiteY92" fmla="*/ 2161867 h 3697155"/>
              <a:gd name="connsiteX93" fmla="*/ 3273777 w 3962400"/>
              <a:gd name="connsiteY93" fmla="*/ 2116711 h 3697155"/>
              <a:gd name="connsiteX94" fmla="*/ 3307644 w 3962400"/>
              <a:gd name="connsiteY94" fmla="*/ 2150578 h 3697155"/>
              <a:gd name="connsiteX95" fmla="*/ 3330222 w 3962400"/>
              <a:gd name="connsiteY95" fmla="*/ 2240889 h 3697155"/>
              <a:gd name="connsiteX96" fmla="*/ 3375377 w 3962400"/>
              <a:gd name="connsiteY96" fmla="*/ 2274755 h 3697155"/>
              <a:gd name="connsiteX97" fmla="*/ 3420533 w 3962400"/>
              <a:gd name="connsiteY97" fmla="*/ 2342489 h 3697155"/>
              <a:gd name="connsiteX98" fmla="*/ 3533422 w 3962400"/>
              <a:gd name="connsiteY98" fmla="*/ 2421511 h 3697155"/>
              <a:gd name="connsiteX99" fmla="*/ 3567288 w 3962400"/>
              <a:gd name="connsiteY99" fmla="*/ 2444089 h 3697155"/>
              <a:gd name="connsiteX100" fmla="*/ 3646311 w 3962400"/>
              <a:gd name="connsiteY100" fmla="*/ 2489244 h 3697155"/>
              <a:gd name="connsiteX101" fmla="*/ 3691466 w 3962400"/>
              <a:gd name="connsiteY101" fmla="*/ 2500533 h 3697155"/>
              <a:gd name="connsiteX102" fmla="*/ 3759200 w 3962400"/>
              <a:gd name="connsiteY102" fmla="*/ 2545689 h 3697155"/>
              <a:gd name="connsiteX103" fmla="*/ 3883377 w 3962400"/>
              <a:gd name="connsiteY103" fmla="*/ 2579555 h 3697155"/>
              <a:gd name="connsiteX104" fmla="*/ 3939822 w 3962400"/>
              <a:gd name="connsiteY104" fmla="*/ 2568267 h 3697155"/>
              <a:gd name="connsiteX105" fmla="*/ 3951111 w 3962400"/>
              <a:gd name="connsiteY105" fmla="*/ 2534400 h 3697155"/>
              <a:gd name="connsiteX106" fmla="*/ 3962400 w 3962400"/>
              <a:gd name="connsiteY106" fmla="*/ 2489244 h 3697155"/>
              <a:gd name="connsiteX107" fmla="*/ 3939822 w 3962400"/>
              <a:gd name="connsiteY107" fmla="*/ 2286044 h 3697155"/>
              <a:gd name="connsiteX108" fmla="*/ 3905955 w 3962400"/>
              <a:gd name="connsiteY108" fmla="*/ 2218311 h 3697155"/>
              <a:gd name="connsiteX109" fmla="*/ 3872088 w 3962400"/>
              <a:gd name="connsiteY109" fmla="*/ 2195733 h 3697155"/>
              <a:gd name="connsiteX110" fmla="*/ 3815644 w 3962400"/>
              <a:gd name="connsiteY110" fmla="*/ 2128000 h 3697155"/>
              <a:gd name="connsiteX111" fmla="*/ 3725333 w 3962400"/>
              <a:gd name="connsiteY111" fmla="*/ 2037689 h 3697155"/>
              <a:gd name="connsiteX112" fmla="*/ 3680177 w 3962400"/>
              <a:gd name="connsiteY112" fmla="*/ 1969955 h 3697155"/>
              <a:gd name="connsiteX113" fmla="*/ 3578577 w 3962400"/>
              <a:gd name="connsiteY113" fmla="*/ 1879644 h 3697155"/>
              <a:gd name="connsiteX114" fmla="*/ 3544711 w 3962400"/>
              <a:gd name="connsiteY114" fmla="*/ 1834489 h 3697155"/>
              <a:gd name="connsiteX115" fmla="*/ 3510844 w 3962400"/>
              <a:gd name="connsiteY115" fmla="*/ 1811911 h 3697155"/>
              <a:gd name="connsiteX116" fmla="*/ 3454400 w 3962400"/>
              <a:gd name="connsiteY116" fmla="*/ 1755467 h 3697155"/>
              <a:gd name="connsiteX117" fmla="*/ 3431822 w 3962400"/>
              <a:gd name="connsiteY117" fmla="*/ 1721600 h 3697155"/>
              <a:gd name="connsiteX118" fmla="*/ 3386666 w 3962400"/>
              <a:gd name="connsiteY118" fmla="*/ 1687733 h 3697155"/>
              <a:gd name="connsiteX119" fmla="*/ 3364088 w 3962400"/>
              <a:gd name="connsiteY119" fmla="*/ 1653867 h 3697155"/>
              <a:gd name="connsiteX120" fmla="*/ 3285066 w 3962400"/>
              <a:gd name="connsiteY120" fmla="*/ 1586133 h 3697155"/>
              <a:gd name="connsiteX121" fmla="*/ 3217333 w 3962400"/>
              <a:gd name="connsiteY121" fmla="*/ 1507111 h 3697155"/>
              <a:gd name="connsiteX122" fmla="*/ 3183466 w 3962400"/>
              <a:gd name="connsiteY122" fmla="*/ 1473244 h 3697155"/>
              <a:gd name="connsiteX123" fmla="*/ 3127022 w 3962400"/>
              <a:gd name="connsiteY123" fmla="*/ 1394222 h 3697155"/>
              <a:gd name="connsiteX124" fmla="*/ 3036711 w 3962400"/>
              <a:gd name="connsiteY124" fmla="*/ 1292622 h 3697155"/>
              <a:gd name="connsiteX125" fmla="*/ 3002844 w 3962400"/>
              <a:gd name="connsiteY125" fmla="*/ 1236178 h 3697155"/>
              <a:gd name="connsiteX126" fmla="*/ 2957688 w 3962400"/>
              <a:gd name="connsiteY126" fmla="*/ 1179733 h 3697155"/>
              <a:gd name="connsiteX127" fmla="*/ 2935111 w 3962400"/>
              <a:gd name="connsiteY127" fmla="*/ 1145867 h 3697155"/>
              <a:gd name="connsiteX128" fmla="*/ 2901244 w 3962400"/>
              <a:gd name="connsiteY128" fmla="*/ 1123289 h 3697155"/>
              <a:gd name="connsiteX129" fmla="*/ 2777066 w 3962400"/>
              <a:gd name="connsiteY129" fmla="*/ 987822 h 3697155"/>
              <a:gd name="connsiteX130" fmla="*/ 2720622 w 3962400"/>
              <a:gd name="connsiteY130" fmla="*/ 931378 h 3697155"/>
              <a:gd name="connsiteX131" fmla="*/ 2652888 w 3962400"/>
              <a:gd name="connsiteY131" fmla="*/ 852355 h 3697155"/>
              <a:gd name="connsiteX132" fmla="*/ 2562577 w 3962400"/>
              <a:gd name="connsiteY132" fmla="*/ 773333 h 3697155"/>
              <a:gd name="connsiteX133" fmla="*/ 2415822 w 3962400"/>
              <a:gd name="connsiteY133" fmla="*/ 637867 h 3697155"/>
              <a:gd name="connsiteX134" fmla="*/ 2404533 w 3962400"/>
              <a:gd name="connsiteY134" fmla="*/ 604000 h 3697155"/>
              <a:gd name="connsiteX135" fmla="*/ 2302933 w 3962400"/>
              <a:gd name="connsiteY135" fmla="*/ 524978 h 3697155"/>
              <a:gd name="connsiteX136" fmla="*/ 2223911 w 3962400"/>
              <a:gd name="connsiteY136" fmla="*/ 423378 h 3697155"/>
              <a:gd name="connsiteX137" fmla="*/ 2190044 w 3962400"/>
              <a:gd name="connsiteY137" fmla="*/ 389511 h 3697155"/>
              <a:gd name="connsiteX138" fmla="*/ 2167466 w 3962400"/>
              <a:gd name="connsiteY138" fmla="*/ 355644 h 3697155"/>
              <a:gd name="connsiteX139" fmla="*/ 2099733 w 3962400"/>
              <a:gd name="connsiteY139" fmla="*/ 321778 h 3697155"/>
              <a:gd name="connsiteX140" fmla="*/ 2088444 w 3962400"/>
              <a:gd name="connsiteY140" fmla="*/ 287911 h 3697155"/>
              <a:gd name="connsiteX141" fmla="*/ 2054577 w 3962400"/>
              <a:gd name="connsiteY141" fmla="*/ 265333 h 3697155"/>
              <a:gd name="connsiteX142" fmla="*/ 2020711 w 3962400"/>
              <a:gd name="connsiteY142" fmla="*/ 231467 h 3697155"/>
              <a:gd name="connsiteX143" fmla="*/ 1998133 w 3962400"/>
              <a:gd name="connsiteY143" fmla="*/ 197600 h 3697155"/>
              <a:gd name="connsiteX144" fmla="*/ 1930400 w 3962400"/>
              <a:gd name="connsiteY144" fmla="*/ 152444 h 3697155"/>
              <a:gd name="connsiteX145" fmla="*/ 1851377 w 3962400"/>
              <a:gd name="connsiteY145" fmla="*/ 84711 h 3697155"/>
              <a:gd name="connsiteX146" fmla="*/ 1817511 w 3962400"/>
              <a:gd name="connsiteY146" fmla="*/ 50844 h 3697155"/>
              <a:gd name="connsiteX147" fmla="*/ 1636888 w 3962400"/>
              <a:gd name="connsiteY147" fmla="*/ 39555 h 3697155"/>
              <a:gd name="connsiteX148" fmla="*/ 1591733 w 3962400"/>
              <a:gd name="connsiteY148" fmla="*/ 73422 h 3697155"/>
              <a:gd name="connsiteX149" fmla="*/ 1580444 w 3962400"/>
              <a:gd name="connsiteY149" fmla="*/ 107289 h 3697155"/>
              <a:gd name="connsiteX150" fmla="*/ 1524000 w 3962400"/>
              <a:gd name="connsiteY150" fmla="*/ 186311 h 3697155"/>
              <a:gd name="connsiteX151" fmla="*/ 1490133 w 3962400"/>
              <a:gd name="connsiteY151" fmla="*/ 254044 h 3697155"/>
              <a:gd name="connsiteX152" fmla="*/ 1467555 w 3962400"/>
              <a:gd name="connsiteY152" fmla="*/ 321778 h 3697155"/>
              <a:gd name="connsiteX153" fmla="*/ 1456266 w 3962400"/>
              <a:gd name="connsiteY153" fmla="*/ 355644 h 3697155"/>
              <a:gd name="connsiteX154" fmla="*/ 1467555 w 3962400"/>
              <a:gd name="connsiteY154" fmla="*/ 705600 h 3697155"/>
              <a:gd name="connsiteX155" fmla="*/ 1478844 w 3962400"/>
              <a:gd name="connsiteY155" fmla="*/ 795911 h 3697155"/>
              <a:gd name="connsiteX156" fmla="*/ 1490133 w 3962400"/>
              <a:gd name="connsiteY156" fmla="*/ 852355 h 3697155"/>
              <a:gd name="connsiteX157" fmla="*/ 1490133 w 3962400"/>
              <a:gd name="connsiteY157" fmla="*/ 1078133 h 3697155"/>
              <a:gd name="connsiteX0" fmla="*/ 1783644 w 3962400"/>
              <a:gd name="connsiteY0" fmla="*/ 694311 h 3697155"/>
              <a:gd name="connsiteX1" fmla="*/ 1478844 w 3962400"/>
              <a:gd name="connsiteY1" fmla="*/ 1089422 h 3697155"/>
              <a:gd name="connsiteX2" fmla="*/ 1444977 w 3962400"/>
              <a:gd name="connsiteY2" fmla="*/ 1123289 h 3697155"/>
              <a:gd name="connsiteX3" fmla="*/ 1343377 w 3962400"/>
              <a:gd name="connsiteY3" fmla="*/ 1168444 h 3697155"/>
              <a:gd name="connsiteX4" fmla="*/ 1275644 w 3962400"/>
              <a:gd name="connsiteY4" fmla="*/ 1191022 h 3697155"/>
              <a:gd name="connsiteX5" fmla="*/ 1038577 w 3962400"/>
              <a:gd name="connsiteY5" fmla="*/ 1179733 h 3697155"/>
              <a:gd name="connsiteX6" fmla="*/ 948266 w 3962400"/>
              <a:gd name="connsiteY6" fmla="*/ 1157155 h 3697155"/>
              <a:gd name="connsiteX7" fmla="*/ 869244 w 3962400"/>
              <a:gd name="connsiteY7" fmla="*/ 1089422 h 3697155"/>
              <a:gd name="connsiteX8" fmla="*/ 835377 w 3962400"/>
              <a:gd name="connsiteY8" fmla="*/ 1066844 h 3697155"/>
              <a:gd name="connsiteX9" fmla="*/ 790222 w 3962400"/>
              <a:gd name="connsiteY9" fmla="*/ 1021689 h 3697155"/>
              <a:gd name="connsiteX10" fmla="*/ 767644 w 3962400"/>
              <a:gd name="connsiteY10" fmla="*/ 987822 h 3697155"/>
              <a:gd name="connsiteX11" fmla="*/ 733777 w 3962400"/>
              <a:gd name="connsiteY11" fmla="*/ 965244 h 3697155"/>
              <a:gd name="connsiteX12" fmla="*/ 699911 w 3962400"/>
              <a:gd name="connsiteY12" fmla="*/ 931378 h 3697155"/>
              <a:gd name="connsiteX13" fmla="*/ 666044 w 3962400"/>
              <a:gd name="connsiteY13" fmla="*/ 908800 h 3697155"/>
              <a:gd name="connsiteX14" fmla="*/ 620888 w 3962400"/>
              <a:gd name="connsiteY14" fmla="*/ 874933 h 3697155"/>
              <a:gd name="connsiteX15" fmla="*/ 530577 w 3962400"/>
              <a:gd name="connsiteY15" fmla="*/ 852355 h 3697155"/>
              <a:gd name="connsiteX16" fmla="*/ 338666 w 3962400"/>
              <a:gd name="connsiteY16" fmla="*/ 863644 h 3697155"/>
              <a:gd name="connsiteX17" fmla="*/ 270933 w 3962400"/>
              <a:gd name="connsiteY17" fmla="*/ 886222 h 3697155"/>
              <a:gd name="connsiteX18" fmla="*/ 237066 w 3962400"/>
              <a:gd name="connsiteY18" fmla="*/ 897511 h 3697155"/>
              <a:gd name="connsiteX19" fmla="*/ 203200 w 3962400"/>
              <a:gd name="connsiteY19" fmla="*/ 920089 h 3697155"/>
              <a:gd name="connsiteX20" fmla="*/ 135466 w 3962400"/>
              <a:gd name="connsiteY20" fmla="*/ 953955 h 3697155"/>
              <a:gd name="connsiteX21" fmla="*/ 112888 w 3962400"/>
              <a:gd name="connsiteY21" fmla="*/ 999111 h 3697155"/>
              <a:gd name="connsiteX22" fmla="*/ 79022 w 3962400"/>
              <a:gd name="connsiteY22" fmla="*/ 1032978 h 3697155"/>
              <a:gd name="connsiteX23" fmla="*/ 56444 w 3962400"/>
              <a:gd name="connsiteY23" fmla="*/ 1100711 h 3697155"/>
              <a:gd name="connsiteX24" fmla="*/ 33866 w 3962400"/>
              <a:gd name="connsiteY24" fmla="*/ 1157155 h 3697155"/>
              <a:gd name="connsiteX25" fmla="*/ 22577 w 3962400"/>
              <a:gd name="connsiteY25" fmla="*/ 1540978 h 3697155"/>
              <a:gd name="connsiteX26" fmla="*/ 11288 w 3962400"/>
              <a:gd name="connsiteY26" fmla="*/ 1597422 h 3697155"/>
              <a:gd name="connsiteX27" fmla="*/ 0 w 3962400"/>
              <a:gd name="connsiteY27" fmla="*/ 1699022 h 3697155"/>
              <a:gd name="connsiteX28" fmla="*/ 11288 w 3962400"/>
              <a:gd name="connsiteY28" fmla="*/ 2150578 h 3697155"/>
              <a:gd name="connsiteX29" fmla="*/ 56444 w 3962400"/>
              <a:gd name="connsiteY29" fmla="*/ 2252178 h 3697155"/>
              <a:gd name="connsiteX30" fmla="*/ 90311 w 3962400"/>
              <a:gd name="connsiteY30" fmla="*/ 2263467 h 3697155"/>
              <a:gd name="connsiteX31" fmla="*/ 169333 w 3962400"/>
              <a:gd name="connsiteY31" fmla="*/ 2319911 h 3697155"/>
              <a:gd name="connsiteX32" fmla="*/ 203200 w 3962400"/>
              <a:gd name="connsiteY32" fmla="*/ 2331200 h 3697155"/>
              <a:gd name="connsiteX33" fmla="*/ 338666 w 3962400"/>
              <a:gd name="connsiteY33" fmla="*/ 2353778 h 3697155"/>
              <a:gd name="connsiteX34" fmla="*/ 508000 w 3962400"/>
              <a:gd name="connsiteY34" fmla="*/ 2387644 h 3697155"/>
              <a:gd name="connsiteX35" fmla="*/ 541866 w 3962400"/>
              <a:gd name="connsiteY35" fmla="*/ 2410222 h 3697155"/>
              <a:gd name="connsiteX36" fmla="*/ 587022 w 3962400"/>
              <a:gd name="connsiteY36" fmla="*/ 2421511 h 3697155"/>
              <a:gd name="connsiteX37" fmla="*/ 632177 w 3962400"/>
              <a:gd name="connsiteY37" fmla="*/ 2466667 h 3697155"/>
              <a:gd name="connsiteX38" fmla="*/ 745066 w 3962400"/>
              <a:gd name="connsiteY38" fmla="*/ 2568267 h 3697155"/>
              <a:gd name="connsiteX39" fmla="*/ 778933 w 3962400"/>
              <a:gd name="connsiteY39" fmla="*/ 2624711 h 3697155"/>
              <a:gd name="connsiteX40" fmla="*/ 824088 w 3962400"/>
              <a:gd name="connsiteY40" fmla="*/ 2726311 h 3697155"/>
              <a:gd name="connsiteX41" fmla="*/ 846666 w 3962400"/>
              <a:gd name="connsiteY41" fmla="*/ 3019822 h 3697155"/>
              <a:gd name="connsiteX42" fmla="*/ 869244 w 3962400"/>
              <a:gd name="connsiteY42" fmla="*/ 3177867 h 3697155"/>
              <a:gd name="connsiteX43" fmla="*/ 891822 w 3962400"/>
              <a:gd name="connsiteY43" fmla="*/ 3245600 h 3697155"/>
              <a:gd name="connsiteX44" fmla="*/ 993422 w 3962400"/>
              <a:gd name="connsiteY44" fmla="*/ 3335911 h 3697155"/>
              <a:gd name="connsiteX45" fmla="*/ 1027288 w 3962400"/>
              <a:gd name="connsiteY45" fmla="*/ 3347200 h 3697155"/>
              <a:gd name="connsiteX46" fmla="*/ 1095022 w 3962400"/>
              <a:gd name="connsiteY46" fmla="*/ 3279467 h 3697155"/>
              <a:gd name="connsiteX47" fmla="*/ 1162755 w 3962400"/>
              <a:gd name="connsiteY47" fmla="*/ 3211733 h 3697155"/>
              <a:gd name="connsiteX48" fmla="*/ 1196622 w 3962400"/>
              <a:gd name="connsiteY48" fmla="*/ 3245600 h 3697155"/>
              <a:gd name="connsiteX49" fmla="*/ 1207911 w 3962400"/>
              <a:gd name="connsiteY49" fmla="*/ 3279467 h 3697155"/>
              <a:gd name="connsiteX50" fmla="*/ 1230488 w 3962400"/>
              <a:gd name="connsiteY50" fmla="*/ 3324622 h 3697155"/>
              <a:gd name="connsiteX51" fmla="*/ 1264355 w 3962400"/>
              <a:gd name="connsiteY51" fmla="*/ 3426222 h 3697155"/>
              <a:gd name="connsiteX52" fmla="*/ 1309511 w 3962400"/>
              <a:gd name="connsiteY52" fmla="*/ 3493955 h 3697155"/>
              <a:gd name="connsiteX53" fmla="*/ 1332088 w 3962400"/>
              <a:gd name="connsiteY53" fmla="*/ 3595555 h 3697155"/>
              <a:gd name="connsiteX54" fmla="*/ 1365955 w 3962400"/>
              <a:gd name="connsiteY54" fmla="*/ 3674578 h 3697155"/>
              <a:gd name="connsiteX55" fmla="*/ 1399822 w 3962400"/>
              <a:gd name="connsiteY55" fmla="*/ 3697155 h 3697155"/>
              <a:gd name="connsiteX56" fmla="*/ 1433688 w 3962400"/>
              <a:gd name="connsiteY56" fmla="*/ 3674578 h 3697155"/>
              <a:gd name="connsiteX57" fmla="*/ 1467555 w 3962400"/>
              <a:gd name="connsiteY57" fmla="*/ 3629422 h 3697155"/>
              <a:gd name="connsiteX58" fmla="*/ 1512711 w 3962400"/>
              <a:gd name="connsiteY58" fmla="*/ 3561689 h 3697155"/>
              <a:gd name="connsiteX59" fmla="*/ 1546577 w 3962400"/>
              <a:gd name="connsiteY59" fmla="*/ 3527822 h 3697155"/>
              <a:gd name="connsiteX60" fmla="*/ 1580444 w 3962400"/>
              <a:gd name="connsiteY60" fmla="*/ 3426222 h 3697155"/>
              <a:gd name="connsiteX61" fmla="*/ 1591733 w 3962400"/>
              <a:gd name="connsiteY61" fmla="*/ 3392355 h 3697155"/>
              <a:gd name="connsiteX62" fmla="*/ 1625600 w 3962400"/>
              <a:gd name="connsiteY62" fmla="*/ 3381067 h 3697155"/>
              <a:gd name="connsiteX63" fmla="*/ 1727200 w 3962400"/>
              <a:gd name="connsiteY63" fmla="*/ 3448800 h 3697155"/>
              <a:gd name="connsiteX64" fmla="*/ 1794933 w 3962400"/>
              <a:gd name="connsiteY64" fmla="*/ 3482667 h 3697155"/>
              <a:gd name="connsiteX65" fmla="*/ 1862666 w 3962400"/>
              <a:gd name="connsiteY65" fmla="*/ 3527822 h 3697155"/>
              <a:gd name="connsiteX66" fmla="*/ 1896533 w 3962400"/>
              <a:gd name="connsiteY66" fmla="*/ 3539111 h 3697155"/>
              <a:gd name="connsiteX67" fmla="*/ 2077155 w 3962400"/>
              <a:gd name="connsiteY67" fmla="*/ 3561689 h 3697155"/>
              <a:gd name="connsiteX68" fmla="*/ 2144888 w 3962400"/>
              <a:gd name="connsiteY68" fmla="*/ 3572978 h 3697155"/>
              <a:gd name="connsiteX69" fmla="*/ 2246488 w 3962400"/>
              <a:gd name="connsiteY69" fmla="*/ 3561689 h 3697155"/>
              <a:gd name="connsiteX70" fmla="*/ 2257777 w 3962400"/>
              <a:gd name="connsiteY70" fmla="*/ 3527822 h 3697155"/>
              <a:gd name="connsiteX71" fmla="*/ 2291644 w 3962400"/>
              <a:gd name="connsiteY71" fmla="*/ 3516533 h 3697155"/>
              <a:gd name="connsiteX72" fmla="*/ 2302933 w 3962400"/>
              <a:gd name="connsiteY72" fmla="*/ 3482667 h 3697155"/>
              <a:gd name="connsiteX73" fmla="*/ 2381955 w 3962400"/>
              <a:gd name="connsiteY73" fmla="*/ 3426222 h 3697155"/>
              <a:gd name="connsiteX74" fmla="*/ 2415822 w 3962400"/>
              <a:gd name="connsiteY74" fmla="*/ 3369778 h 3697155"/>
              <a:gd name="connsiteX75" fmla="*/ 2449688 w 3962400"/>
              <a:gd name="connsiteY75" fmla="*/ 3335911 h 3697155"/>
              <a:gd name="connsiteX76" fmla="*/ 2494844 w 3962400"/>
              <a:gd name="connsiteY76" fmla="*/ 3256889 h 3697155"/>
              <a:gd name="connsiteX77" fmla="*/ 2528711 w 3962400"/>
              <a:gd name="connsiteY77" fmla="*/ 2963378 h 3697155"/>
              <a:gd name="connsiteX78" fmla="*/ 2551288 w 3962400"/>
              <a:gd name="connsiteY78" fmla="*/ 2737600 h 3697155"/>
              <a:gd name="connsiteX79" fmla="*/ 2573866 w 3962400"/>
              <a:gd name="connsiteY79" fmla="*/ 2613422 h 3697155"/>
              <a:gd name="connsiteX80" fmla="*/ 2585155 w 3962400"/>
              <a:gd name="connsiteY80" fmla="*/ 2579555 h 3697155"/>
              <a:gd name="connsiteX81" fmla="*/ 2619022 w 3962400"/>
              <a:gd name="connsiteY81" fmla="*/ 2556978 h 3697155"/>
              <a:gd name="connsiteX82" fmla="*/ 2652888 w 3962400"/>
              <a:gd name="connsiteY82" fmla="*/ 2489244 h 3697155"/>
              <a:gd name="connsiteX83" fmla="*/ 2675466 w 3962400"/>
              <a:gd name="connsiteY83" fmla="*/ 2455378 h 3697155"/>
              <a:gd name="connsiteX84" fmla="*/ 2698044 w 3962400"/>
              <a:gd name="connsiteY84" fmla="*/ 2410222 h 3697155"/>
              <a:gd name="connsiteX85" fmla="*/ 2720622 w 3962400"/>
              <a:gd name="connsiteY85" fmla="*/ 2376355 h 3697155"/>
              <a:gd name="connsiteX86" fmla="*/ 2765777 w 3962400"/>
              <a:gd name="connsiteY86" fmla="*/ 2319911 h 3697155"/>
              <a:gd name="connsiteX87" fmla="*/ 2799644 w 3962400"/>
              <a:gd name="connsiteY87" fmla="*/ 2240889 h 3697155"/>
              <a:gd name="connsiteX88" fmla="*/ 2889955 w 3962400"/>
              <a:gd name="connsiteY88" fmla="*/ 2207022 h 3697155"/>
              <a:gd name="connsiteX89" fmla="*/ 2923822 w 3962400"/>
              <a:gd name="connsiteY89" fmla="*/ 2184444 h 3697155"/>
              <a:gd name="connsiteX90" fmla="*/ 2957688 w 3962400"/>
              <a:gd name="connsiteY90" fmla="*/ 2173155 h 3697155"/>
              <a:gd name="connsiteX91" fmla="*/ 3251200 w 3962400"/>
              <a:gd name="connsiteY91" fmla="*/ 2161867 h 3697155"/>
              <a:gd name="connsiteX92" fmla="*/ 3273777 w 3962400"/>
              <a:gd name="connsiteY92" fmla="*/ 2116711 h 3697155"/>
              <a:gd name="connsiteX93" fmla="*/ 3307644 w 3962400"/>
              <a:gd name="connsiteY93" fmla="*/ 2150578 h 3697155"/>
              <a:gd name="connsiteX94" fmla="*/ 3330222 w 3962400"/>
              <a:gd name="connsiteY94" fmla="*/ 2240889 h 3697155"/>
              <a:gd name="connsiteX95" fmla="*/ 3375377 w 3962400"/>
              <a:gd name="connsiteY95" fmla="*/ 2274755 h 3697155"/>
              <a:gd name="connsiteX96" fmla="*/ 3420533 w 3962400"/>
              <a:gd name="connsiteY96" fmla="*/ 2342489 h 3697155"/>
              <a:gd name="connsiteX97" fmla="*/ 3533422 w 3962400"/>
              <a:gd name="connsiteY97" fmla="*/ 2421511 h 3697155"/>
              <a:gd name="connsiteX98" fmla="*/ 3567288 w 3962400"/>
              <a:gd name="connsiteY98" fmla="*/ 2444089 h 3697155"/>
              <a:gd name="connsiteX99" fmla="*/ 3646311 w 3962400"/>
              <a:gd name="connsiteY99" fmla="*/ 2489244 h 3697155"/>
              <a:gd name="connsiteX100" fmla="*/ 3691466 w 3962400"/>
              <a:gd name="connsiteY100" fmla="*/ 2500533 h 3697155"/>
              <a:gd name="connsiteX101" fmla="*/ 3759200 w 3962400"/>
              <a:gd name="connsiteY101" fmla="*/ 2545689 h 3697155"/>
              <a:gd name="connsiteX102" fmla="*/ 3883377 w 3962400"/>
              <a:gd name="connsiteY102" fmla="*/ 2579555 h 3697155"/>
              <a:gd name="connsiteX103" fmla="*/ 3939822 w 3962400"/>
              <a:gd name="connsiteY103" fmla="*/ 2568267 h 3697155"/>
              <a:gd name="connsiteX104" fmla="*/ 3951111 w 3962400"/>
              <a:gd name="connsiteY104" fmla="*/ 2534400 h 3697155"/>
              <a:gd name="connsiteX105" fmla="*/ 3962400 w 3962400"/>
              <a:gd name="connsiteY105" fmla="*/ 2489244 h 3697155"/>
              <a:gd name="connsiteX106" fmla="*/ 3939822 w 3962400"/>
              <a:gd name="connsiteY106" fmla="*/ 2286044 h 3697155"/>
              <a:gd name="connsiteX107" fmla="*/ 3905955 w 3962400"/>
              <a:gd name="connsiteY107" fmla="*/ 2218311 h 3697155"/>
              <a:gd name="connsiteX108" fmla="*/ 3872088 w 3962400"/>
              <a:gd name="connsiteY108" fmla="*/ 2195733 h 3697155"/>
              <a:gd name="connsiteX109" fmla="*/ 3815644 w 3962400"/>
              <a:gd name="connsiteY109" fmla="*/ 2128000 h 3697155"/>
              <a:gd name="connsiteX110" fmla="*/ 3725333 w 3962400"/>
              <a:gd name="connsiteY110" fmla="*/ 2037689 h 3697155"/>
              <a:gd name="connsiteX111" fmla="*/ 3680177 w 3962400"/>
              <a:gd name="connsiteY111" fmla="*/ 1969955 h 3697155"/>
              <a:gd name="connsiteX112" fmla="*/ 3578577 w 3962400"/>
              <a:gd name="connsiteY112" fmla="*/ 1879644 h 3697155"/>
              <a:gd name="connsiteX113" fmla="*/ 3544711 w 3962400"/>
              <a:gd name="connsiteY113" fmla="*/ 1834489 h 3697155"/>
              <a:gd name="connsiteX114" fmla="*/ 3510844 w 3962400"/>
              <a:gd name="connsiteY114" fmla="*/ 1811911 h 3697155"/>
              <a:gd name="connsiteX115" fmla="*/ 3454400 w 3962400"/>
              <a:gd name="connsiteY115" fmla="*/ 1755467 h 3697155"/>
              <a:gd name="connsiteX116" fmla="*/ 3431822 w 3962400"/>
              <a:gd name="connsiteY116" fmla="*/ 1721600 h 3697155"/>
              <a:gd name="connsiteX117" fmla="*/ 3386666 w 3962400"/>
              <a:gd name="connsiteY117" fmla="*/ 1687733 h 3697155"/>
              <a:gd name="connsiteX118" fmla="*/ 3364088 w 3962400"/>
              <a:gd name="connsiteY118" fmla="*/ 1653867 h 3697155"/>
              <a:gd name="connsiteX119" fmla="*/ 3285066 w 3962400"/>
              <a:gd name="connsiteY119" fmla="*/ 1586133 h 3697155"/>
              <a:gd name="connsiteX120" fmla="*/ 3217333 w 3962400"/>
              <a:gd name="connsiteY120" fmla="*/ 1507111 h 3697155"/>
              <a:gd name="connsiteX121" fmla="*/ 3183466 w 3962400"/>
              <a:gd name="connsiteY121" fmla="*/ 1473244 h 3697155"/>
              <a:gd name="connsiteX122" fmla="*/ 3127022 w 3962400"/>
              <a:gd name="connsiteY122" fmla="*/ 1394222 h 3697155"/>
              <a:gd name="connsiteX123" fmla="*/ 3036711 w 3962400"/>
              <a:gd name="connsiteY123" fmla="*/ 1292622 h 3697155"/>
              <a:gd name="connsiteX124" fmla="*/ 3002844 w 3962400"/>
              <a:gd name="connsiteY124" fmla="*/ 1236178 h 3697155"/>
              <a:gd name="connsiteX125" fmla="*/ 2957688 w 3962400"/>
              <a:gd name="connsiteY125" fmla="*/ 1179733 h 3697155"/>
              <a:gd name="connsiteX126" fmla="*/ 2935111 w 3962400"/>
              <a:gd name="connsiteY126" fmla="*/ 1145867 h 3697155"/>
              <a:gd name="connsiteX127" fmla="*/ 2901244 w 3962400"/>
              <a:gd name="connsiteY127" fmla="*/ 1123289 h 3697155"/>
              <a:gd name="connsiteX128" fmla="*/ 2777066 w 3962400"/>
              <a:gd name="connsiteY128" fmla="*/ 987822 h 3697155"/>
              <a:gd name="connsiteX129" fmla="*/ 2720622 w 3962400"/>
              <a:gd name="connsiteY129" fmla="*/ 931378 h 3697155"/>
              <a:gd name="connsiteX130" fmla="*/ 2652888 w 3962400"/>
              <a:gd name="connsiteY130" fmla="*/ 852355 h 3697155"/>
              <a:gd name="connsiteX131" fmla="*/ 2562577 w 3962400"/>
              <a:gd name="connsiteY131" fmla="*/ 773333 h 3697155"/>
              <a:gd name="connsiteX132" fmla="*/ 2415822 w 3962400"/>
              <a:gd name="connsiteY132" fmla="*/ 637867 h 3697155"/>
              <a:gd name="connsiteX133" fmla="*/ 2404533 w 3962400"/>
              <a:gd name="connsiteY133" fmla="*/ 604000 h 3697155"/>
              <a:gd name="connsiteX134" fmla="*/ 2302933 w 3962400"/>
              <a:gd name="connsiteY134" fmla="*/ 524978 h 3697155"/>
              <a:gd name="connsiteX135" fmla="*/ 2223911 w 3962400"/>
              <a:gd name="connsiteY135" fmla="*/ 423378 h 3697155"/>
              <a:gd name="connsiteX136" fmla="*/ 2190044 w 3962400"/>
              <a:gd name="connsiteY136" fmla="*/ 389511 h 3697155"/>
              <a:gd name="connsiteX137" fmla="*/ 2167466 w 3962400"/>
              <a:gd name="connsiteY137" fmla="*/ 355644 h 3697155"/>
              <a:gd name="connsiteX138" fmla="*/ 2099733 w 3962400"/>
              <a:gd name="connsiteY138" fmla="*/ 321778 h 3697155"/>
              <a:gd name="connsiteX139" fmla="*/ 2088444 w 3962400"/>
              <a:gd name="connsiteY139" fmla="*/ 287911 h 3697155"/>
              <a:gd name="connsiteX140" fmla="*/ 2054577 w 3962400"/>
              <a:gd name="connsiteY140" fmla="*/ 265333 h 3697155"/>
              <a:gd name="connsiteX141" fmla="*/ 2020711 w 3962400"/>
              <a:gd name="connsiteY141" fmla="*/ 231467 h 3697155"/>
              <a:gd name="connsiteX142" fmla="*/ 1998133 w 3962400"/>
              <a:gd name="connsiteY142" fmla="*/ 197600 h 3697155"/>
              <a:gd name="connsiteX143" fmla="*/ 1930400 w 3962400"/>
              <a:gd name="connsiteY143" fmla="*/ 152444 h 3697155"/>
              <a:gd name="connsiteX144" fmla="*/ 1851377 w 3962400"/>
              <a:gd name="connsiteY144" fmla="*/ 84711 h 3697155"/>
              <a:gd name="connsiteX145" fmla="*/ 1817511 w 3962400"/>
              <a:gd name="connsiteY145" fmla="*/ 50844 h 3697155"/>
              <a:gd name="connsiteX146" fmla="*/ 1636888 w 3962400"/>
              <a:gd name="connsiteY146" fmla="*/ 39555 h 3697155"/>
              <a:gd name="connsiteX147" fmla="*/ 1591733 w 3962400"/>
              <a:gd name="connsiteY147" fmla="*/ 73422 h 3697155"/>
              <a:gd name="connsiteX148" fmla="*/ 1580444 w 3962400"/>
              <a:gd name="connsiteY148" fmla="*/ 107289 h 3697155"/>
              <a:gd name="connsiteX149" fmla="*/ 1524000 w 3962400"/>
              <a:gd name="connsiteY149" fmla="*/ 186311 h 3697155"/>
              <a:gd name="connsiteX150" fmla="*/ 1490133 w 3962400"/>
              <a:gd name="connsiteY150" fmla="*/ 254044 h 3697155"/>
              <a:gd name="connsiteX151" fmla="*/ 1467555 w 3962400"/>
              <a:gd name="connsiteY151" fmla="*/ 321778 h 3697155"/>
              <a:gd name="connsiteX152" fmla="*/ 1456266 w 3962400"/>
              <a:gd name="connsiteY152" fmla="*/ 355644 h 3697155"/>
              <a:gd name="connsiteX153" fmla="*/ 1467555 w 3962400"/>
              <a:gd name="connsiteY153" fmla="*/ 705600 h 3697155"/>
              <a:gd name="connsiteX154" fmla="*/ 1478844 w 3962400"/>
              <a:gd name="connsiteY154" fmla="*/ 795911 h 3697155"/>
              <a:gd name="connsiteX155" fmla="*/ 1490133 w 3962400"/>
              <a:gd name="connsiteY155" fmla="*/ 852355 h 3697155"/>
              <a:gd name="connsiteX156" fmla="*/ 1490133 w 3962400"/>
              <a:gd name="connsiteY156" fmla="*/ 1078133 h 3697155"/>
              <a:gd name="connsiteX0" fmla="*/ 1478844 w 3962400"/>
              <a:gd name="connsiteY0" fmla="*/ 1089422 h 3697155"/>
              <a:gd name="connsiteX1" fmla="*/ 1444977 w 3962400"/>
              <a:gd name="connsiteY1" fmla="*/ 1123289 h 3697155"/>
              <a:gd name="connsiteX2" fmla="*/ 1343377 w 3962400"/>
              <a:gd name="connsiteY2" fmla="*/ 1168444 h 3697155"/>
              <a:gd name="connsiteX3" fmla="*/ 1275644 w 3962400"/>
              <a:gd name="connsiteY3" fmla="*/ 1191022 h 3697155"/>
              <a:gd name="connsiteX4" fmla="*/ 1038577 w 3962400"/>
              <a:gd name="connsiteY4" fmla="*/ 1179733 h 3697155"/>
              <a:gd name="connsiteX5" fmla="*/ 948266 w 3962400"/>
              <a:gd name="connsiteY5" fmla="*/ 1157155 h 3697155"/>
              <a:gd name="connsiteX6" fmla="*/ 869244 w 3962400"/>
              <a:gd name="connsiteY6" fmla="*/ 1089422 h 3697155"/>
              <a:gd name="connsiteX7" fmla="*/ 835377 w 3962400"/>
              <a:gd name="connsiteY7" fmla="*/ 1066844 h 3697155"/>
              <a:gd name="connsiteX8" fmla="*/ 790222 w 3962400"/>
              <a:gd name="connsiteY8" fmla="*/ 1021689 h 3697155"/>
              <a:gd name="connsiteX9" fmla="*/ 767644 w 3962400"/>
              <a:gd name="connsiteY9" fmla="*/ 987822 h 3697155"/>
              <a:gd name="connsiteX10" fmla="*/ 733777 w 3962400"/>
              <a:gd name="connsiteY10" fmla="*/ 965244 h 3697155"/>
              <a:gd name="connsiteX11" fmla="*/ 699911 w 3962400"/>
              <a:gd name="connsiteY11" fmla="*/ 931378 h 3697155"/>
              <a:gd name="connsiteX12" fmla="*/ 666044 w 3962400"/>
              <a:gd name="connsiteY12" fmla="*/ 908800 h 3697155"/>
              <a:gd name="connsiteX13" fmla="*/ 620888 w 3962400"/>
              <a:gd name="connsiteY13" fmla="*/ 874933 h 3697155"/>
              <a:gd name="connsiteX14" fmla="*/ 530577 w 3962400"/>
              <a:gd name="connsiteY14" fmla="*/ 852355 h 3697155"/>
              <a:gd name="connsiteX15" fmla="*/ 338666 w 3962400"/>
              <a:gd name="connsiteY15" fmla="*/ 863644 h 3697155"/>
              <a:gd name="connsiteX16" fmla="*/ 270933 w 3962400"/>
              <a:gd name="connsiteY16" fmla="*/ 886222 h 3697155"/>
              <a:gd name="connsiteX17" fmla="*/ 237066 w 3962400"/>
              <a:gd name="connsiteY17" fmla="*/ 897511 h 3697155"/>
              <a:gd name="connsiteX18" fmla="*/ 203200 w 3962400"/>
              <a:gd name="connsiteY18" fmla="*/ 920089 h 3697155"/>
              <a:gd name="connsiteX19" fmla="*/ 135466 w 3962400"/>
              <a:gd name="connsiteY19" fmla="*/ 953955 h 3697155"/>
              <a:gd name="connsiteX20" fmla="*/ 112888 w 3962400"/>
              <a:gd name="connsiteY20" fmla="*/ 999111 h 3697155"/>
              <a:gd name="connsiteX21" fmla="*/ 79022 w 3962400"/>
              <a:gd name="connsiteY21" fmla="*/ 1032978 h 3697155"/>
              <a:gd name="connsiteX22" fmla="*/ 56444 w 3962400"/>
              <a:gd name="connsiteY22" fmla="*/ 1100711 h 3697155"/>
              <a:gd name="connsiteX23" fmla="*/ 33866 w 3962400"/>
              <a:gd name="connsiteY23" fmla="*/ 1157155 h 3697155"/>
              <a:gd name="connsiteX24" fmla="*/ 22577 w 3962400"/>
              <a:gd name="connsiteY24" fmla="*/ 1540978 h 3697155"/>
              <a:gd name="connsiteX25" fmla="*/ 11288 w 3962400"/>
              <a:gd name="connsiteY25" fmla="*/ 1597422 h 3697155"/>
              <a:gd name="connsiteX26" fmla="*/ 0 w 3962400"/>
              <a:gd name="connsiteY26" fmla="*/ 1699022 h 3697155"/>
              <a:gd name="connsiteX27" fmla="*/ 11288 w 3962400"/>
              <a:gd name="connsiteY27" fmla="*/ 2150578 h 3697155"/>
              <a:gd name="connsiteX28" fmla="*/ 56444 w 3962400"/>
              <a:gd name="connsiteY28" fmla="*/ 2252178 h 3697155"/>
              <a:gd name="connsiteX29" fmla="*/ 90311 w 3962400"/>
              <a:gd name="connsiteY29" fmla="*/ 2263467 h 3697155"/>
              <a:gd name="connsiteX30" fmla="*/ 169333 w 3962400"/>
              <a:gd name="connsiteY30" fmla="*/ 2319911 h 3697155"/>
              <a:gd name="connsiteX31" fmla="*/ 203200 w 3962400"/>
              <a:gd name="connsiteY31" fmla="*/ 2331200 h 3697155"/>
              <a:gd name="connsiteX32" fmla="*/ 338666 w 3962400"/>
              <a:gd name="connsiteY32" fmla="*/ 2353778 h 3697155"/>
              <a:gd name="connsiteX33" fmla="*/ 508000 w 3962400"/>
              <a:gd name="connsiteY33" fmla="*/ 2387644 h 3697155"/>
              <a:gd name="connsiteX34" fmla="*/ 541866 w 3962400"/>
              <a:gd name="connsiteY34" fmla="*/ 2410222 h 3697155"/>
              <a:gd name="connsiteX35" fmla="*/ 587022 w 3962400"/>
              <a:gd name="connsiteY35" fmla="*/ 2421511 h 3697155"/>
              <a:gd name="connsiteX36" fmla="*/ 632177 w 3962400"/>
              <a:gd name="connsiteY36" fmla="*/ 2466667 h 3697155"/>
              <a:gd name="connsiteX37" fmla="*/ 745066 w 3962400"/>
              <a:gd name="connsiteY37" fmla="*/ 2568267 h 3697155"/>
              <a:gd name="connsiteX38" fmla="*/ 778933 w 3962400"/>
              <a:gd name="connsiteY38" fmla="*/ 2624711 h 3697155"/>
              <a:gd name="connsiteX39" fmla="*/ 824088 w 3962400"/>
              <a:gd name="connsiteY39" fmla="*/ 2726311 h 3697155"/>
              <a:gd name="connsiteX40" fmla="*/ 846666 w 3962400"/>
              <a:gd name="connsiteY40" fmla="*/ 3019822 h 3697155"/>
              <a:gd name="connsiteX41" fmla="*/ 869244 w 3962400"/>
              <a:gd name="connsiteY41" fmla="*/ 3177867 h 3697155"/>
              <a:gd name="connsiteX42" fmla="*/ 891822 w 3962400"/>
              <a:gd name="connsiteY42" fmla="*/ 3245600 h 3697155"/>
              <a:gd name="connsiteX43" fmla="*/ 993422 w 3962400"/>
              <a:gd name="connsiteY43" fmla="*/ 3335911 h 3697155"/>
              <a:gd name="connsiteX44" fmla="*/ 1027288 w 3962400"/>
              <a:gd name="connsiteY44" fmla="*/ 3347200 h 3697155"/>
              <a:gd name="connsiteX45" fmla="*/ 1095022 w 3962400"/>
              <a:gd name="connsiteY45" fmla="*/ 3279467 h 3697155"/>
              <a:gd name="connsiteX46" fmla="*/ 1162755 w 3962400"/>
              <a:gd name="connsiteY46" fmla="*/ 3211733 h 3697155"/>
              <a:gd name="connsiteX47" fmla="*/ 1196622 w 3962400"/>
              <a:gd name="connsiteY47" fmla="*/ 3245600 h 3697155"/>
              <a:gd name="connsiteX48" fmla="*/ 1207911 w 3962400"/>
              <a:gd name="connsiteY48" fmla="*/ 3279467 h 3697155"/>
              <a:gd name="connsiteX49" fmla="*/ 1230488 w 3962400"/>
              <a:gd name="connsiteY49" fmla="*/ 3324622 h 3697155"/>
              <a:gd name="connsiteX50" fmla="*/ 1264355 w 3962400"/>
              <a:gd name="connsiteY50" fmla="*/ 3426222 h 3697155"/>
              <a:gd name="connsiteX51" fmla="*/ 1309511 w 3962400"/>
              <a:gd name="connsiteY51" fmla="*/ 3493955 h 3697155"/>
              <a:gd name="connsiteX52" fmla="*/ 1332088 w 3962400"/>
              <a:gd name="connsiteY52" fmla="*/ 3595555 h 3697155"/>
              <a:gd name="connsiteX53" fmla="*/ 1365955 w 3962400"/>
              <a:gd name="connsiteY53" fmla="*/ 3674578 h 3697155"/>
              <a:gd name="connsiteX54" fmla="*/ 1399822 w 3962400"/>
              <a:gd name="connsiteY54" fmla="*/ 3697155 h 3697155"/>
              <a:gd name="connsiteX55" fmla="*/ 1433688 w 3962400"/>
              <a:gd name="connsiteY55" fmla="*/ 3674578 h 3697155"/>
              <a:gd name="connsiteX56" fmla="*/ 1467555 w 3962400"/>
              <a:gd name="connsiteY56" fmla="*/ 3629422 h 3697155"/>
              <a:gd name="connsiteX57" fmla="*/ 1512711 w 3962400"/>
              <a:gd name="connsiteY57" fmla="*/ 3561689 h 3697155"/>
              <a:gd name="connsiteX58" fmla="*/ 1546577 w 3962400"/>
              <a:gd name="connsiteY58" fmla="*/ 3527822 h 3697155"/>
              <a:gd name="connsiteX59" fmla="*/ 1580444 w 3962400"/>
              <a:gd name="connsiteY59" fmla="*/ 3426222 h 3697155"/>
              <a:gd name="connsiteX60" fmla="*/ 1591733 w 3962400"/>
              <a:gd name="connsiteY60" fmla="*/ 3392355 h 3697155"/>
              <a:gd name="connsiteX61" fmla="*/ 1625600 w 3962400"/>
              <a:gd name="connsiteY61" fmla="*/ 3381067 h 3697155"/>
              <a:gd name="connsiteX62" fmla="*/ 1727200 w 3962400"/>
              <a:gd name="connsiteY62" fmla="*/ 3448800 h 3697155"/>
              <a:gd name="connsiteX63" fmla="*/ 1794933 w 3962400"/>
              <a:gd name="connsiteY63" fmla="*/ 3482667 h 3697155"/>
              <a:gd name="connsiteX64" fmla="*/ 1862666 w 3962400"/>
              <a:gd name="connsiteY64" fmla="*/ 3527822 h 3697155"/>
              <a:gd name="connsiteX65" fmla="*/ 1896533 w 3962400"/>
              <a:gd name="connsiteY65" fmla="*/ 3539111 h 3697155"/>
              <a:gd name="connsiteX66" fmla="*/ 2077155 w 3962400"/>
              <a:gd name="connsiteY66" fmla="*/ 3561689 h 3697155"/>
              <a:gd name="connsiteX67" fmla="*/ 2144888 w 3962400"/>
              <a:gd name="connsiteY67" fmla="*/ 3572978 h 3697155"/>
              <a:gd name="connsiteX68" fmla="*/ 2246488 w 3962400"/>
              <a:gd name="connsiteY68" fmla="*/ 3561689 h 3697155"/>
              <a:gd name="connsiteX69" fmla="*/ 2257777 w 3962400"/>
              <a:gd name="connsiteY69" fmla="*/ 3527822 h 3697155"/>
              <a:gd name="connsiteX70" fmla="*/ 2291644 w 3962400"/>
              <a:gd name="connsiteY70" fmla="*/ 3516533 h 3697155"/>
              <a:gd name="connsiteX71" fmla="*/ 2302933 w 3962400"/>
              <a:gd name="connsiteY71" fmla="*/ 3482667 h 3697155"/>
              <a:gd name="connsiteX72" fmla="*/ 2381955 w 3962400"/>
              <a:gd name="connsiteY72" fmla="*/ 3426222 h 3697155"/>
              <a:gd name="connsiteX73" fmla="*/ 2415822 w 3962400"/>
              <a:gd name="connsiteY73" fmla="*/ 3369778 h 3697155"/>
              <a:gd name="connsiteX74" fmla="*/ 2449688 w 3962400"/>
              <a:gd name="connsiteY74" fmla="*/ 3335911 h 3697155"/>
              <a:gd name="connsiteX75" fmla="*/ 2494844 w 3962400"/>
              <a:gd name="connsiteY75" fmla="*/ 3256889 h 3697155"/>
              <a:gd name="connsiteX76" fmla="*/ 2528711 w 3962400"/>
              <a:gd name="connsiteY76" fmla="*/ 2963378 h 3697155"/>
              <a:gd name="connsiteX77" fmla="*/ 2551288 w 3962400"/>
              <a:gd name="connsiteY77" fmla="*/ 2737600 h 3697155"/>
              <a:gd name="connsiteX78" fmla="*/ 2573866 w 3962400"/>
              <a:gd name="connsiteY78" fmla="*/ 2613422 h 3697155"/>
              <a:gd name="connsiteX79" fmla="*/ 2585155 w 3962400"/>
              <a:gd name="connsiteY79" fmla="*/ 2579555 h 3697155"/>
              <a:gd name="connsiteX80" fmla="*/ 2619022 w 3962400"/>
              <a:gd name="connsiteY80" fmla="*/ 2556978 h 3697155"/>
              <a:gd name="connsiteX81" fmla="*/ 2652888 w 3962400"/>
              <a:gd name="connsiteY81" fmla="*/ 2489244 h 3697155"/>
              <a:gd name="connsiteX82" fmla="*/ 2675466 w 3962400"/>
              <a:gd name="connsiteY82" fmla="*/ 2455378 h 3697155"/>
              <a:gd name="connsiteX83" fmla="*/ 2698044 w 3962400"/>
              <a:gd name="connsiteY83" fmla="*/ 2410222 h 3697155"/>
              <a:gd name="connsiteX84" fmla="*/ 2720622 w 3962400"/>
              <a:gd name="connsiteY84" fmla="*/ 2376355 h 3697155"/>
              <a:gd name="connsiteX85" fmla="*/ 2765777 w 3962400"/>
              <a:gd name="connsiteY85" fmla="*/ 2319911 h 3697155"/>
              <a:gd name="connsiteX86" fmla="*/ 2799644 w 3962400"/>
              <a:gd name="connsiteY86" fmla="*/ 2240889 h 3697155"/>
              <a:gd name="connsiteX87" fmla="*/ 2889955 w 3962400"/>
              <a:gd name="connsiteY87" fmla="*/ 2207022 h 3697155"/>
              <a:gd name="connsiteX88" fmla="*/ 2923822 w 3962400"/>
              <a:gd name="connsiteY88" fmla="*/ 2184444 h 3697155"/>
              <a:gd name="connsiteX89" fmla="*/ 2957688 w 3962400"/>
              <a:gd name="connsiteY89" fmla="*/ 2173155 h 3697155"/>
              <a:gd name="connsiteX90" fmla="*/ 3251200 w 3962400"/>
              <a:gd name="connsiteY90" fmla="*/ 2161867 h 3697155"/>
              <a:gd name="connsiteX91" fmla="*/ 3273777 w 3962400"/>
              <a:gd name="connsiteY91" fmla="*/ 2116711 h 3697155"/>
              <a:gd name="connsiteX92" fmla="*/ 3307644 w 3962400"/>
              <a:gd name="connsiteY92" fmla="*/ 2150578 h 3697155"/>
              <a:gd name="connsiteX93" fmla="*/ 3330222 w 3962400"/>
              <a:gd name="connsiteY93" fmla="*/ 2240889 h 3697155"/>
              <a:gd name="connsiteX94" fmla="*/ 3375377 w 3962400"/>
              <a:gd name="connsiteY94" fmla="*/ 2274755 h 3697155"/>
              <a:gd name="connsiteX95" fmla="*/ 3420533 w 3962400"/>
              <a:gd name="connsiteY95" fmla="*/ 2342489 h 3697155"/>
              <a:gd name="connsiteX96" fmla="*/ 3533422 w 3962400"/>
              <a:gd name="connsiteY96" fmla="*/ 2421511 h 3697155"/>
              <a:gd name="connsiteX97" fmla="*/ 3567288 w 3962400"/>
              <a:gd name="connsiteY97" fmla="*/ 2444089 h 3697155"/>
              <a:gd name="connsiteX98" fmla="*/ 3646311 w 3962400"/>
              <a:gd name="connsiteY98" fmla="*/ 2489244 h 3697155"/>
              <a:gd name="connsiteX99" fmla="*/ 3691466 w 3962400"/>
              <a:gd name="connsiteY99" fmla="*/ 2500533 h 3697155"/>
              <a:gd name="connsiteX100" fmla="*/ 3759200 w 3962400"/>
              <a:gd name="connsiteY100" fmla="*/ 2545689 h 3697155"/>
              <a:gd name="connsiteX101" fmla="*/ 3883377 w 3962400"/>
              <a:gd name="connsiteY101" fmla="*/ 2579555 h 3697155"/>
              <a:gd name="connsiteX102" fmla="*/ 3939822 w 3962400"/>
              <a:gd name="connsiteY102" fmla="*/ 2568267 h 3697155"/>
              <a:gd name="connsiteX103" fmla="*/ 3951111 w 3962400"/>
              <a:gd name="connsiteY103" fmla="*/ 2534400 h 3697155"/>
              <a:gd name="connsiteX104" fmla="*/ 3962400 w 3962400"/>
              <a:gd name="connsiteY104" fmla="*/ 2489244 h 3697155"/>
              <a:gd name="connsiteX105" fmla="*/ 3939822 w 3962400"/>
              <a:gd name="connsiteY105" fmla="*/ 2286044 h 3697155"/>
              <a:gd name="connsiteX106" fmla="*/ 3905955 w 3962400"/>
              <a:gd name="connsiteY106" fmla="*/ 2218311 h 3697155"/>
              <a:gd name="connsiteX107" fmla="*/ 3872088 w 3962400"/>
              <a:gd name="connsiteY107" fmla="*/ 2195733 h 3697155"/>
              <a:gd name="connsiteX108" fmla="*/ 3815644 w 3962400"/>
              <a:gd name="connsiteY108" fmla="*/ 2128000 h 3697155"/>
              <a:gd name="connsiteX109" fmla="*/ 3725333 w 3962400"/>
              <a:gd name="connsiteY109" fmla="*/ 2037689 h 3697155"/>
              <a:gd name="connsiteX110" fmla="*/ 3680177 w 3962400"/>
              <a:gd name="connsiteY110" fmla="*/ 1969955 h 3697155"/>
              <a:gd name="connsiteX111" fmla="*/ 3578577 w 3962400"/>
              <a:gd name="connsiteY111" fmla="*/ 1879644 h 3697155"/>
              <a:gd name="connsiteX112" fmla="*/ 3544711 w 3962400"/>
              <a:gd name="connsiteY112" fmla="*/ 1834489 h 3697155"/>
              <a:gd name="connsiteX113" fmla="*/ 3510844 w 3962400"/>
              <a:gd name="connsiteY113" fmla="*/ 1811911 h 3697155"/>
              <a:gd name="connsiteX114" fmla="*/ 3454400 w 3962400"/>
              <a:gd name="connsiteY114" fmla="*/ 1755467 h 3697155"/>
              <a:gd name="connsiteX115" fmla="*/ 3431822 w 3962400"/>
              <a:gd name="connsiteY115" fmla="*/ 1721600 h 3697155"/>
              <a:gd name="connsiteX116" fmla="*/ 3386666 w 3962400"/>
              <a:gd name="connsiteY116" fmla="*/ 1687733 h 3697155"/>
              <a:gd name="connsiteX117" fmla="*/ 3364088 w 3962400"/>
              <a:gd name="connsiteY117" fmla="*/ 1653867 h 3697155"/>
              <a:gd name="connsiteX118" fmla="*/ 3285066 w 3962400"/>
              <a:gd name="connsiteY118" fmla="*/ 1586133 h 3697155"/>
              <a:gd name="connsiteX119" fmla="*/ 3217333 w 3962400"/>
              <a:gd name="connsiteY119" fmla="*/ 1507111 h 3697155"/>
              <a:gd name="connsiteX120" fmla="*/ 3183466 w 3962400"/>
              <a:gd name="connsiteY120" fmla="*/ 1473244 h 3697155"/>
              <a:gd name="connsiteX121" fmla="*/ 3127022 w 3962400"/>
              <a:gd name="connsiteY121" fmla="*/ 1394222 h 3697155"/>
              <a:gd name="connsiteX122" fmla="*/ 3036711 w 3962400"/>
              <a:gd name="connsiteY122" fmla="*/ 1292622 h 3697155"/>
              <a:gd name="connsiteX123" fmla="*/ 3002844 w 3962400"/>
              <a:gd name="connsiteY123" fmla="*/ 1236178 h 3697155"/>
              <a:gd name="connsiteX124" fmla="*/ 2957688 w 3962400"/>
              <a:gd name="connsiteY124" fmla="*/ 1179733 h 3697155"/>
              <a:gd name="connsiteX125" fmla="*/ 2935111 w 3962400"/>
              <a:gd name="connsiteY125" fmla="*/ 1145867 h 3697155"/>
              <a:gd name="connsiteX126" fmla="*/ 2901244 w 3962400"/>
              <a:gd name="connsiteY126" fmla="*/ 1123289 h 3697155"/>
              <a:gd name="connsiteX127" fmla="*/ 2777066 w 3962400"/>
              <a:gd name="connsiteY127" fmla="*/ 987822 h 3697155"/>
              <a:gd name="connsiteX128" fmla="*/ 2720622 w 3962400"/>
              <a:gd name="connsiteY128" fmla="*/ 931378 h 3697155"/>
              <a:gd name="connsiteX129" fmla="*/ 2652888 w 3962400"/>
              <a:gd name="connsiteY129" fmla="*/ 852355 h 3697155"/>
              <a:gd name="connsiteX130" fmla="*/ 2562577 w 3962400"/>
              <a:gd name="connsiteY130" fmla="*/ 773333 h 3697155"/>
              <a:gd name="connsiteX131" fmla="*/ 2415822 w 3962400"/>
              <a:gd name="connsiteY131" fmla="*/ 637867 h 3697155"/>
              <a:gd name="connsiteX132" fmla="*/ 2404533 w 3962400"/>
              <a:gd name="connsiteY132" fmla="*/ 604000 h 3697155"/>
              <a:gd name="connsiteX133" fmla="*/ 2302933 w 3962400"/>
              <a:gd name="connsiteY133" fmla="*/ 524978 h 3697155"/>
              <a:gd name="connsiteX134" fmla="*/ 2223911 w 3962400"/>
              <a:gd name="connsiteY134" fmla="*/ 423378 h 3697155"/>
              <a:gd name="connsiteX135" fmla="*/ 2190044 w 3962400"/>
              <a:gd name="connsiteY135" fmla="*/ 389511 h 3697155"/>
              <a:gd name="connsiteX136" fmla="*/ 2167466 w 3962400"/>
              <a:gd name="connsiteY136" fmla="*/ 355644 h 3697155"/>
              <a:gd name="connsiteX137" fmla="*/ 2099733 w 3962400"/>
              <a:gd name="connsiteY137" fmla="*/ 321778 h 3697155"/>
              <a:gd name="connsiteX138" fmla="*/ 2088444 w 3962400"/>
              <a:gd name="connsiteY138" fmla="*/ 287911 h 3697155"/>
              <a:gd name="connsiteX139" fmla="*/ 2054577 w 3962400"/>
              <a:gd name="connsiteY139" fmla="*/ 265333 h 3697155"/>
              <a:gd name="connsiteX140" fmla="*/ 2020711 w 3962400"/>
              <a:gd name="connsiteY140" fmla="*/ 231467 h 3697155"/>
              <a:gd name="connsiteX141" fmla="*/ 1998133 w 3962400"/>
              <a:gd name="connsiteY141" fmla="*/ 197600 h 3697155"/>
              <a:gd name="connsiteX142" fmla="*/ 1930400 w 3962400"/>
              <a:gd name="connsiteY142" fmla="*/ 152444 h 3697155"/>
              <a:gd name="connsiteX143" fmla="*/ 1851377 w 3962400"/>
              <a:gd name="connsiteY143" fmla="*/ 84711 h 3697155"/>
              <a:gd name="connsiteX144" fmla="*/ 1817511 w 3962400"/>
              <a:gd name="connsiteY144" fmla="*/ 50844 h 3697155"/>
              <a:gd name="connsiteX145" fmla="*/ 1636888 w 3962400"/>
              <a:gd name="connsiteY145" fmla="*/ 39555 h 3697155"/>
              <a:gd name="connsiteX146" fmla="*/ 1591733 w 3962400"/>
              <a:gd name="connsiteY146" fmla="*/ 73422 h 3697155"/>
              <a:gd name="connsiteX147" fmla="*/ 1580444 w 3962400"/>
              <a:gd name="connsiteY147" fmla="*/ 107289 h 3697155"/>
              <a:gd name="connsiteX148" fmla="*/ 1524000 w 3962400"/>
              <a:gd name="connsiteY148" fmla="*/ 186311 h 3697155"/>
              <a:gd name="connsiteX149" fmla="*/ 1490133 w 3962400"/>
              <a:gd name="connsiteY149" fmla="*/ 254044 h 3697155"/>
              <a:gd name="connsiteX150" fmla="*/ 1467555 w 3962400"/>
              <a:gd name="connsiteY150" fmla="*/ 321778 h 3697155"/>
              <a:gd name="connsiteX151" fmla="*/ 1456266 w 3962400"/>
              <a:gd name="connsiteY151" fmla="*/ 355644 h 3697155"/>
              <a:gd name="connsiteX152" fmla="*/ 1467555 w 3962400"/>
              <a:gd name="connsiteY152" fmla="*/ 705600 h 3697155"/>
              <a:gd name="connsiteX153" fmla="*/ 1478844 w 3962400"/>
              <a:gd name="connsiteY153" fmla="*/ 795911 h 3697155"/>
              <a:gd name="connsiteX154" fmla="*/ 1490133 w 3962400"/>
              <a:gd name="connsiteY154" fmla="*/ 852355 h 3697155"/>
              <a:gd name="connsiteX155" fmla="*/ 1490133 w 3962400"/>
              <a:gd name="connsiteY155" fmla="*/ 1078133 h 3697155"/>
              <a:gd name="connsiteX0" fmla="*/ 1478844 w 3962400"/>
              <a:gd name="connsiteY0" fmla="*/ 1089422 h 3697155"/>
              <a:gd name="connsiteX1" fmla="*/ 1444977 w 3962400"/>
              <a:gd name="connsiteY1" fmla="*/ 1123289 h 3697155"/>
              <a:gd name="connsiteX2" fmla="*/ 1343377 w 3962400"/>
              <a:gd name="connsiteY2" fmla="*/ 1168444 h 3697155"/>
              <a:gd name="connsiteX3" fmla="*/ 1275644 w 3962400"/>
              <a:gd name="connsiteY3" fmla="*/ 1191022 h 3697155"/>
              <a:gd name="connsiteX4" fmla="*/ 1038577 w 3962400"/>
              <a:gd name="connsiteY4" fmla="*/ 1179733 h 3697155"/>
              <a:gd name="connsiteX5" fmla="*/ 948266 w 3962400"/>
              <a:gd name="connsiteY5" fmla="*/ 1157155 h 3697155"/>
              <a:gd name="connsiteX6" fmla="*/ 869244 w 3962400"/>
              <a:gd name="connsiteY6" fmla="*/ 1089422 h 3697155"/>
              <a:gd name="connsiteX7" fmla="*/ 835377 w 3962400"/>
              <a:gd name="connsiteY7" fmla="*/ 1066844 h 3697155"/>
              <a:gd name="connsiteX8" fmla="*/ 790222 w 3962400"/>
              <a:gd name="connsiteY8" fmla="*/ 1021689 h 3697155"/>
              <a:gd name="connsiteX9" fmla="*/ 767644 w 3962400"/>
              <a:gd name="connsiteY9" fmla="*/ 987822 h 3697155"/>
              <a:gd name="connsiteX10" fmla="*/ 733777 w 3962400"/>
              <a:gd name="connsiteY10" fmla="*/ 965244 h 3697155"/>
              <a:gd name="connsiteX11" fmla="*/ 699911 w 3962400"/>
              <a:gd name="connsiteY11" fmla="*/ 931378 h 3697155"/>
              <a:gd name="connsiteX12" fmla="*/ 666044 w 3962400"/>
              <a:gd name="connsiteY12" fmla="*/ 908800 h 3697155"/>
              <a:gd name="connsiteX13" fmla="*/ 620888 w 3962400"/>
              <a:gd name="connsiteY13" fmla="*/ 874933 h 3697155"/>
              <a:gd name="connsiteX14" fmla="*/ 530577 w 3962400"/>
              <a:gd name="connsiteY14" fmla="*/ 852355 h 3697155"/>
              <a:gd name="connsiteX15" fmla="*/ 338666 w 3962400"/>
              <a:gd name="connsiteY15" fmla="*/ 863644 h 3697155"/>
              <a:gd name="connsiteX16" fmla="*/ 270933 w 3962400"/>
              <a:gd name="connsiteY16" fmla="*/ 886222 h 3697155"/>
              <a:gd name="connsiteX17" fmla="*/ 237066 w 3962400"/>
              <a:gd name="connsiteY17" fmla="*/ 897511 h 3697155"/>
              <a:gd name="connsiteX18" fmla="*/ 203200 w 3962400"/>
              <a:gd name="connsiteY18" fmla="*/ 920089 h 3697155"/>
              <a:gd name="connsiteX19" fmla="*/ 135466 w 3962400"/>
              <a:gd name="connsiteY19" fmla="*/ 953955 h 3697155"/>
              <a:gd name="connsiteX20" fmla="*/ 112888 w 3962400"/>
              <a:gd name="connsiteY20" fmla="*/ 999111 h 3697155"/>
              <a:gd name="connsiteX21" fmla="*/ 79022 w 3962400"/>
              <a:gd name="connsiteY21" fmla="*/ 1032978 h 3697155"/>
              <a:gd name="connsiteX22" fmla="*/ 56444 w 3962400"/>
              <a:gd name="connsiteY22" fmla="*/ 1100711 h 3697155"/>
              <a:gd name="connsiteX23" fmla="*/ 33866 w 3962400"/>
              <a:gd name="connsiteY23" fmla="*/ 1157155 h 3697155"/>
              <a:gd name="connsiteX24" fmla="*/ 22577 w 3962400"/>
              <a:gd name="connsiteY24" fmla="*/ 1540978 h 3697155"/>
              <a:gd name="connsiteX25" fmla="*/ 11288 w 3962400"/>
              <a:gd name="connsiteY25" fmla="*/ 1597422 h 3697155"/>
              <a:gd name="connsiteX26" fmla="*/ 0 w 3962400"/>
              <a:gd name="connsiteY26" fmla="*/ 1699022 h 3697155"/>
              <a:gd name="connsiteX27" fmla="*/ 11288 w 3962400"/>
              <a:gd name="connsiteY27" fmla="*/ 2150578 h 3697155"/>
              <a:gd name="connsiteX28" fmla="*/ 56444 w 3962400"/>
              <a:gd name="connsiteY28" fmla="*/ 2252178 h 3697155"/>
              <a:gd name="connsiteX29" fmla="*/ 90311 w 3962400"/>
              <a:gd name="connsiteY29" fmla="*/ 2263467 h 3697155"/>
              <a:gd name="connsiteX30" fmla="*/ 169333 w 3962400"/>
              <a:gd name="connsiteY30" fmla="*/ 2319911 h 3697155"/>
              <a:gd name="connsiteX31" fmla="*/ 203200 w 3962400"/>
              <a:gd name="connsiteY31" fmla="*/ 2331200 h 3697155"/>
              <a:gd name="connsiteX32" fmla="*/ 338666 w 3962400"/>
              <a:gd name="connsiteY32" fmla="*/ 2353778 h 3697155"/>
              <a:gd name="connsiteX33" fmla="*/ 508000 w 3962400"/>
              <a:gd name="connsiteY33" fmla="*/ 2387644 h 3697155"/>
              <a:gd name="connsiteX34" fmla="*/ 541866 w 3962400"/>
              <a:gd name="connsiteY34" fmla="*/ 2410222 h 3697155"/>
              <a:gd name="connsiteX35" fmla="*/ 587022 w 3962400"/>
              <a:gd name="connsiteY35" fmla="*/ 2421511 h 3697155"/>
              <a:gd name="connsiteX36" fmla="*/ 632177 w 3962400"/>
              <a:gd name="connsiteY36" fmla="*/ 2466667 h 3697155"/>
              <a:gd name="connsiteX37" fmla="*/ 745066 w 3962400"/>
              <a:gd name="connsiteY37" fmla="*/ 2568267 h 3697155"/>
              <a:gd name="connsiteX38" fmla="*/ 778933 w 3962400"/>
              <a:gd name="connsiteY38" fmla="*/ 2624711 h 3697155"/>
              <a:gd name="connsiteX39" fmla="*/ 824088 w 3962400"/>
              <a:gd name="connsiteY39" fmla="*/ 2726311 h 3697155"/>
              <a:gd name="connsiteX40" fmla="*/ 846666 w 3962400"/>
              <a:gd name="connsiteY40" fmla="*/ 3019822 h 3697155"/>
              <a:gd name="connsiteX41" fmla="*/ 869244 w 3962400"/>
              <a:gd name="connsiteY41" fmla="*/ 3177867 h 3697155"/>
              <a:gd name="connsiteX42" fmla="*/ 891822 w 3962400"/>
              <a:gd name="connsiteY42" fmla="*/ 3245600 h 3697155"/>
              <a:gd name="connsiteX43" fmla="*/ 993422 w 3962400"/>
              <a:gd name="connsiteY43" fmla="*/ 3335911 h 3697155"/>
              <a:gd name="connsiteX44" fmla="*/ 1027288 w 3962400"/>
              <a:gd name="connsiteY44" fmla="*/ 3347200 h 3697155"/>
              <a:gd name="connsiteX45" fmla="*/ 1095022 w 3962400"/>
              <a:gd name="connsiteY45" fmla="*/ 3279467 h 3697155"/>
              <a:gd name="connsiteX46" fmla="*/ 1162755 w 3962400"/>
              <a:gd name="connsiteY46" fmla="*/ 3211733 h 3697155"/>
              <a:gd name="connsiteX47" fmla="*/ 1196622 w 3962400"/>
              <a:gd name="connsiteY47" fmla="*/ 3245600 h 3697155"/>
              <a:gd name="connsiteX48" fmla="*/ 1207911 w 3962400"/>
              <a:gd name="connsiteY48" fmla="*/ 3279467 h 3697155"/>
              <a:gd name="connsiteX49" fmla="*/ 1230488 w 3962400"/>
              <a:gd name="connsiteY49" fmla="*/ 3324622 h 3697155"/>
              <a:gd name="connsiteX50" fmla="*/ 1264355 w 3962400"/>
              <a:gd name="connsiteY50" fmla="*/ 3426222 h 3697155"/>
              <a:gd name="connsiteX51" fmla="*/ 1309511 w 3962400"/>
              <a:gd name="connsiteY51" fmla="*/ 3493955 h 3697155"/>
              <a:gd name="connsiteX52" fmla="*/ 1332088 w 3962400"/>
              <a:gd name="connsiteY52" fmla="*/ 3595555 h 3697155"/>
              <a:gd name="connsiteX53" fmla="*/ 1365955 w 3962400"/>
              <a:gd name="connsiteY53" fmla="*/ 3674578 h 3697155"/>
              <a:gd name="connsiteX54" fmla="*/ 1399822 w 3962400"/>
              <a:gd name="connsiteY54" fmla="*/ 3697155 h 3697155"/>
              <a:gd name="connsiteX55" fmla="*/ 1433688 w 3962400"/>
              <a:gd name="connsiteY55" fmla="*/ 3674578 h 3697155"/>
              <a:gd name="connsiteX56" fmla="*/ 1467555 w 3962400"/>
              <a:gd name="connsiteY56" fmla="*/ 3629422 h 3697155"/>
              <a:gd name="connsiteX57" fmla="*/ 1512711 w 3962400"/>
              <a:gd name="connsiteY57" fmla="*/ 3561689 h 3697155"/>
              <a:gd name="connsiteX58" fmla="*/ 1546577 w 3962400"/>
              <a:gd name="connsiteY58" fmla="*/ 3527822 h 3697155"/>
              <a:gd name="connsiteX59" fmla="*/ 1580444 w 3962400"/>
              <a:gd name="connsiteY59" fmla="*/ 3426222 h 3697155"/>
              <a:gd name="connsiteX60" fmla="*/ 1591733 w 3962400"/>
              <a:gd name="connsiteY60" fmla="*/ 3392355 h 3697155"/>
              <a:gd name="connsiteX61" fmla="*/ 1625600 w 3962400"/>
              <a:gd name="connsiteY61" fmla="*/ 3381067 h 3697155"/>
              <a:gd name="connsiteX62" fmla="*/ 1727200 w 3962400"/>
              <a:gd name="connsiteY62" fmla="*/ 3448800 h 3697155"/>
              <a:gd name="connsiteX63" fmla="*/ 1794933 w 3962400"/>
              <a:gd name="connsiteY63" fmla="*/ 3482667 h 3697155"/>
              <a:gd name="connsiteX64" fmla="*/ 1862666 w 3962400"/>
              <a:gd name="connsiteY64" fmla="*/ 3527822 h 3697155"/>
              <a:gd name="connsiteX65" fmla="*/ 1896533 w 3962400"/>
              <a:gd name="connsiteY65" fmla="*/ 3539111 h 3697155"/>
              <a:gd name="connsiteX66" fmla="*/ 2077155 w 3962400"/>
              <a:gd name="connsiteY66" fmla="*/ 3561689 h 3697155"/>
              <a:gd name="connsiteX67" fmla="*/ 2144888 w 3962400"/>
              <a:gd name="connsiteY67" fmla="*/ 3572978 h 3697155"/>
              <a:gd name="connsiteX68" fmla="*/ 2246488 w 3962400"/>
              <a:gd name="connsiteY68" fmla="*/ 3561689 h 3697155"/>
              <a:gd name="connsiteX69" fmla="*/ 2257777 w 3962400"/>
              <a:gd name="connsiteY69" fmla="*/ 3527822 h 3697155"/>
              <a:gd name="connsiteX70" fmla="*/ 2291644 w 3962400"/>
              <a:gd name="connsiteY70" fmla="*/ 3516533 h 3697155"/>
              <a:gd name="connsiteX71" fmla="*/ 2302933 w 3962400"/>
              <a:gd name="connsiteY71" fmla="*/ 3482667 h 3697155"/>
              <a:gd name="connsiteX72" fmla="*/ 2381955 w 3962400"/>
              <a:gd name="connsiteY72" fmla="*/ 3426222 h 3697155"/>
              <a:gd name="connsiteX73" fmla="*/ 2415822 w 3962400"/>
              <a:gd name="connsiteY73" fmla="*/ 3369778 h 3697155"/>
              <a:gd name="connsiteX74" fmla="*/ 2449688 w 3962400"/>
              <a:gd name="connsiteY74" fmla="*/ 3335911 h 3697155"/>
              <a:gd name="connsiteX75" fmla="*/ 2494844 w 3962400"/>
              <a:gd name="connsiteY75" fmla="*/ 3256889 h 3697155"/>
              <a:gd name="connsiteX76" fmla="*/ 2528711 w 3962400"/>
              <a:gd name="connsiteY76" fmla="*/ 2963378 h 3697155"/>
              <a:gd name="connsiteX77" fmla="*/ 2551288 w 3962400"/>
              <a:gd name="connsiteY77" fmla="*/ 2737600 h 3697155"/>
              <a:gd name="connsiteX78" fmla="*/ 2573866 w 3962400"/>
              <a:gd name="connsiteY78" fmla="*/ 2613422 h 3697155"/>
              <a:gd name="connsiteX79" fmla="*/ 2585155 w 3962400"/>
              <a:gd name="connsiteY79" fmla="*/ 2579555 h 3697155"/>
              <a:gd name="connsiteX80" fmla="*/ 2619022 w 3962400"/>
              <a:gd name="connsiteY80" fmla="*/ 2556978 h 3697155"/>
              <a:gd name="connsiteX81" fmla="*/ 2652888 w 3962400"/>
              <a:gd name="connsiteY81" fmla="*/ 2489244 h 3697155"/>
              <a:gd name="connsiteX82" fmla="*/ 2675466 w 3962400"/>
              <a:gd name="connsiteY82" fmla="*/ 2455378 h 3697155"/>
              <a:gd name="connsiteX83" fmla="*/ 2698044 w 3962400"/>
              <a:gd name="connsiteY83" fmla="*/ 2410222 h 3697155"/>
              <a:gd name="connsiteX84" fmla="*/ 2720622 w 3962400"/>
              <a:gd name="connsiteY84" fmla="*/ 2376355 h 3697155"/>
              <a:gd name="connsiteX85" fmla="*/ 2765777 w 3962400"/>
              <a:gd name="connsiteY85" fmla="*/ 2319911 h 3697155"/>
              <a:gd name="connsiteX86" fmla="*/ 2799644 w 3962400"/>
              <a:gd name="connsiteY86" fmla="*/ 2240889 h 3697155"/>
              <a:gd name="connsiteX87" fmla="*/ 2889955 w 3962400"/>
              <a:gd name="connsiteY87" fmla="*/ 2207022 h 3697155"/>
              <a:gd name="connsiteX88" fmla="*/ 2923822 w 3962400"/>
              <a:gd name="connsiteY88" fmla="*/ 2184444 h 3697155"/>
              <a:gd name="connsiteX89" fmla="*/ 2957688 w 3962400"/>
              <a:gd name="connsiteY89" fmla="*/ 2173155 h 3697155"/>
              <a:gd name="connsiteX90" fmla="*/ 3251200 w 3962400"/>
              <a:gd name="connsiteY90" fmla="*/ 2161867 h 3697155"/>
              <a:gd name="connsiteX91" fmla="*/ 3273777 w 3962400"/>
              <a:gd name="connsiteY91" fmla="*/ 2116711 h 3697155"/>
              <a:gd name="connsiteX92" fmla="*/ 3307644 w 3962400"/>
              <a:gd name="connsiteY92" fmla="*/ 2150578 h 3697155"/>
              <a:gd name="connsiteX93" fmla="*/ 3330222 w 3962400"/>
              <a:gd name="connsiteY93" fmla="*/ 2240889 h 3697155"/>
              <a:gd name="connsiteX94" fmla="*/ 3375377 w 3962400"/>
              <a:gd name="connsiteY94" fmla="*/ 2274755 h 3697155"/>
              <a:gd name="connsiteX95" fmla="*/ 3420533 w 3962400"/>
              <a:gd name="connsiteY95" fmla="*/ 2342489 h 3697155"/>
              <a:gd name="connsiteX96" fmla="*/ 3533422 w 3962400"/>
              <a:gd name="connsiteY96" fmla="*/ 2421511 h 3697155"/>
              <a:gd name="connsiteX97" fmla="*/ 3567288 w 3962400"/>
              <a:gd name="connsiteY97" fmla="*/ 2444089 h 3697155"/>
              <a:gd name="connsiteX98" fmla="*/ 3646311 w 3962400"/>
              <a:gd name="connsiteY98" fmla="*/ 2489244 h 3697155"/>
              <a:gd name="connsiteX99" fmla="*/ 3691466 w 3962400"/>
              <a:gd name="connsiteY99" fmla="*/ 2500533 h 3697155"/>
              <a:gd name="connsiteX100" fmla="*/ 3759200 w 3962400"/>
              <a:gd name="connsiteY100" fmla="*/ 2545689 h 3697155"/>
              <a:gd name="connsiteX101" fmla="*/ 3883377 w 3962400"/>
              <a:gd name="connsiteY101" fmla="*/ 2579555 h 3697155"/>
              <a:gd name="connsiteX102" fmla="*/ 3939822 w 3962400"/>
              <a:gd name="connsiteY102" fmla="*/ 2568267 h 3697155"/>
              <a:gd name="connsiteX103" fmla="*/ 3951111 w 3962400"/>
              <a:gd name="connsiteY103" fmla="*/ 2534400 h 3697155"/>
              <a:gd name="connsiteX104" fmla="*/ 3962400 w 3962400"/>
              <a:gd name="connsiteY104" fmla="*/ 2489244 h 3697155"/>
              <a:gd name="connsiteX105" fmla="*/ 3939822 w 3962400"/>
              <a:gd name="connsiteY105" fmla="*/ 2286044 h 3697155"/>
              <a:gd name="connsiteX106" fmla="*/ 3905955 w 3962400"/>
              <a:gd name="connsiteY106" fmla="*/ 2218311 h 3697155"/>
              <a:gd name="connsiteX107" fmla="*/ 3872088 w 3962400"/>
              <a:gd name="connsiteY107" fmla="*/ 2195733 h 3697155"/>
              <a:gd name="connsiteX108" fmla="*/ 3815644 w 3962400"/>
              <a:gd name="connsiteY108" fmla="*/ 2128000 h 3697155"/>
              <a:gd name="connsiteX109" fmla="*/ 3725333 w 3962400"/>
              <a:gd name="connsiteY109" fmla="*/ 2037689 h 3697155"/>
              <a:gd name="connsiteX110" fmla="*/ 3680177 w 3962400"/>
              <a:gd name="connsiteY110" fmla="*/ 1969955 h 3697155"/>
              <a:gd name="connsiteX111" fmla="*/ 3578577 w 3962400"/>
              <a:gd name="connsiteY111" fmla="*/ 1879644 h 3697155"/>
              <a:gd name="connsiteX112" fmla="*/ 3544711 w 3962400"/>
              <a:gd name="connsiteY112" fmla="*/ 1834489 h 3697155"/>
              <a:gd name="connsiteX113" fmla="*/ 3510844 w 3962400"/>
              <a:gd name="connsiteY113" fmla="*/ 1811911 h 3697155"/>
              <a:gd name="connsiteX114" fmla="*/ 3454400 w 3962400"/>
              <a:gd name="connsiteY114" fmla="*/ 1755467 h 3697155"/>
              <a:gd name="connsiteX115" fmla="*/ 3431822 w 3962400"/>
              <a:gd name="connsiteY115" fmla="*/ 1721600 h 3697155"/>
              <a:gd name="connsiteX116" fmla="*/ 3386666 w 3962400"/>
              <a:gd name="connsiteY116" fmla="*/ 1687733 h 3697155"/>
              <a:gd name="connsiteX117" fmla="*/ 3364088 w 3962400"/>
              <a:gd name="connsiteY117" fmla="*/ 1653867 h 3697155"/>
              <a:gd name="connsiteX118" fmla="*/ 3285066 w 3962400"/>
              <a:gd name="connsiteY118" fmla="*/ 1586133 h 3697155"/>
              <a:gd name="connsiteX119" fmla="*/ 3217333 w 3962400"/>
              <a:gd name="connsiteY119" fmla="*/ 1507111 h 3697155"/>
              <a:gd name="connsiteX120" fmla="*/ 3183466 w 3962400"/>
              <a:gd name="connsiteY120" fmla="*/ 1473244 h 3697155"/>
              <a:gd name="connsiteX121" fmla="*/ 3127022 w 3962400"/>
              <a:gd name="connsiteY121" fmla="*/ 1394222 h 3697155"/>
              <a:gd name="connsiteX122" fmla="*/ 3036711 w 3962400"/>
              <a:gd name="connsiteY122" fmla="*/ 1292622 h 3697155"/>
              <a:gd name="connsiteX123" fmla="*/ 3002844 w 3962400"/>
              <a:gd name="connsiteY123" fmla="*/ 1236178 h 3697155"/>
              <a:gd name="connsiteX124" fmla="*/ 2957688 w 3962400"/>
              <a:gd name="connsiteY124" fmla="*/ 1179733 h 3697155"/>
              <a:gd name="connsiteX125" fmla="*/ 2935111 w 3962400"/>
              <a:gd name="connsiteY125" fmla="*/ 1145867 h 3697155"/>
              <a:gd name="connsiteX126" fmla="*/ 2901244 w 3962400"/>
              <a:gd name="connsiteY126" fmla="*/ 1123289 h 3697155"/>
              <a:gd name="connsiteX127" fmla="*/ 2777066 w 3962400"/>
              <a:gd name="connsiteY127" fmla="*/ 987822 h 3697155"/>
              <a:gd name="connsiteX128" fmla="*/ 2720622 w 3962400"/>
              <a:gd name="connsiteY128" fmla="*/ 931378 h 3697155"/>
              <a:gd name="connsiteX129" fmla="*/ 2652888 w 3962400"/>
              <a:gd name="connsiteY129" fmla="*/ 852355 h 3697155"/>
              <a:gd name="connsiteX130" fmla="*/ 2562577 w 3962400"/>
              <a:gd name="connsiteY130" fmla="*/ 773333 h 3697155"/>
              <a:gd name="connsiteX131" fmla="*/ 2415822 w 3962400"/>
              <a:gd name="connsiteY131" fmla="*/ 637867 h 3697155"/>
              <a:gd name="connsiteX132" fmla="*/ 2404533 w 3962400"/>
              <a:gd name="connsiteY132" fmla="*/ 604000 h 3697155"/>
              <a:gd name="connsiteX133" fmla="*/ 2302933 w 3962400"/>
              <a:gd name="connsiteY133" fmla="*/ 524978 h 3697155"/>
              <a:gd name="connsiteX134" fmla="*/ 2223911 w 3962400"/>
              <a:gd name="connsiteY134" fmla="*/ 423378 h 3697155"/>
              <a:gd name="connsiteX135" fmla="*/ 2190044 w 3962400"/>
              <a:gd name="connsiteY135" fmla="*/ 389511 h 3697155"/>
              <a:gd name="connsiteX136" fmla="*/ 2167466 w 3962400"/>
              <a:gd name="connsiteY136" fmla="*/ 355644 h 3697155"/>
              <a:gd name="connsiteX137" fmla="*/ 2099733 w 3962400"/>
              <a:gd name="connsiteY137" fmla="*/ 321778 h 3697155"/>
              <a:gd name="connsiteX138" fmla="*/ 2088444 w 3962400"/>
              <a:gd name="connsiteY138" fmla="*/ 287911 h 3697155"/>
              <a:gd name="connsiteX139" fmla="*/ 2054577 w 3962400"/>
              <a:gd name="connsiteY139" fmla="*/ 265333 h 3697155"/>
              <a:gd name="connsiteX140" fmla="*/ 2020711 w 3962400"/>
              <a:gd name="connsiteY140" fmla="*/ 231467 h 3697155"/>
              <a:gd name="connsiteX141" fmla="*/ 1998133 w 3962400"/>
              <a:gd name="connsiteY141" fmla="*/ 197600 h 3697155"/>
              <a:gd name="connsiteX142" fmla="*/ 1930400 w 3962400"/>
              <a:gd name="connsiteY142" fmla="*/ 152444 h 3697155"/>
              <a:gd name="connsiteX143" fmla="*/ 1851377 w 3962400"/>
              <a:gd name="connsiteY143" fmla="*/ 84711 h 3697155"/>
              <a:gd name="connsiteX144" fmla="*/ 1817511 w 3962400"/>
              <a:gd name="connsiteY144" fmla="*/ 50844 h 3697155"/>
              <a:gd name="connsiteX145" fmla="*/ 1636888 w 3962400"/>
              <a:gd name="connsiteY145" fmla="*/ 39555 h 3697155"/>
              <a:gd name="connsiteX146" fmla="*/ 1591733 w 3962400"/>
              <a:gd name="connsiteY146" fmla="*/ 73422 h 3697155"/>
              <a:gd name="connsiteX147" fmla="*/ 1580444 w 3962400"/>
              <a:gd name="connsiteY147" fmla="*/ 107289 h 3697155"/>
              <a:gd name="connsiteX148" fmla="*/ 1524000 w 3962400"/>
              <a:gd name="connsiteY148" fmla="*/ 186311 h 3697155"/>
              <a:gd name="connsiteX149" fmla="*/ 1490133 w 3962400"/>
              <a:gd name="connsiteY149" fmla="*/ 254044 h 3697155"/>
              <a:gd name="connsiteX150" fmla="*/ 1467555 w 3962400"/>
              <a:gd name="connsiteY150" fmla="*/ 321778 h 3697155"/>
              <a:gd name="connsiteX151" fmla="*/ 1456266 w 3962400"/>
              <a:gd name="connsiteY151" fmla="*/ 355644 h 3697155"/>
              <a:gd name="connsiteX152" fmla="*/ 1467555 w 3962400"/>
              <a:gd name="connsiteY152" fmla="*/ 705600 h 3697155"/>
              <a:gd name="connsiteX153" fmla="*/ 1478844 w 3962400"/>
              <a:gd name="connsiteY153" fmla="*/ 795911 h 3697155"/>
              <a:gd name="connsiteX154" fmla="*/ 1490133 w 3962400"/>
              <a:gd name="connsiteY154" fmla="*/ 852355 h 3697155"/>
              <a:gd name="connsiteX0" fmla="*/ 1478844 w 3962400"/>
              <a:gd name="connsiteY0" fmla="*/ 1089422 h 3697155"/>
              <a:gd name="connsiteX1" fmla="*/ 1444977 w 3962400"/>
              <a:gd name="connsiteY1" fmla="*/ 1123289 h 3697155"/>
              <a:gd name="connsiteX2" fmla="*/ 1343377 w 3962400"/>
              <a:gd name="connsiteY2" fmla="*/ 1168444 h 3697155"/>
              <a:gd name="connsiteX3" fmla="*/ 1275644 w 3962400"/>
              <a:gd name="connsiteY3" fmla="*/ 1191022 h 3697155"/>
              <a:gd name="connsiteX4" fmla="*/ 1038577 w 3962400"/>
              <a:gd name="connsiteY4" fmla="*/ 1179733 h 3697155"/>
              <a:gd name="connsiteX5" fmla="*/ 948266 w 3962400"/>
              <a:gd name="connsiteY5" fmla="*/ 1157155 h 3697155"/>
              <a:gd name="connsiteX6" fmla="*/ 869244 w 3962400"/>
              <a:gd name="connsiteY6" fmla="*/ 1089422 h 3697155"/>
              <a:gd name="connsiteX7" fmla="*/ 835377 w 3962400"/>
              <a:gd name="connsiteY7" fmla="*/ 1066844 h 3697155"/>
              <a:gd name="connsiteX8" fmla="*/ 790222 w 3962400"/>
              <a:gd name="connsiteY8" fmla="*/ 1021689 h 3697155"/>
              <a:gd name="connsiteX9" fmla="*/ 767644 w 3962400"/>
              <a:gd name="connsiteY9" fmla="*/ 987822 h 3697155"/>
              <a:gd name="connsiteX10" fmla="*/ 733777 w 3962400"/>
              <a:gd name="connsiteY10" fmla="*/ 965244 h 3697155"/>
              <a:gd name="connsiteX11" fmla="*/ 699911 w 3962400"/>
              <a:gd name="connsiteY11" fmla="*/ 931378 h 3697155"/>
              <a:gd name="connsiteX12" fmla="*/ 666044 w 3962400"/>
              <a:gd name="connsiteY12" fmla="*/ 908800 h 3697155"/>
              <a:gd name="connsiteX13" fmla="*/ 620888 w 3962400"/>
              <a:gd name="connsiteY13" fmla="*/ 874933 h 3697155"/>
              <a:gd name="connsiteX14" fmla="*/ 530577 w 3962400"/>
              <a:gd name="connsiteY14" fmla="*/ 852355 h 3697155"/>
              <a:gd name="connsiteX15" fmla="*/ 338666 w 3962400"/>
              <a:gd name="connsiteY15" fmla="*/ 863644 h 3697155"/>
              <a:gd name="connsiteX16" fmla="*/ 270933 w 3962400"/>
              <a:gd name="connsiteY16" fmla="*/ 886222 h 3697155"/>
              <a:gd name="connsiteX17" fmla="*/ 237066 w 3962400"/>
              <a:gd name="connsiteY17" fmla="*/ 897511 h 3697155"/>
              <a:gd name="connsiteX18" fmla="*/ 203200 w 3962400"/>
              <a:gd name="connsiteY18" fmla="*/ 920089 h 3697155"/>
              <a:gd name="connsiteX19" fmla="*/ 135466 w 3962400"/>
              <a:gd name="connsiteY19" fmla="*/ 953955 h 3697155"/>
              <a:gd name="connsiteX20" fmla="*/ 112888 w 3962400"/>
              <a:gd name="connsiteY20" fmla="*/ 999111 h 3697155"/>
              <a:gd name="connsiteX21" fmla="*/ 79022 w 3962400"/>
              <a:gd name="connsiteY21" fmla="*/ 1032978 h 3697155"/>
              <a:gd name="connsiteX22" fmla="*/ 56444 w 3962400"/>
              <a:gd name="connsiteY22" fmla="*/ 1100711 h 3697155"/>
              <a:gd name="connsiteX23" fmla="*/ 33866 w 3962400"/>
              <a:gd name="connsiteY23" fmla="*/ 1157155 h 3697155"/>
              <a:gd name="connsiteX24" fmla="*/ 22577 w 3962400"/>
              <a:gd name="connsiteY24" fmla="*/ 1540978 h 3697155"/>
              <a:gd name="connsiteX25" fmla="*/ 11288 w 3962400"/>
              <a:gd name="connsiteY25" fmla="*/ 1597422 h 3697155"/>
              <a:gd name="connsiteX26" fmla="*/ 0 w 3962400"/>
              <a:gd name="connsiteY26" fmla="*/ 1699022 h 3697155"/>
              <a:gd name="connsiteX27" fmla="*/ 11288 w 3962400"/>
              <a:gd name="connsiteY27" fmla="*/ 2150578 h 3697155"/>
              <a:gd name="connsiteX28" fmla="*/ 56444 w 3962400"/>
              <a:gd name="connsiteY28" fmla="*/ 2252178 h 3697155"/>
              <a:gd name="connsiteX29" fmla="*/ 90311 w 3962400"/>
              <a:gd name="connsiteY29" fmla="*/ 2263467 h 3697155"/>
              <a:gd name="connsiteX30" fmla="*/ 169333 w 3962400"/>
              <a:gd name="connsiteY30" fmla="*/ 2319911 h 3697155"/>
              <a:gd name="connsiteX31" fmla="*/ 203200 w 3962400"/>
              <a:gd name="connsiteY31" fmla="*/ 2331200 h 3697155"/>
              <a:gd name="connsiteX32" fmla="*/ 338666 w 3962400"/>
              <a:gd name="connsiteY32" fmla="*/ 2353778 h 3697155"/>
              <a:gd name="connsiteX33" fmla="*/ 508000 w 3962400"/>
              <a:gd name="connsiteY33" fmla="*/ 2387644 h 3697155"/>
              <a:gd name="connsiteX34" fmla="*/ 541866 w 3962400"/>
              <a:gd name="connsiteY34" fmla="*/ 2410222 h 3697155"/>
              <a:gd name="connsiteX35" fmla="*/ 587022 w 3962400"/>
              <a:gd name="connsiteY35" fmla="*/ 2421511 h 3697155"/>
              <a:gd name="connsiteX36" fmla="*/ 632177 w 3962400"/>
              <a:gd name="connsiteY36" fmla="*/ 2466667 h 3697155"/>
              <a:gd name="connsiteX37" fmla="*/ 745066 w 3962400"/>
              <a:gd name="connsiteY37" fmla="*/ 2568267 h 3697155"/>
              <a:gd name="connsiteX38" fmla="*/ 778933 w 3962400"/>
              <a:gd name="connsiteY38" fmla="*/ 2624711 h 3697155"/>
              <a:gd name="connsiteX39" fmla="*/ 824088 w 3962400"/>
              <a:gd name="connsiteY39" fmla="*/ 2726311 h 3697155"/>
              <a:gd name="connsiteX40" fmla="*/ 846666 w 3962400"/>
              <a:gd name="connsiteY40" fmla="*/ 3019822 h 3697155"/>
              <a:gd name="connsiteX41" fmla="*/ 869244 w 3962400"/>
              <a:gd name="connsiteY41" fmla="*/ 3177867 h 3697155"/>
              <a:gd name="connsiteX42" fmla="*/ 891822 w 3962400"/>
              <a:gd name="connsiteY42" fmla="*/ 3245600 h 3697155"/>
              <a:gd name="connsiteX43" fmla="*/ 993422 w 3962400"/>
              <a:gd name="connsiteY43" fmla="*/ 3335911 h 3697155"/>
              <a:gd name="connsiteX44" fmla="*/ 1027288 w 3962400"/>
              <a:gd name="connsiteY44" fmla="*/ 3347200 h 3697155"/>
              <a:gd name="connsiteX45" fmla="*/ 1095022 w 3962400"/>
              <a:gd name="connsiteY45" fmla="*/ 3279467 h 3697155"/>
              <a:gd name="connsiteX46" fmla="*/ 1162755 w 3962400"/>
              <a:gd name="connsiteY46" fmla="*/ 3211733 h 3697155"/>
              <a:gd name="connsiteX47" fmla="*/ 1196622 w 3962400"/>
              <a:gd name="connsiteY47" fmla="*/ 3245600 h 3697155"/>
              <a:gd name="connsiteX48" fmla="*/ 1207911 w 3962400"/>
              <a:gd name="connsiteY48" fmla="*/ 3279467 h 3697155"/>
              <a:gd name="connsiteX49" fmla="*/ 1230488 w 3962400"/>
              <a:gd name="connsiteY49" fmla="*/ 3324622 h 3697155"/>
              <a:gd name="connsiteX50" fmla="*/ 1264355 w 3962400"/>
              <a:gd name="connsiteY50" fmla="*/ 3426222 h 3697155"/>
              <a:gd name="connsiteX51" fmla="*/ 1309511 w 3962400"/>
              <a:gd name="connsiteY51" fmla="*/ 3493955 h 3697155"/>
              <a:gd name="connsiteX52" fmla="*/ 1332088 w 3962400"/>
              <a:gd name="connsiteY52" fmla="*/ 3595555 h 3697155"/>
              <a:gd name="connsiteX53" fmla="*/ 1365955 w 3962400"/>
              <a:gd name="connsiteY53" fmla="*/ 3674578 h 3697155"/>
              <a:gd name="connsiteX54" fmla="*/ 1399822 w 3962400"/>
              <a:gd name="connsiteY54" fmla="*/ 3697155 h 3697155"/>
              <a:gd name="connsiteX55" fmla="*/ 1433688 w 3962400"/>
              <a:gd name="connsiteY55" fmla="*/ 3674578 h 3697155"/>
              <a:gd name="connsiteX56" fmla="*/ 1467555 w 3962400"/>
              <a:gd name="connsiteY56" fmla="*/ 3629422 h 3697155"/>
              <a:gd name="connsiteX57" fmla="*/ 1512711 w 3962400"/>
              <a:gd name="connsiteY57" fmla="*/ 3561689 h 3697155"/>
              <a:gd name="connsiteX58" fmla="*/ 1546577 w 3962400"/>
              <a:gd name="connsiteY58" fmla="*/ 3527822 h 3697155"/>
              <a:gd name="connsiteX59" fmla="*/ 1580444 w 3962400"/>
              <a:gd name="connsiteY59" fmla="*/ 3426222 h 3697155"/>
              <a:gd name="connsiteX60" fmla="*/ 1591733 w 3962400"/>
              <a:gd name="connsiteY60" fmla="*/ 3392355 h 3697155"/>
              <a:gd name="connsiteX61" fmla="*/ 1625600 w 3962400"/>
              <a:gd name="connsiteY61" fmla="*/ 3381067 h 3697155"/>
              <a:gd name="connsiteX62" fmla="*/ 1727200 w 3962400"/>
              <a:gd name="connsiteY62" fmla="*/ 3448800 h 3697155"/>
              <a:gd name="connsiteX63" fmla="*/ 1794933 w 3962400"/>
              <a:gd name="connsiteY63" fmla="*/ 3482667 h 3697155"/>
              <a:gd name="connsiteX64" fmla="*/ 1862666 w 3962400"/>
              <a:gd name="connsiteY64" fmla="*/ 3527822 h 3697155"/>
              <a:gd name="connsiteX65" fmla="*/ 1896533 w 3962400"/>
              <a:gd name="connsiteY65" fmla="*/ 3539111 h 3697155"/>
              <a:gd name="connsiteX66" fmla="*/ 2077155 w 3962400"/>
              <a:gd name="connsiteY66" fmla="*/ 3561689 h 3697155"/>
              <a:gd name="connsiteX67" fmla="*/ 2144888 w 3962400"/>
              <a:gd name="connsiteY67" fmla="*/ 3572978 h 3697155"/>
              <a:gd name="connsiteX68" fmla="*/ 2246488 w 3962400"/>
              <a:gd name="connsiteY68" fmla="*/ 3561689 h 3697155"/>
              <a:gd name="connsiteX69" fmla="*/ 2257777 w 3962400"/>
              <a:gd name="connsiteY69" fmla="*/ 3527822 h 3697155"/>
              <a:gd name="connsiteX70" fmla="*/ 2291644 w 3962400"/>
              <a:gd name="connsiteY70" fmla="*/ 3516533 h 3697155"/>
              <a:gd name="connsiteX71" fmla="*/ 2302933 w 3962400"/>
              <a:gd name="connsiteY71" fmla="*/ 3482667 h 3697155"/>
              <a:gd name="connsiteX72" fmla="*/ 2381955 w 3962400"/>
              <a:gd name="connsiteY72" fmla="*/ 3426222 h 3697155"/>
              <a:gd name="connsiteX73" fmla="*/ 2415822 w 3962400"/>
              <a:gd name="connsiteY73" fmla="*/ 3369778 h 3697155"/>
              <a:gd name="connsiteX74" fmla="*/ 2449688 w 3962400"/>
              <a:gd name="connsiteY74" fmla="*/ 3335911 h 3697155"/>
              <a:gd name="connsiteX75" fmla="*/ 2494844 w 3962400"/>
              <a:gd name="connsiteY75" fmla="*/ 3256889 h 3697155"/>
              <a:gd name="connsiteX76" fmla="*/ 2528711 w 3962400"/>
              <a:gd name="connsiteY76" fmla="*/ 2963378 h 3697155"/>
              <a:gd name="connsiteX77" fmla="*/ 2551288 w 3962400"/>
              <a:gd name="connsiteY77" fmla="*/ 2737600 h 3697155"/>
              <a:gd name="connsiteX78" fmla="*/ 2573866 w 3962400"/>
              <a:gd name="connsiteY78" fmla="*/ 2613422 h 3697155"/>
              <a:gd name="connsiteX79" fmla="*/ 2585155 w 3962400"/>
              <a:gd name="connsiteY79" fmla="*/ 2579555 h 3697155"/>
              <a:gd name="connsiteX80" fmla="*/ 2619022 w 3962400"/>
              <a:gd name="connsiteY80" fmla="*/ 2556978 h 3697155"/>
              <a:gd name="connsiteX81" fmla="*/ 2652888 w 3962400"/>
              <a:gd name="connsiteY81" fmla="*/ 2489244 h 3697155"/>
              <a:gd name="connsiteX82" fmla="*/ 2675466 w 3962400"/>
              <a:gd name="connsiteY82" fmla="*/ 2455378 h 3697155"/>
              <a:gd name="connsiteX83" fmla="*/ 2698044 w 3962400"/>
              <a:gd name="connsiteY83" fmla="*/ 2410222 h 3697155"/>
              <a:gd name="connsiteX84" fmla="*/ 2720622 w 3962400"/>
              <a:gd name="connsiteY84" fmla="*/ 2376355 h 3697155"/>
              <a:gd name="connsiteX85" fmla="*/ 2765777 w 3962400"/>
              <a:gd name="connsiteY85" fmla="*/ 2319911 h 3697155"/>
              <a:gd name="connsiteX86" fmla="*/ 2799644 w 3962400"/>
              <a:gd name="connsiteY86" fmla="*/ 2240889 h 3697155"/>
              <a:gd name="connsiteX87" fmla="*/ 2889955 w 3962400"/>
              <a:gd name="connsiteY87" fmla="*/ 2207022 h 3697155"/>
              <a:gd name="connsiteX88" fmla="*/ 2923822 w 3962400"/>
              <a:gd name="connsiteY88" fmla="*/ 2184444 h 3697155"/>
              <a:gd name="connsiteX89" fmla="*/ 2957688 w 3962400"/>
              <a:gd name="connsiteY89" fmla="*/ 2173155 h 3697155"/>
              <a:gd name="connsiteX90" fmla="*/ 3251200 w 3962400"/>
              <a:gd name="connsiteY90" fmla="*/ 2161867 h 3697155"/>
              <a:gd name="connsiteX91" fmla="*/ 3273777 w 3962400"/>
              <a:gd name="connsiteY91" fmla="*/ 2116711 h 3697155"/>
              <a:gd name="connsiteX92" fmla="*/ 3307644 w 3962400"/>
              <a:gd name="connsiteY92" fmla="*/ 2150578 h 3697155"/>
              <a:gd name="connsiteX93" fmla="*/ 3330222 w 3962400"/>
              <a:gd name="connsiteY93" fmla="*/ 2240889 h 3697155"/>
              <a:gd name="connsiteX94" fmla="*/ 3375377 w 3962400"/>
              <a:gd name="connsiteY94" fmla="*/ 2274755 h 3697155"/>
              <a:gd name="connsiteX95" fmla="*/ 3420533 w 3962400"/>
              <a:gd name="connsiteY95" fmla="*/ 2342489 h 3697155"/>
              <a:gd name="connsiteX96" fmla="*/ 3533422 w 3962400"/>
              <a:gd name="connsiteY96" fmla="*/ 2421511 h 3697155"/>
              <a:gd name="connsiteX97" fmla="*/ 3567288 w 3962400"/>
              <a:gd name="connsiteY97" fmla="*/ 2444089 h 3697155"/>
              <a:gd name="connsiteX98" fmla="*/ 3646311 w 3962400"/>
              <a:gd name="connsiteY98" fmla="*/ 2489244 h 3697155"/>
              <a:gd name="connsiteX99" fmla="*/ 3691466 w 3962400"/>
              <a:gd name="connsiteY99" fmla="*/ 2500533 h 3697155"/>
              <a:gd name="connsiteX100" fmla="*/ 3759200 w 3962400"/>
              <a:gd name="connsiteY100" fmla="*/ 2545689 h 3697155"/>
              <a:gd name="connsiteX101" fmla="*/ 3883377 w 3962400"/>
              <a:gd name="connsiteY101" fmla="*/ 2579555 h 3697155"/>
              <a:gd name="connsiteX102" fmla="*/ 3939822 w 3962400"/>
              <a:gd name="connsiteY102" fmla="*/ 2568267 h 3697155"/>
              <a:gd name="connsiteX103" fmla="*/ 3951111 w 3962400"/>
              <a:gd name="connsiteY103" fmla="*/ 2534400 h 3697155"/>
              <a:gd name="connsiteX104" fmla="*/ 3962400 w 3962400"/>
              <a:gd name="connsiteY104" fmla="*/ 2489244 h 3697155"/>
              <a:gd name="connsiteX105" fmla="*/ 3939822 w 3962400"/>
              <a:gd name="connsiteY105" fmla="*/ 2286044 h 3697155"/>
              <a:gd name="connsiteX106" fmla="*/ 3905955 w 3962400"/>
              <a:gd name="connsiteY106" fmla="*/ 2218311 h 3697155"/>
              <a:gd name="connsiteX107" fmla="*/ 3872088 w 3962400"/>
              <a:gd name="connsiteY107" fmla="*/ 2195733 h 3697155"/>
              <a:gd name="connsiteX108" fmla="*/ 3815644 w 3962400"/>
              <a:gd name="connsiteY108" fmla="*/ 2128000 h 3697155"/>
              <a:gd name="connsiteX109" fmla="*/ 3725333 w 3962400"/>
              <a:gd name="connsiteY109" fmla="*/ 2037689 h 3697155"/>
              <a:gd name="connsiteX110" fmla="*/ 3680177 w 3962400"/>
              <a:gd name="connsiteY110" fmla="*/ 1969955 h 3697155"/>
              <a:gd name="connsiteX111" fmla="*/ 3578577 w 3962400"/>
              <a:gd name="connsiteY111" fmla="*/ 1879644 h 3697155"/>
              <a:gd name="connsiteX112" fmla="*/ 3544711 w 3962400"/>
              <a:gd name="connsiteY112" fmla="*/ 1834489 h 3697155"/>
              <a:gd name="connsiteX113" fmla="*/ 3510844 w 3962400"/>
              <a:gd name="connsiteY113" fmla="*/ 1811911 h 3697155"/>
              <a:gd name="connsiteX114" fmla="*/ 3454400 w 3962400"/>
              <a:gd name="connsiteY114" fmla="*/ 1755467 h 3697155"/>
              <a:gd name="connsiteX115" fmla="*/ 3431822 w 3962400"/>
              <a:gd name="connsiteY115" fmla="*/ 1721600 h 3697155"/>
              <a:gd name="connsiteX116" fmla="*/ 3386666 w 3962400"/>
              <a:gd name="connsiteY116" fmla="*/ 1687733 h 3697155"/>
              <a:gd name="connsiteX117" fmla="*/ 3364088 w 3962400"/>
              <a:gd name="connsiteY117" fmla="*/ 1653867 h 3697155"/>
              <a:gd name="connsiteX118" fmla="*/ 3285066 w 3962400"/>
              <a:gd name="connsiteY118" fmla="*/ 1586133 h 3697155"/>
              <a:gd name="connsiteX119" fmla="*/ 3217333 w 3962400"/>
              <a:gd name="connsiteY119" fmla="*/ 1507111 h 3697155"/>
              <a:gd name="connsiteX120" fmla="*/ 3183466 w 3962400"/>
              <a:gd name="connsiteY120" fmla="*/ 1473244 h 3697155"/>
              <a:gd name="connsiteX121" fmla="*/ 3127022 w 3962400"/>
              <a:gd name="connsiteY121" fmla="*/ 1394222 h 3697155"/>
              <a:gd name="connsiteX122" fmla="*/ 3036711 w 3962400"/>
              <a:gd name="connsiteY122" fmla="*/ 1292622 h 3697155"/>
              <a:gd name="connsiteX123" fmla="*/ 3002844 w 3962400"/>
              <a:gd name="connsiteY123" fmla="*/ 1236178 h 3697155"/>
              <a:gd name="connsiteX124" fmla="*/ 2957688 w 3962400"/>
              <a:gd name="connsiteY124" fmla="*/ 1179733 h 3697155"/>
              <a:gd name="connsiteX125" fmla="*/ 2935111 w 3962400"/>
              <a:gd name="connsiteY125" fmla="*/ 1145867 h 3697155"/>
              <a:gd name="connsiteX126" fmla="*/ 2901244 w 3962400"/>
              <a:gd name="connsiteY126" fmla="*/ 1123289 h 3697155"/>
              <a:gd name="connsiteX127" fmla="*/ 2777066 w 3962400"/>
              <a:gd name="connsiteY127" fmla="*/ 987822 h 3697155"/>
              <a:gd name="connsiteX128" fmla="*/ 2720622 w 3962400"/>
              <a:gd name="connsiteY128" fmla="*/ 931378 h 3697155"/>
              <a:gd name="connsiteX129" fmla="*/ 2652888 w 3962400"/>
              <a:gd name="connsiteY129" fmla="*/ 852355 h 3697155"/>
              <a:gd name="connsiteX130" fmla="*/ 2562577 w 3962400"/>
              <a:gd name="connsiteY130" fmla="*/ 773333 h 3697155"/>
              <a:gd name="connsiteX131" fmla="*/ 2415822 w 3962400"/>
              <a:gd name="connsiteY131" fmla="*/ 637867 h 3697155"/>
              <a:gd name="connsiteX132" fmla="*/ 2404533 w 3962400"/>
              <a:gd name="connsiteY132" fmla="*/ 604000 h 3697155"/>
              <a:gd name="connsiteX133" fmla="*/ 2302933 w 3962400"/>
              <a:gd name="connsiteY133" fmla="*/ 524978 h 3697155"/>
              <a:gd name="connsiteX134" fmla="*/ 2223911 w 3962400"/>
              <a:gd name="connsiteY134" fmla="*/ 423378 h 3697155"/>
              <a:gd name="connsiteX135" fmla="*/ 2190044 w 3962400"/>
              <a:gd name="connsiteY135" fmla="*/ 389511 h 3697155"/>
              <a:gd name="connsiteX136" fmla="*/ 2167466 w 3962400"/>
              <a:gd name="connsiteY136" fmla="*/ 355644 h 3697155"/>
              <a:gd name="connsiteX137" fmla="*/ 2099733 w 3962400"/>
              <a:gd name="connsiteY137" fmla="*/ 321778 h 3697155"/>
              <a:gd name="connsiteX138" fmla="*/ 2088444 w 3962400"/>
              <a:gd name="connsiteY138" fmla="*/ 287911 h 3697155"/>
              <a:gd name="connsiteX139" fmla="*/ 2054577 w 3962400"/>
              <a:gd name="connsiteY139" fmla="*/ 265333 h 3697155"/>
              <a:gd name="connsiteX140" fmla="*/ 2020711 w 3962400"/>
              <a:gd name="connsiteY140" fmla="*/ 231467 h 3697155"/>
              <a:gd name="connsiteX141" fmla="*/ 1998133 w 3962400"/>
              <a:gd name="connsiteY141" fmla="*/ 197600 h 3697155"/>
              <a:gd name="connsiteX142" fmla="*/ 1930400 w 3962400"/>
              <a:gd name="connsiteY142" fmla="*/ 152444 h 3697155"/>
              <a:gd name="connsiteX143" fmla="*/ 1851377 w 3962400"/>
              <a:gd name="connsiteY143" fmla="*/ 84711 h 3697155"/>
              <a:gd name="connsiteX144" fmla="*/ 1817511 w 3962400"/>
              <a:gd name="connsiteY144" fmla="*/ 50844 h 3697155"/>
              <a:gd name="connsiteX145" fmla="*/ 1636888 w 3962400"/>
              <a:gd name="connsiteY145" fmla="*/ 39555 h 3697155"/>
              <a:gd name="connsiteX146" fmla="*/ 1591733 w 3962400"/>
              <a:gd name="connsiteY146" fmla="*/ 73422 h 3697155"/>
              <a:gd name="connsiteX147" fmla="*/ 1580444 w 3962400"/>
              <a:gd name="connsiteY147" fmla="*/ 107289 h 3697155"/>
              <a:gd name="connsiteX148" fmla="*/ 1524000 w 3962400"/>
              <a:gd name="connsiteY148" fmla="*/ 186311 h 3697155"/>
              <a:gd name="connsiteX149" fmla="*/ 1490133 w 3962400"/>
              <a:gd name="connsiteY149" fmla="*/ 254044 h 3697155"/>
              <a:gd name="connsiteX150" fmla="*/ 1467555 w 3962400"/>
              <a:gd name="connsiteY150" fmla="*/ 321778 h 3697155"/>
              <a:gd name="connsiteX151" fmla="*/ 1456266 w 3962400"/>
              <a:gd name="connsiteY151" fmla="*/ 355644 h 3697155"/>
              <a:gd name="connsiteX152" fmla="*/ 1467555 w 3962400"/>
              <a:gd name="connsiteY152" fmla="*/ 705600 h 3697155"/>
              <a:gd name="connsiteX153" fmla="*/ 1478844 w 3962400"/>
              <a:gd name="connsiteY153" fmla="*/ 795911 h 3697155"/>
              <a:gd name="connsiteX154" fmla="*/ 1490133 w 3962400"/>
              <a:gd name="connsiteY154" fmla="*/ 852355 h 3697155"/>
              <a:gd name="connsiteX155" fmla="*/ 1478844 w 3962400"/>
              <a:gd name="connsiteY155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90133 w 3962400"/>
              <a:gd name="connsiteY148" fmla="*/ 254044 h 3697155"/>
              <a:gd name="connsiteX149" fmla="*/ 1467555 w 3962400"/>
              <a:gd name="connsiteY149" fmla="*/ 321778 h 3697155"/>
              <a:gd name="connsiteX150" fmla="*/ 1456266 w 3962400"/>
              <a:gd name="connsiteY150" fmla="*/ 355644 h 3697155"/>
              <a:gd name="connsiteX151" fmla="*/ 1467555 w 3962400"/>
              <a:gd name="connsiteY151" fmla="*/ 705600 h 3697155"/>
              <a:gd name="connsiteX152" fmla="*/ 1478844 w 3962400"/>
              <a:gd name="connsiteY152" fmla="*/ 795911 h 3697155"/>
              <a:gd name="connsiteX153" fmla="*/ 1490133 w 3962400"/>
              <a:gd name="connsiteY153" fmla="*/ 852355 h 3697155"/>
              <a:gd name="connsiteX154" fmla="*/ 1478844 w 3962400"/>
              <a:gd name="connsiteY154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90133 w 3962400"/>
              <a:gd name="connsiteY148" fmla="*/ 254044 h 3697155"/>
              <a:gd name="connsiteX149" fmla="*/ 1467555 w 3962400"/>
              <a:gd name="connsiteY149" fmla="*/ 321778 h 3697155"/>
              <a:gd name="connsiteX150" fmla="*/ 1456266 w 3962400"/>
              <a:gd name="connsiteY150" fmla="*/ 355644 h 3697155"/>
              <a:gd name="connsiteX151" fmla="*/ 1467555 w 3962400"/>
              <a:gd name="connsiteY151" fmla="*/ 705600 h 3697155"/>
              <a:gd name="connsiteX152" fmla="*/ 1478844 w 3962400"/>
              <a:gd name="connsiteY152" fmla="*/ 795911 h 3697155"/>
              <a:gd name="connsiteX153" fmla="*/ 1478844 w 3962400"/>
              <a:gd name="connsiteY153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90133 w 3962400"/>
              <a:gd name="connsiteY148" fmla="*/ 254044 h 3697155"/>
              <a:gd name="connsiteX149" fmla="*/ 1467555 w 3962400"/>
              <a:gd name="connsiteY149" fmla="*/ 321778 h 3697155"/>
              <a:gd name="connsiteX150" fmla="*/ 1456266 w 3962400"/>
              <a:gd name="connsiteY150" fmla="*/ 355644 h 3697155"/>
              <a:gd name="connsiteX151" fmla="*/ 1478844 w 3962400"/>
              <a:gd name="connsiteY151" fmla="*/ 795911 h 3697155"/>
              <a:gd name="connsiteX152" fmla="*/ 1478844 w 3962400"/>
              <a:gd name="connsiteY152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90133 w 3962400"/>
              <a:gd name="connsiteY148" fmla="*/ 254044 h 3697155"/>
              <a:gd name="connsiteX149" fmla="*/ 1456266 w 3962400"/>
              <a:gd name="connsiteY149" fmla="*/ 355644 h 3697155"/>
              <a:gd name="connsiteX150" fmla="*/ 1478844 w 3962400"/>
              <a:gd name="connsiteY150" fmla="*/ 795911 h 3697155"/>
              <a:gd name="connsiteX151" fmla="*/ 1478844 w 3962400"/>
              <a:gd name="connsiteY151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524000 w 3962400"/>
              <a:gd name="connsiteY147" fmla="*/ 186311 h 3697155"/>
              <a:gd name="connsiteX148" fmla="*/ 1456266 w 3962400"/>
              <a:gd name="connsiteY148" fmla="*/ 355644 h 3697155"/>
              <a:gd name="connsiteX149" fmla="*/ 1478844 w 3962400"/>
              <a:gd name="connsiteY149" fmla="*/ 795911 h 3697155"/>
              <a:gd name="connsiteX150" fmla="*/ 1478844 w 3962400"/>
              <a:gd name="connsiteY150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456266 w 3962400"/>
              <a:gd name="connsiteY147" fmla="*/ 355644 h 3697155"/>
              <a:gd name="connsiteX148" fmla="*/ 1478844 w 3962400"/>
              <a:gd name="connsiteY148" fmla="*/ 795911 h 3697155"/>
              <a:gd name="connsiteX149" fmla="*/ 1478844 w 3962400"/>
              <a:gd name="connsiteY149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478844 w 3962400"/>
              <a:gd name="connsiteY147" fmla="*/ 795911 h 3697155"/>
              <a:gd name="connsiteX148" fmla="*/ 1478844 w 3962400"/>
              <a:gd name="connsiteY148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478844 w 3962400"/>
              <a:gd name="connsiteY147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580444 w 3962400"/>
              <a:gd name="connsiteY146" fmla="*/ 107289 h 3697155"/>
              <a:gd name="connsiteX147" fmla="*/ 1478844 w 3962400"/>
              <a:gd name="connsiteY147" fmla="*/ 1089422 h 3697155"/>
              <a:gd name="connsiteX0" fmla="*/ 1478844 w 3962400"/>
              <a:gd name="connsiteY0" fmla="*/ 1089422 h 3697155"/>
              <a:gd name="connsiteX1" fmla="*/ 1343377 w 3962400"/>
              <a:gd name="connsiteY1" fmla="*/ 1168444 h 3697155"/>
              <a:gd name="connsiteX2" fmla="*/ 1275644 w 3962400"/>
              <a:gd name="connsiteY2" fmla="*/ 1191022 h 3697155"/>
              <a:gd name="connsiteX3" fmla="*/ 1038577 w 3962400"/>
              <a:gd name="connsiteY3" fmla="*/ 1179733 h 3697155"/>
              <a:gd name="connsiteX4" fmla="*/ 948266 w 3962400"/>
              <a:gd name="connsiteY4" fmla="*/ 1157155 h 3697155"/>
              <a:gd name="connsiteX5" fmla="*/ 869244 w 3962400"/>
              <a:gd name="connsiteY5" fmla="*/ 1089422 h 3697155"/>
              <a:gd name="connsiteX6" fmla="*/ 835377 w 3962400"/>
              <a:gd name="connsiteY6" fmla="*/ 1066844 h 3697155"/>
              <a:gd name="connsiteX7" fmla="*/ 790222 w 3962400"/>
              <a:gd name="connsiteY7" fmla="*/ 1021689 h 3697155"/>
              <a:gd name="connsiteX8" fmla="*/ 767644 w 3962400"/>
              <a:gd name="connsiteY8" fmla="*/ 987822 h 3697155"/>
              <a:gd name="connsiteX9" fmla="*/ 733777 w 3962400"/>
              <a:gd name="connsiteY9" fmla="*/ 965244 h 3697155"/>
              <a:gd name="connsiteX10" fmla="*/ 699911 w 3962400"/>
              <a:gd name="connsiteY10" fmla="*/ 931378 h 3697155"/>
              <a:gd name="connsiteX11" fmla="*/ 666044 w 3962400"/>
              <a:gd name="connsiteY11" fmla="*/ 908800 h 3697155"/>
              <a:gd name="connsiteX12" fmla="*/ 620888 w 3962400"/>
              <a:gd name="connsiteY12" fmla="*/ 874933 h 3697155"/>
              <a:gd name="connsiteX13" fmla="*/ 530577 w 3962400"/>
              <a:gd name="connsiteY13" fmla="*/ 852355 h 3697155"/>
              <a:gd name="connsiteX14" fmla="*/ 338666 w 3962400"/>
              <a:gd name="connsiteY14" fmla="*/ 863644 h 3697155"/>
              <a:gd name="connsiteX15" fmla="*/ 270933 w 3962400"/>
              <a:gd name="connsiteY15" fmla="*/ 886222 h 3697155"/>
              <a:gd name="connsiteX16" fmla="*/ 237066 w 3962400"/>
              <a:gd name="connsiteY16" fmla="*/ 897511 h 3697155"/>
              <a:gd name="connsiteX17" fmla="*/ 203200 w 3962400"/>
              <a:gd name="connsiteY17" fmla="*/ 920089 h 3697155"/>
              <a:gd name="connsiteX18" fmla="*/ 135466 w 3962400"/>
              <a:gd name="connsiteY18" fmla="*/ 953955 h 3697155"/>
              <a:gd name="connsiteX19" fmla="*/ 112888 w 3962400"/>
              <a:gd name="connsiteY19" fmla="*/ 999111 h 3697155"/>
              <a:gd name="connsiteX20" fmla="*/ 79022 w 3962400"/>
              <a:gd name="connsiteY20" fmla="*/ 1032978 h 3697155"/>
              <a:gd name="connsiteX21" fmla="*/ 56444 w 3962400"/>
              <a:gd name="connsiteY21" fmla="*/ 1100711 h 3697155"/>
              <a:gd name="connsiteX22" fmla="*/ 33866 w 3962400"/>
              <a:gd name="connsiteY22" fmla="*/ 1157155 h 3697155"/>
              <a:gd name="connsiteX23" fmla="*/ 22577 w 3962400"/>
              <a:gd name="connsiteY23" fmla="*/ 1540978 h 3697155"/>
              <a:gd name="connsiteX24" fmla="*/ 11288 w 3962400"/>
              <a:gd name="connsiteY24" fmla="*/ 1597422 h 3697155"/>
              <a:gd name="connsiteX25" fmla="*/ 0 w 3962400"/>
              <a:gd name="connsiteY25" fmla="*/ 1699022 h 3697155"/>
              <a:gd name="connsiteX26" fmla="*/ 11288 w 3962400"/>
              <a:gd name="connsiteY26" fmla="*/ 2150578 h 3697155"/>
              <a:gd name="connsiteX27" fmla="*/ 56444 w 3962400"/>
              <a:gd name="connsiteY27" fmla="*/ 2252178 h 3697155"/>
              <a:gd name="connsiteX28" fmla="*/ 90311 w 3962400"/>
              <a:gd name="connsiteY28" fmla="*/ 2263467 h 3697155"/>
              <a:gd name="connsiteX29" fmla="*/ 169333 w 3962400"/>
              <a:gd name="connsiteY29" fmla="*/ 2319911 h 3697155"/>
              <a:gd name="connsiteX30" fmla="*/ 203200 w 3962400"/>
              <a:gd name="connsiteY30" fmla="*/ 2331200 h 3697155"/>
              <a:gd name="connsiteX31" fmla="*/ 338666 w 3962400"/>
              <a:gd name="connsiteY31" fmla="*/ 2353778 h 3697155"/>
              <a:gd name="connsiteX32" fmla="*/ 508000 w 3962400"/>
              <a:gd name="connsiteY32" fmla="*/ 2387644 h 3697155"/>
              <a:gd name="connsiteX33" fmla="*/ 541866 w 3962400"/>
              <a:gd name="connsiteY33" fmla="*/ 2410222 h 3697155"/>
              <a:gd name="connsiteX34" fmla="*/ 587022 w 3962400"/>
              <a:gd name="connsiteY34" fmla="*/ 2421511 h 3697155"/>
              <a:gd name="connsiteX35" fmla="*/ 632177 w 3962400"/>
              <a:gd name="connsiteY35" fmla="*/ 2466667 h 3697155"/>
              <a:gd name="connsiteX36" fmla="*/ 745066 w 3962400"/>
              <a:gd name="connsiteY36" fmla="*/ 2568267 h 3697155"/>
              <a:gd name="connsiteX37" fmla="*/ 778933 w 3962400"/>
              <a:gd name="connsiteY37" fmla="*/ 2624711 h 3697155"/>
              <a:gd name="connsiteX38" fmla="*/ 824088 w 3962400"/>
              <a:gd name="connsiteY38" fmla="*/ 2726311 h 3697155"/>
              <a:gd name="connsiteX39" fmla="*/ 846666 w 3962400"/>
              <a:gd name="connsiteY39" fmla="*/ 3019822 h 3697155"/>
              <a:gd name="connsiteX40" fmla="*/ 869244 w 3962400"/>
              <a:gd name="connsiteY40" fmla="*/ 3177867 h 3697155"/>
              <a:gd name="connsiteX41" fmla="*/ 891822 w 3962400"/>
              <a:gd name="connsiteY41" fmla="*/ 3245600 h 3697155"/>
              <a:gd name="connsiteX42" fmla="*/ 993422 w 3962400"/>
              <a:gd name="connsiteY42" fmla="*/ 3335911 h 3697155"/>
              <a:gd name="connsiteX43" fmla="*/ 1027288 w 3962400"/>
              <a:gd name="connsiteY43" fmla="*/ 3347200 h 3697155"/>
              <a:gd name="connsiteX44" fmla="*/ 1095022 w 3962400"/>
              <a:gd name="connsiteY44" fmla="*/ 3279467 h 3697155"/>
              <a:gd name="connsiteX45" fmla="*/ 1162755 w 3962400"/>
              <a:gd name="connsiteY45" fmla="*/ 3211733 h 3697155"/>
              <a:gd name="connsiteX46" fmla="*/ 1196622 w 3962400"/>
              <a:gd name="connsiteY46" fmla="*/ 3245600 h 3697155"/>
              <a:gd name="connsiteX47" fmla="*/ 1207911 w 3962400"/>
              <a:gd name="connsiteY47" fmla="*/ 3279467 h 3697155"/>
              <a:gd name="connsiteX48" fmla="*/ 1230488 w 3962400"/>
              <a:gd name="connsiteY48" fmla="*/ 3324622 h 3697155"/>
              <a:gd name="connsiteX49" fmla="*/ 1264355 w 3962400"/>
              <a:gd name="connsiteY49" fmla="*/ 3426222 h 3697155"/>
              <a:gd name="connsiteX50" fmla="*/ 1309511 w 3962400"/>
              <a:gd name="connsiteY50" fmla="*/ 3493955 h 3697155"/>
              <a:gd name="connsiteX51" fmla="*/ 1332088 w 3962400"/>
              <a:gd name="connsiteY51" fmla="*/ 3595555 h 3697155"/>
              <a:gd name="connsiteX52" fmla="*/ 1365955 w 3962400"/>
              <a:gd name="connsiteY52" fmla="*/ 3674578 h 3697155"/>
              <a:gd name="connsiteX53" fmla="*/ 1399822 w 3962400"/>
              <a:gd name="connsiteY53" fmla="*/ 3697155 h 3697155"/>
              <a:gd name="connsiteX54" fmla="*/ 1433688 w 3962400"/>
              <a:gd name="connsiteY54" fmla="*/ 3674578 h 3697155"/>
              <a:gd name="connsiteX55" fmla="*/ 1467555 w 3962400"/>
              <a:gd name="connsiteY55" fmla="*/ 3629422 h 3697155"/>
              <a:gd name="connsiteX56" fmla="*/ 1512711 w 3962400"/>
              <a:gd name="connsiteY56" fmla="*/ 3561689 h 3697155"/>
              <a:gd name="connsiteX57" fmla="*/ 1546577 w 3962400"/>
              <a:gd name="connsiteY57" fmla="*/ 3527822 h 3697155"/>
              <a:gd name="connsiteX58" fmla="*/ 1580444 w 3962400"/>
              <a:gd name="connsiteY58" fmla="*/ 3426222 h 3697155"/>
              <a:gd name="connsiteX59" fmla="*/ 1591733 w 3962400"/>
              <a:gd name="connsiteY59" fmla="*/ 3392355 h 3697155"/>
              <a:gd name="connsiteX60" fmla="*/ 1625600 w 3962400"/>
              <a:gd name="connsiteY60" fmla="*/ 3381067 h 3697155"/>
              <a:gd name="connsiteX61" fmla="*/ 1727200 w 3962400"/>
              <a:gd name="connsiteY61" fmla="*/ 3448800 h 3697155"/>
              <a:gd name="connsiteX62" fmla="*/ 1794933 w 3962400"/>
              <a:gd name="connsiteY62" fmla="*/ 3482667 h 3697155"/>
              <a:gd name="connsiteX63" fmla="*/ 1862666 w 3962400"/>
              <a:gd name="connsiteY63" fmla="*/ 3527822 h 3697155"/>
              <a:gd name="connsiteX64" fmla="*/ 1896533 w 3962400"/>
              <a:gd name="connsiteY64" fmla="*/ 3539111 h 3697155"/>
              <a:gd name="connsiteX65" fmla="*/ 2077155 w 3962400"/>
              <a:gd name="connsiteY65" fmla="*/ 3561689 h 3697155"/>
              <a:gd name="connsiteX66" fmla="*/ 2144888 w 3962400"/>
              <a:gd name="connsiteY66" fmla="*/ 3572978 h 3697155"/>
              <a:gd name="connsiteX67" fmla="*/ 2246488 w 3962400"/>
              <a:gd name="connsiteY67" fmla="*/ 3561689 h 3697155"/>
              <a:gd name="connsiteX68" fmla="*/ 2257777 w 3962400"/>
              <a:gd name="connsiteY68" fmla="*/ 3527822 h 3697155"/>
              <a:gd name="connsiteX69" fmla="*/ 2291644 w 3962400"/>
              <a:gd name="connsiteY69" fmla="*/ 3516533 h 3697155"/>
              <a:gd name="connsiteX70" fmla="*/ 2302933 w 3962400"/>
              <a:gd name="connsiteY70" fmla="*/ 3482667 h 3697155"/>
              <a:gd name="connsiteX71" fmla="*/ 2381955 w 3962400"/>
              <a:gd name="connsiteY71" fmla="*/ 3426222 h 3697155"/>
              <a:gd name="connsiteX72" fmla="*/ 2415822 w 3962400"/>
              <a:gd name="connsiteY72" fmla="*/ 3369778 h 3697155"/>
              <a:gd name="connsiteX73" fmla="*/ 2449688 w 3962400"/>
              <a:gd name="connsiteY73" fmla="*/ 3335911 h 3697155"/>
              <a:gd name="connsiteX74" fmla="*/ 2494844 w 3962400"/>
              <a:gd name="connsiteY74" fmla="*/ 3256889 h 3697155"/>
              <a:gd name="connsiteX75" fmla="*/ 2528711 w 3962400"/>
              <a:gd name="connsiteY75" fmla="*/ 2963378 h 3697155"/>
              <a:gd name="connsiteX76" fmla="*/ 2551288 w 3962400"/>
              <a:gd name="connsiteY76" fmla="*/ 2737600 h 3697155"/>
              <a:gd name="connsiteX77" fmla="*/ 2573866 w 3962400"/>
              <a:gd name="connsiteY77" fmla="*/ 2613422 h 3697155"/>
              <a:gd name="connsiteX78" fmla="*/ 2585155 w 3962400"/>
              <a:gd name="connsiteY78" fmla="*/ 2579555 h 3697155"/>
              <a:gd name="connsiteX79" fmla="*/ 2619022 w 3962400"/>
              <a:gd name="connsiteY79" fmla="*/ 2556978 h 3697155"/>
              <a:gd name="connsiteX80" fmla="*/ 2652888 w 3962400"/>
              <a:gd name="connsiteY80" fmla="*/ 2489244 h 3697155"/>
              <a:gd name="connsiteX81" fmla="*/ 2675466 w 3962400"/>
              <a:gd name="connsiteY81" fmla="*/ 2455378 h 3697155"/>
              <a:gd name="connsiteX82" fmla="*/ 2698044 w 3962400"/>
              <a:gd name="connsiteY82" fmla="*/ 2410222 h 3697155"/>
              <a:gd name="connsiteX83" fmla="*/ 2720622 w 3962400"/>
              <a:gd name="connsiteY83" fmla="*/ 2376355 h 3697155"/>
              <a:gd name="connsiteX84" fmla="*/ 2765777 w 3962400"/>
              <a:gd name="connsiteY84" fmla="*/ 2319911 h 3697155"/>
              <a:gd name="connsiteX85" fmla="*/ 2799644 w 3962400"/>
              <a:gd name="connsiteY85" fmla="*/ 2240889 h 3697155"/>
              <a:gd name="connsiteX86" fmla="*/ 2889955 w 3962400"/>
              <a:gd name="connsiteY86" fmla="*/ 2207022 h 3697155"/>
              <a:gd name="connsiteX87" fmla="*/ 2923822 w 3962400"/>
              <a:gd name="connsiteY87" fmla="*/ 2184444 h 3697155"/>
              <a:gd name="connsiteX88" fmla="*/ 2957688 w 3962400"/>
              <a:gd name="connsiteY88" fmla="*/ 2173155 h 3697155"/>
              <a:gd name="connsiteX89" fmla="*/ 3251200 w 3962400"/>
              <a:gd name="connsiteY89" fmla="*/ 2161867 h 3697155"/>
              <a:gd name="connsiteX90" fmla="*/ 3273777 w 3962400"/>
              <a:gd name="connsiteY90" fmla="*/ 2116711 h 3697155"/>
              <a:gd name="connsiteX91" fmla="*/ 3307644 w 3962400"/>
              <a:gd name="connsiteY91" fmla="*/ 2150578 h 3697155"/>
              <a:gd name="connsiteX92" fmla="*/ 3330222 w 3962400"/>
              <a:gd name="connsiteY92" fmla="*/ 2240889 h 3697155"/>
              <a:gd name="connsiteX93" fmla="*/ 3375377 w 3962400"/>
              <a:gd name="connsiteY93" fmla="*/ 2274755 h 3697155"/>
              <a:gd name="connsiteX94" fmla="*/ 3420533 w 3962400"/>
              <a:gd name="connsiteY94" fmla="*/ 2342489 h 3697155"/>
              <a:gd name="connsiteX95" fmla="*/ 3533422 w 3962400"/>
              <a:gd name="connsiteY95" fmla="*/ 2421511 h 3697155"/>
              <a:gd name="connsiteX96" fmla="*/ 3567288 w 3962400"/>
              <a:gd name="connsiteY96" fmla="*/ 2444089 h 3697155"/>
              <a:gd name="connsiteX97" fmla="*/ 3646311 w 3962400"/>
              <a:gd name="connsiteY97" fmla="*/ 2489244 h 3697155"/>
              <a:gd name="connsiteX98" fmla="*/ 3691466 w 3962400"/>
              <a:gd name="connsiteY98" fmla="*/ 2500533 h 3697155"/>
              <a:gd name="connsiteX99" fmla="*/ 3759200 w 3962400"/>
              <a:gd name="connsiteY99" fmla="*/ 2545689 h 3697155"/>
              <a:gd name="connsiteX100" fmla="*/ 3883377 w 3962400"/>
              <a:gd name="connsiteY100" fmla="*/ 2579555 h 3697155"/>
              <a:gd name="connsiteX101" fmla="*/ 3939822 w 3962400"/>
              <a:gd name="connsiteY101" fmla="*/ 2568267 h 3697155"/>
              <a:gd name="connsiteX102" fmla="*/ 3951111 w 3962400"/>
              <a:gd name="connsiteY102" fmla="*/ 2534400 h 3697155"/>
              <a:gd name="connsiteX103" fmla="*/ 3962400 w 3962400"/>
              <a:gd name="connsiteY103" fmla="*/ 2489244 h 3697155"/>
              <a:gd name="connsiteX104" fmla="*/ 3939822 w 3962400"/>
              <a:gd name="connsiteY104" fmla="*/ 2286044 h 3697155"/>
              <a:gd name="connsiteX105" fmla="*/ 3905955 w 3962400"/>
              <a:gd name="connsiteY105" fmla="*/ 2218311 h 3697155"/>
              <a:gd name="connsiteX106" fmla="*/ 3872088 w 3962400"/>
              <a:gd name="connsiteY106" fmla="*/ 2195733 h 3697155"/>
              <a:gd name="connsiteX107" fmla="*/ 3815644 w 3962400"/>
              <a:gd name="connsiteY107" fmla="*/ 2128000 h 3697155"/>
              <a:gd name="connsiteX108" fmla="*/ 3725333 w 3962400"/>
              <a:gd name="connsiteY108" fmla="*/ 2037689 h 3697155"/>
              <a:gd name="connsiteX109" fmla="*/ 3680177 w 3962400"/>
              <a:gd name="connsiteY109" fmla="*/ 1969955 h 3697155"/>
              <a:gd name="connsiteX110" fmla="*/ 3578577 w 3962400"/>
              <a:gd name="connsiteY110" fmla="*/ 1879644 h 3697155"/>
              <a:gd name="connsiteX111" fmla="*/ 3544711 w 3962400"/>
              <a:gd name="connsiteY111" fmla="*/ 1834489 h 3697155"/>
              <a:gd name="connsiteX112" fmla="*/ 3510844 w 3962400"/>
              <a:gd name="connsiteY112" fmla="*/ 1811911 h 3697155"/>
              <a:gd name="connsiteX113" fmla="*/ 3454400 w 3962400"/>
              <a:gd name="connsiteY113" fmla="*/ 1755467 h 3697155"/>
              <a:gd name="connsiteX114" fmla="*/ 3431822 w 3962400"/>
              <a:gd name="connsiteY114" fmla="*/ 1721600 h 3697155"/>
              <a:gd name="connsiteX115" fmla="*/ 3386666 w 3962400"/>
              <a:gd name="connsiteY115" fmla="*/ 1687733 h 3697155"/>
              <a:gd name="connsiteX116" fmla="*/ 3364088 w 3962400"/>
              <a:gd name="connsiteY116" fmla="*/ 1653867 h 3697155"/>
              <a:gd name="connsiteX117" fmla="*/ 3285066 w 3962400"/>
              <a:gd name="connsiteY117" fmla="*/ 1586133 h 3697155"/>
              <a:gd name="connsiteX118" fmla="*/ 3217333 w 3962400"/>
              <a:gd name="connsiteY118" fmla="*/ 1507111 h 3697155"/>
              <a:gd name="connsiteX119" fmla="*/ 3183466 w 3962400"/>
              <a:gd name="connsiteY119" fmla="*/ 1473244 h 3697155"/>
              <a:gd name="connsiteX120" fmla="*/ 3127022 w 3962400"/>
              <a:gd name="connsiteY120" fmla="*/ 1394222 h 3697155"/>
              <a:gd name="connsiteX121" fmla="*/ 3036711 w 3962400"/>
              <a:gd name="connsiteY121" fmla="*/ 1292622 h 3697155"/>
              <a:gd name="connsiteX122" fmla="*/ 3002844 w 3962400"/>
              <a:gd name="connsiteY122" fmla="*/ 1236178 h 3697155"/>
              <a:gd name="connsiteX123" fmla="*/ 2957688 w 3962400"/>
              <a:gd name="connsiteY123" fmla="*/ 1179733 h 3697155"/>
              <a:gd name="connsiteX124" fmla="*/ 2935111 w 3962400"/>
              <a:gd name="connsiteY124" fmla="*/ 1145867 h 3697155"/>
              <a:gd name="connsiteX125" fmla="*/ 2901244 w 3962400"/>
              <a:gd name="connsiteY125" fmla="*/ 1123289 h 3697155"/>
              <a:gd name="connsiteX126" fmla="*/ 2777066 w 3962400"/>
              <a:gd name="connsiteY126" fmla="*/ 987822 h 3697155"/>
              <a:gd name="connsiteX127" fmla="*/ 2720622 w 3962400"/>
              <a:gd name="connsiteY127" fmla="*/ 931378 h 3697155"/>
              <a:gd name="connsiteX128" fmla="*/ 2652888 w 3962400"/>
              <a:gd name="connsiteY128" fmla="*/ 852355 h 3697155"/>
              <a:gd name="connsiteX129" fmla="*/ 2562577 w 3962400"/>
              <a:gd name="connsiteY129" fmla="*/ 773333 h 3697155"/>
              <a:gd name="connsiteX130" fmla="*/ 2415822 w 3962400"/>
              <a:gd name="connsiteY130" fmla="*/ 637867 h 3697155"/>
              <a:gd name="connsiteX131" fmla="*/ 2404533 w 3962400"/>
              <a:gd name="connsiteY131" fmla="*/ 604000 h 3697155"/>
              <a:gd name="connsiteX132" fmla="*/ 2302933 w 3962400"/>
              <a:gd name="connsiteY132" fmla="*/ 524978 h 3697155"/>
              <a:gd name="connsiteX133" fmla="*/ 2223911 w 3962400"/>
              <a:gd name="connsiteY133" fmla="*/ 423378 h 3697155"/>
              <a:gd name="connsiteX134" fmla="*/ 2190044 w 3962400"/>
              <a:gd name="connsiteY134" fmla="*/ 389511 h 3697155"/>
              <a:gd name="connsiteX135" fmla="*/ 2167466 w 3962400"/>
              <a:gd name="connsiteY135" fmla="*/ 355644 h 3697155"/>
              <a:gd name="connsiteX136" fmla="*/ 2099733 w 3962400"/>
              <a:gd name="connsiteY136" fmla="*/ 321778 h 3697155"/>
              <a:gd name="connsiteX137" fmla="*/ 2088444 w 3962400"/>
              <a:gd name="connsiteY137" fmla="*/ 287911 h 3697155"/>
              <a:gd name="connsiteX138" fmla="*/ 2054577 w 3962400"/>
              <a:gd name="connsiteY138" fmla="*/ 265333 h 3697155"/>
              <a:gd name="connsiteX139" fmla="*/ 2020711 w 3962400"/>
              <a:gd name="connsiteY139" fmla="*/ 231467 h 3697155"/>
              <a:gd name="connsiteX140" fmla="*/ 1998133 w 3962400"/>
              <a:gd name="connsiteY140" fmla="*/ 197600 h 3697155"/>
              <a:gd name="connsiteX141" fmla="*/ 1930400 w 3962400"/>
              <a:gd name="connsiteY141" fmla="*/ 152444 h 3697155"/>
              <a:gd name="connsiteX142" fmla="*/ 1851377 w 3962400"/>
              <a:gd name="connsiteY142" fmla="*/ 84711 h 3697155"/>
              <a:gd name="connsiteX143" fmla="*/ 1817511 w 3962400"/>
              <a:gd name="connsiteY143" fmla="*/ 50844 h 3697155"/>
              <a:gd name="connsiteX144" fmla="*/ 1636888 w 3962400"/>
              <a:gd name="connsiteY144" fmla="*/ 39555 h 3697155"/>
              <a:gd name="connsiteX145" fmla="*/ 1591733 w 3962400"/>
              <a:gd name="connsiteY145" fmla="*/ 73422 h 3697155"/>
              <a:gd name="connsiteX146" fmla="*/ 1007332 w 3962400"/>
              <a:gd name="connsiteY146" fmla="*/ 87911 h 3697155"/>
              <a:gd name="connsiteX147" fmla="*/ 1478844 w 3962400"/>
              <a:gd name="connsiteY147" fmla="*/ 1089422 h 3697155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54577 w 3962400"/>
              <a:gd name="connsiteY138" fmla="*/ 352400 h 3784222"/>
              <a:gd name="connsiteX139" fmla="*/ 2020711 w 3962400"/>
              <a:gd name="connsiteY139" fmla="*/ 318534 h 3784222"/>
              <a:gd name="connsiteX140" fmla="*/ 1998133 w 3962400"/>
              <a:gd name="connsiteY140" fmla="*/ 284667 h 3784222"/>
              <a:gd name="connsiteX141" fmla="*/ 1930400 w 3962400"/>
              <a:gd name="connsiteY141" fmla="*/ 239511 h 3784222"/>
              <a:gd name="connsiteX142" fmla="*/ 1851377 w 3962400"/>
              <a:gd name="connsiteY142" fmla="*/ 171778 h 3784222"/>
              <a:gd name="connsiteX143" fmla="*/ 1817511 w 3962400"/>
              <a:gd name="connsiteY143" fmla="*/ 137911 h 3784222"/>
              <a:gd name="connsiteX144" fmla="*/ 1636888 w 3962400"/>
              <a:gd name="connsiteY144" fmla="*/ 126622 h 3784222"/>
              <a:gd name="connsiteX145" fmla="*/ 1007332 w 3962400"/>
              <a:gd name="connsiteY145" fmla="*/ 174978 h 3784222"/>
              <a:gd name="connsiteX146" fmla="*/ 1478844 w 3962400"/>
              <a:gd name="connsiteY146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54577 w 3962400"/>
              <a:gd name="connsiteY138" fmla="*/ 352400 h 3784222"/>
              <a:gd name="connsiteX139" fmla="*/ 2020711 w 3962400"/>
              <a:gd name="connsiteY139" fmla="*/ 318534 h 3784222"/>
              <a:gd name="connsiteX140" fmla="*/ 1998133 w 3962400"/>
              <a:gd name="connsiteY140" fmla="*/ 284667 h 3784222"/>
              <a:gd name="connsiteX141" fmla="*/ 1930400 w 3962400"/>
              <a:gd name="connsiteY141" fmla="*/ 239511 h 3784222"/>
              <a:gd name="connsiteX142" fmla="*/ 1851377 w 3962400"/>
              <a:gd name="connsiteY142" fmla="*/ 171778 h 3784222"/>
              <a:gd name="connsiteX143" fmla="*/ 1636888 w 3962400"/>
              <a:gd name="connsiteY143" fmla="*/ 126622 h 3784222"/>
              <a:gd name="connsiteX144" fmla="*/ 1007332 w 3962400"/>
              <a:gd name="connsiteY144" fmla="*/ 174978 h 3784222"/>
              <a:gd name="connsiteX145" fmla="*/ 1478844 w 3962400"/>
              <a:gd name="connsiteY145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54577 w 3962400"/>
              <a:gd name="connsiteY138" fmla="*/ 352400 h 3784222"/>
              <a:gd name="connsiteX139" fmla="*/ 2020711 w 3962400"/>
              <a:gd name="connsiteY139" fmla="*/ 318534 h 3784222"/>
              <a:gd name="connsiteX140" fmla="*/ 1998133 w 3962400"/>
              <a:gd name="connsiteY140" fmla="*/ 284667 h 3784222"/>
              <a:gd name="connsiteX141" fmla="*/ 1930400 w 3962400"/>
              <a:gd name="connsiteY141" fmla="*/ 239511 h 3784222"/>
              <a:gd name="connsiteX142" fmla="*/ 1636888 w 3962400"/>
              <a:gd name="connsiteY142" fmla="*/ 126622 h 3784222"/>
              <a:gd name="connsiteX143" fmla="*/ 1007332 w 3962400"/>
              <a:gd name="connsiteY143" fmla="*/ 174978 h 3784222"/>
              <a:gd name="connsiteX144" fmla="*/ 1478844 w 3962400"/>
              <a:gd name="connsiteY14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54577 w 3962400"/>
              <a:gd name="connsiteY138" fmla="*/ 352400 h 3784222"/>
              <a:gd name="connsiteX139" fmla="*/ 2020711 w 3962400"/>
              <a:gd name="connsiteY139" fmla="*/ 318534 h 3784222"/>
              <a:gd name="connsiteX140" fmla="*/ 1930400 w 3962400"/>
              <a:gd name="connsiteY140" fmla="*/ 239511 h 3784222"/>
              <a:gd name="connsiteX141" fmla="*/ 1636888 w 3962400"/>
              <a:gd name="connsiteY141" fmla="*/ 126622 h 3784222"/>
              <a:gd name="connsiteX142" fmla="*/ 1007332 w 3962400"/>
              <a:gd name="connsiteY142" fmla="*/ 174978 h 3784222"/>
              <a:gd name="connsiteX143" fmla="*/ 1478844 w 3962400"/>
              <a:gd name="connsiteY143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99733 w 3962400"/>
              <a:gd name="connsiteY136" fmla="*/ 408845 h 3784222"/>
              <a:gd name="connsiteX137" fmla="*/ 2088444 w 3962400"/>
              <a:gd name="connsiteY137" fmla="*/ 374978 h 3784222"/>
              <a:gd name="connsiteX138" fmla="*/ 2020711 w 3962400"/>
              <a:gd name="connsiteY138" fmla="*/ 318534 h 3784222"/>
              <a:gd name="connsiteX139" fmla="*/ 1930400 w 3962400"/>
              <a:gd name="connsiteY139" fmla="*/ 239511 h 3784222"/>
              <a:gd name="connsiteX140" fmla="*/ 1636888 w 3962400"/>
              <a:gd name="connsiteY140" fmla="*/ 126622 h 3784222"/>
              <a:gd name="connsiteX141" fmla="*/ 1007332 w 3962400"/>
              <a:gd name="connsiteY141" fmla="*/ 174978 h 3784222"/>
              <a:gd name="connsiteX142" fmla="*/ 1478844 w 3962400"/>
              <a:gd name="connsiteY142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167466 w 3962400"/>
              <a:gd name="connsiteY135" fmla="*/ 442711 h 3784222"/>
              <a:gd name="connsiteX136" fmla="*/ 2088444 w 3962400"/>
              <a:gd name="connsiteY136" fmla="*/ 374978 h 3784222"/>
              <a:gd name="connsiteX137" fmla="*/ 2020711 w 3962400"/>
              <a:gd name="connsiteY137" fmla="*/ 318534 h 3784222"/>
              <a:gd name="connsiteX138" fmla="*/ 1930400 w 3962400"/>
              <a:gd name="connsiteY138" fmla="*/ 239511 h 3784222"/>
              <a:gd name="connsiteX139" fmla="*/ 1636888 w 3962400"/>
              <a:gd name="connsiteY139" fmla="*/ 126622 h 3784222"/>
              <a:gd name="connsiteX140" fmla="*/ 1007332 w 3962400"/>
              <a:gd name="connsiteY140" fmla="*/ 174978 h 3784222"/>
              <a:gd name="connsiteX141" fmla="*/ 1478844 w 3962400"/>
              <a:gd name="connsiteY141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223911 w 3962400"/>
              <a:gd name="connsiteY133" fmla="*/ 510445 h 3784222"/>
              <a:gd name="connsiteX134" fmla="*/ 2190044 w 3962400"/>
              <a:gd name="connsiteY134" fmla="*/ 476578 h 3784222"/>
              <a:gd name="connsiteX135" fmla="*/ 2088444 w 3962400"/>
              <a:gd name="connsiteY135" fmla="*/ 374978 h 3784222"/>
              <a:gd name="connsiteX136" fmla="*/ 2020711 w 3962400"/>
              <a:gd name="connsiteY136" fmla="*/ 318534 h 3784222"/>
              <a:gd name="connsiteX137" fmla="*/ 1930400 w 3962400"/>
              <a:gd name="connsiteY137" fmla="*/ 239511 h 3784222"/>
              <a:gd name="connsiteX138" fmla="*/ 1636888 w 3962400"/>
              <a:gd name="connsiteY138" fmla="*/ 126622 h 3784222"/>
              <a:gd name="connsiteX139" fmla="*/ 1007332 w 3962400"/>
              <a:gd name="connsiteY139" fmla="*/ 174978 h 3784222"/>
              <a:gd name="connsiteX140" fmla="*/ 1478844 w 3962400"/>
              <a:gd name="connsiteY140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2088444 w 3962400"/>
              <a:gd name="connsiteY134" fmla="*/ 374978 h 3784222"/>
              <a:gd name="connsiteX135" fmla="*/ 2020711 w 3962400"/>
              <a:gd name="connsiteY135" fmla="*/ 318534 h 3784222"/>
              <a:gd name="connsiteX136" fmla="*/ 1930400 w 3962400"/>
              <a:gd name="connsiteY136" fmla="*/ 239511 h 3784222"/>
              <a:gd name="connsiteX137" fmla="*/ 1636888 w 3962400"/>
              <a:gd name="connsiteY137" fmla="*/ 126622 h 3784222"/>
              <a:gd name="connsiteX138" fmla="*/ 1007332 w 3962400"/>
              <a:gd name="connsiteY138" fmla="*/ 174978 h 3784222"/>
              <a:gd name="connsiteX139" fmla="*/ 1478844 w 3962400"/>
              <a:gd name="connsiteY139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2088444 w 3962400"/>
              <a:gd name="connsiteY134" fmla="*/ 374978 h 3784222"/>
              <a:gd name="connsiteX135" fmla="*/ 1930400 w 3962400"/>
              <a:gd name="connsiteY135" fmla="*/ 239511 h 3784222"/>
              <a:gd name="connsiteX136" fmla="*/ 1636888 w 3962400"/>
              <a:gd name="connsiteY136" fmla="*/ 126622 h 3784222"/>
              <a:gd name="connsiteX137" fmla="*/ 1007332 w 3962400"/>
              <a:gd name="connsiteY137" fmla="*/ 174978 h 3784222"/>
              <a:gd name="connsiteX138" fmla="*/ 1478844 w 3962400"/>
              <a:gd name="connsiteY138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1930400 w 3962400"/>
              <a:gd name="connsiteY134" fmla="*/ 239511 h 3784222"/>
              <a:gd name="connsiteX135" fmla="*/ 1636888 w 3962400"/>
              <a:gd name="connsiteY135" fmla="*/ 126622 h 3784222"/>
              <a:gd name="connsiteX136" fmla="*/ 1007332 w 3962400"/>
              <a:gd name="connsiteY136" fmla="*/ 174978 h 3784222"/>
              <a:gd name="connsiteX137" fmla="*/ 1478844 w 3962400"/>
              <a:gd name="connsiteY137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1636888 w 3962400"/>
              <a:gd name="connsiteY134" fmla="*/ 126622 h 3784222"/>
              <a:gd name="connsiteX135" fmla="*/ 1007332 w 3962400"/>
              <a:gd name="connsiteY135" fmla="*/ 174978 h 3784222"/>
              <a:gd name="connsiteX136" fmla="*/ 1478844 w 3962400"/>
              <a:gd name="connsiteY136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302933 w 3962400"/>
              <a:gd name="connsiteY132" fmla="*/ 612045 h 3784222"/>
              <a:gd name="connsiteX133" fmla="*/ 2190044 w 3962400"/>
              <a:gd name="connsiteY133" fmla="*/ 476578 h 3784222"/>
              <a:gd name="connsiteX134" fmla="*/ 1636888 w 3962400"/>
              <a:gd name="connsiteY134" fmla="*/ 126622 h 3784222"/>
              <a:gd name="connsiteX135" fmla="*/ 1007332 w 3962400"/>
              <a:gd name="connsiteY135" fmla="*/ 174978 h 3784222"/>
              <a:gd name="connsiteX136" fmla="*/ 1478844 w 3962400"/>
              <a:gd name="connsiteY136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2190044 w 3962400"/>
              <a:gd name="connsiteY132" fmla="*/ 476578 h 3784222"/>
              <a:gd name="connsiteX133" fmla="*/ 1636888 w 3962400"/>
              <a:gd name="connsiteY133" fmla="*/ 126622 h 3784222"/>
              <a:gd name="connsiteX134" fmla="*/ 1007332 w 3962400"/>
              <a:gd name="connsiteY134" fmla="*/ 174978 h 3784222"/>
              <a:gd name="connsiteX135" fmla="*/ 1478844 w 3962400"/>
              <a:gd name="connsiteY135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404533 w 3962400"/>
              <a:gd name="connsiteY131" fmla="*/ 691067 h 3784222"/>
              <a:gd name="connsiteX132" fmla="*/ 1636888 w 3962400"/>
              <a:gd name="connsiteY132" fmla="*/ 126622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087452 w 3962400"/>
              <a:gd name="connsiteY131" fmla="*/ 535018 h 3784222"/>
              <a:gd name="connsiteX132" fmla="*/ 1636888 w 3962400"/>
              <a:gd name="connsiteY132" fmla="*/ 126622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087452 w 3962400"/>
              <a:gd name="connsiteY131" fmla="*/ 535018 h 3784222"/>
              <a:gd name="connsiteX132" fmla="*/ 1799420 w 3962400"/>
              <a:gd name="connsiteY132" fmla="*/ 174978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087452 w 3962400"/>
              <a:gd name="connsiteY131" fmla="*/ 535018 h 3784222"/>
              <a:gd name="connsiteX132" fmla="*/ 1799420 w 3962400"/>
              <a:gd name="connsiteY132" fmla="*/ 174978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112888 w 3962400"/>
              <a:gd name="connsiteY19" fmla="*/ 1086178 h 3784222"/>
              <a:gd name="connsiteX20" fmla="*/ 79022 w 3962400"/>
              <a:gd name="connsiteY20" fmla="*/ 1120045 h 3784222"/>
              <a:gd name="connsiteX21" fmla="*/ 56444 w 3962400"/>
              <a:gd name="connsiteY21" fmla="*/ 1187778 h 3784222"/>
              <a:gd name="connsiteX22" fmla="*/ 33866 w 3962400"/>
              <a:gd name="connsiteY22" fmla="*/ 1244222 h 3784222"/>
              <a:gd name="connsiteX23" fmla="*/ 22577 w 3962400"/>
              <a:gd name="connsiteY23" fmla="*/ 1628045 h 3784222"/>
              <a:gd name="connsiteX24" fmla="*/ 11288 w 3962400"/>
              <a:gd name="connsiteY24" fmla="*/ 1684489 h 3784222"/>
              <a:gd name="connsiteX25" fmla="*/ 0 w 3962400"/>
              <a:gd name="connsiteY25" fmla="*/ 1786089 h 3784222"/>
              <a:gd name="connsiteX26" fmla="*/ 11288 w 3962400"/>
              <a:gd name="connsiteY26" fmla="*/ 2237645 h 3784222"/>
              <a:gd name="connsiteX27" fmla="*/ 56444 w 3962400"/>
              <a:gd name="connsiteY27" fmla="*/ 2339245 h 3784222"/>
              <a:gd name="connsiteX28" fmla="*/ 90311 w 3962400"/>
              <a:gd name="connsiteY28" fmla="*/ 2350534 h 3784222"/>
              <a:gd name="connsiteX29" fmla="*/ 169333 w 3962400"/>
              <a:gd name="connsiteY29" fmla="*/ 2406978 h 3784222"/>
              <a:gd name="connsiteX30" fmla="*/ 203200 w 3962400"/>
              <a:gd name="connsiteY30" fmla="*/ 2418267 h 3784222"/>
              <a:gd name="connsiteX31" fmla="*/ 338666 w 3962400"/>
              <a:gd name="connsiteY31" fmla="*/ 2440845 h 3784222"/>
              <a:gd name="connsiteX32" fmla="*/ 508000 w 3962400"/>
              <a:gd name="connsiteY32" fmla="*/ 2474711 h 3784222"/>
              <a:gd name="connsiteX33" fmla="*/ 541866 w 3962400"/>
              <a:gd name="connsiteY33" fmla="*/ 2497289 h 3784222"/>
              <a:gd name="connsiteX34" fmla="*/ 587022 w 3962400"/>
              <a:gd name="connsiteY34" fmla="*/ 2508578 h 3784222"/>
              <a:gd name="connsiteX35" fmla="*/ 632177 w 3962400"/>
              <a:gd name="connsiteY35" fmla="*/ 2553734 h 3784222"/>
              <a:gd name="connsiteX36" fmla="*/ 745066 w 3962400"/>
              <a:gd name="connsiteY36" fmla="*/ 2655334 h 3784222"/>
              <a:gd name="connsiteX37" fmla="*/ 778933 w 3962400"/>
              <a:gd name="connsiteY37" fmla="*/ 2711778 h 3784222"/>
              <a:gd name="connsiteX38" fmla="*/ 824088 w 3962400"/>
              <a:gd name="connsiteY38" fmla="*/ 2813378 h 3784222"/>
              <a:gd name="connsiteX39" fmla="*/ 846666 w 3962400"/>
              <a:gd name="connsiteY39" fmla="*/ 3106889 h 3784222"/>
              <a:gd name="connsiteX40" fmla="*/ 869244 w 3962400"/>
              <a:gd name="connsiteY40" fmla="*/ 3264934 h 3784222"/>
              <a:gd name="connsiteX41" fmla="*/ 891822 w 3962400"/>
              <a:gd name="connsiteY41" fmla="*/ 3332667 h 3784222"/>
              <a:gd name="connsiteX42" fmla="*/ 993422 w 3962400"/>
              <a:gd name="connsiteY42" fmla="*/ 3422978 h 3784222"/>
              <a:gd name="connsiteX43" fmla="*/ 1027288 w 3962400"/>
              <a:gd name="connsiteY43" fmla="*/ 3434267 h 3784222"/>
              <a:gd name="connsiteX44" fmla="*/ 1095022 w 3962400"/>
              <a:gd name="connsiteY44" fmla="*/ 3366534 h 3784222"/>
              <a:gd name="connsiteX45" fmla="*/ 1162755 w 3962400"/>
              <a:gd name="connsiteY45" fmla="*/ 3298800 h 3784222"/>
              <a:gd name="connsiteX46" fmla="*/ 1196622 w 3962400"/>
              <a:gd name="connsiteY46" fmla="*/ 3332667 h 3784222"/>
              <a:gd name="connsiteX47" fmla="*/ 1207911 w 3962400"/>
              <a:gd name="connsiteY47" fmla="*/ 3366534 h 3784222"/>
              <a:gd name="connsiteX48" fmla="*/ 1230488 w 3962400"/>
              <a:gd name="connsiteY48" fmla="*/ 3411689 h 3784222"/>
              <a:gd name="connsiteX49" fmla="*/ 1264355 w 3962400"/>
              <a:gd name="connsiteY49" fmla="*/ 3513289 h 3784222"/>
              <a:gd name="connsiteX50" fmla="*/ 1309511 w 3962400"/>
              <a:gd name="connsiteY50" fmla="*/ 3581022 h 3784222"/>
              <a:gd name="connsiteX51" fmla="*/ 1332088 w 3962400"/>
              <a:gd name="connsiteY51" fmla="*/ 3682622 h 3784222"/>
              <a:gd name="connsiteX52" fmla="*/ 1365955 w 3962400"/>
              <a:gd name="connsiteY52" fmla="*/ 3761645 h 3784222"/>
              <a:gd name="connsiteX53" fmla="*/ 1399822 w 3962400"/>
              <a:gd name="connsiteY53" fmla="*/ 3784222 h 3784222"/>
              <a:gd name="connsiteX54" fmla="*/ 1433688 w 3962400"/>
              <a:gd name="connsiteY54" fmla="*/ 3761645 h 3784222"/>
              <a:gd name="connsiteX55" fmla="*/ 1467555 w 3962400"/>
              <a:gd name="connsiteY55" fmla="*/ 3716489 h 3784222"/>
              <a:gd name="connsiteX56" fmla="*/ 1512711 w 3962400"/>
              <a:gd name="connsiteY56" fmla="*/ 3648756 h 3784222"/>
              <a:gd name="connsiteX57" fmla="*/ 1546577 w 3962400"/>
              <a:gd name="connsiteY57" fmla="*/ 3614889 h 3784222"/>
              <a:gd name="connsiteX58" fmla="*/ 1580444 w 3962400"/>
              <a:gd name="connsiteY58" fmla="*/ 3513289 h 3784222"/>
              <a:gd name="connsiteX59" fmla="*/ 1591733 w 3962400"/>
              <a:gd name="connsiteY59" fmla="*/ 3479422 h 3784222"/>
              <a:gd name="connsiteX60" fmla="*/ 1625600 w 3962400"/>
              <a:gd name="connsiteY60" fmla="*/ 3468134 h 3784222"/>
              <a:gd name="connsiteX61" fmla="*/ 1727200 w 3962400"/>
              <a:gd name="connsiteY61" fmla="*/ 3535867 h 3784222"/>
              <a:gd name="connsiteX62" fmla="*/ 1794933 w 3962400"/>
              <a:gd name="connsiteY62" fmla="*/ 3569734 h 3784222"/>
              <a:gd name="connsiteX63" fmla="*/ 1862666 w 3962400"/>
              <a:gd name="connsiteY63" fmla="*/ 3614889 h 3784222"/>
              <a:gd name="connsiteX64" fmla="*/ 1896533 w 3962400"/>
              <a:gd name="connsiteY64" fmla="*/ 3626178 h 3784222"/>
              <a:gd name="connsiteX65" fmla="*/ 2077155 w 3962400"/>
              <a:gd name="connsiteY65" fmla="*/ 3648756 h 3784222"/>
              <a:gd name="connsiteX66" fmla="*/ 2144888 w 3962400"/>
              <a:gd name="connsiteY66" fmla="*/ 3660045 h 3784222"/>
              <a:gd name="connsiteX67" fmla="*/ 2246488 w 3962400"/>
              <a:gd name="connsiteY67" fmla="*/ 3648756 h 3784222"/>
              <a:gd name="connsiteX68" fmla="*/ 2257777 w 3962400"/>
              <a:gd name="connsiteY68" fmla="*/ 3614889 h 3784222"/>
              <a:gd name="connsiteX69" fmla="*/ 2291644 w 3962400"/>
              <a:gd name="connsiteY69" fmla="*/ 3603600 h 3784222"/>
              <a:gd name="connsiteX70" fmla="*/ 2302933 w 3962400"/>
              <a:gd name="connsiteY70" fmla="*/ 3569734 h 3784222"/>
              <a:gd name="connsiteX71" fmla="*/ 2381955 w 3962400"/>
              <a:gd name="connsiteY71" fmla="*/ 3513289 h 3784222"/>
              <a:gd name="connsiteX72" fmla="*/ 2415822 w 3962400"/>
              <a:gd name="connsiteY72" fmla="*/ 3456845 h 3784222"/>
              <a:gd name="connsiteX73" fmla="*/ 2449688 w 3962400"/>
              <a:gd name="connsiteY73" fmla="*/ 3422978 h 3784222"/>
              <a:gd name="connsiteX74" fmla="*/ 2494844 w 3962400"/>
              <a:gd name="connsiteY74" fmla="*/ 3343956 h 3784222"/>
              <a:gd name="connsiteX75" fmla="*/ 2528711 w 3962400"/>
              <a:gd name="connsiteY75" fmla="*/ 3050445 h 3784222"/>
              <a:gd name="connsiteX76" fmla="*/ 2551288 w 3962400"/>
              <a:gd name="connsiteY76" fmla="*/ 2824667 h 3784222"/>
              <a:gd name="connsiteX77" fmla="*/ 2573866 w 3962400"/>
              <a:gd name="connsiteY77" fmla="*/ 2700489 h 3784222"/>
              <a:gd name="connsiteX78" fmla="*/ 2585155 w 3962400"/>
              <a:gd name="connsiteY78" fmla="*/ 2666622 h 3784222"/>
              <a:gd name="connsiteX79" fmla="*/ 2619022 w 3962400"/>
              <a:gd name="connsiteY79" fmla="*/ 2644045 h 3784222"/>
              <a:gd name="connsiteX80" fmla="*/ 2652888 w 3962400"/>
              <a:gd name="connsiteY80" fmla="*/ 2576311 h 3784222"/>
              <a:gd name="connsiteX81" fmla="*/ 2675466 w 3962400"/>
              <a:gd name="connsiteY81" fmla="*/ 2542445 h 3784222"/>
              <a:gd name="connsiteX82" fmla="*/ 2698044 w 3962400"/>
              <a:gd name="connsiteY82" fmla="*/ 2497289 h 3784222"/>
              <a:gd name="connsiteX83" fmla="*/ 2720622 w 3962400"/>
              <a:gd name="connsiteY83" fmla="*/ 2463422 h 3784222"/>
              <a:gd name="connsiteX84" fmla="*/ 2765777 w 3962400"/>
              <a:gd name="connsiteY84" fmla="*/ 2406978 h 3784222"/>
              <a:gd name="connsiteX85" fmla="*/ 2799644 w 3962400"/>
              <a:gd name="connsiteY85" fmla="*/ 2327956 h 3784222"/>
              <a:gd name="connsiteX86" fmla="*/ 2889955 w 3962400"/>
              <a:gd name="connsiteY86" fmla="*/ 2294089 h 3784222"/>
              <a:gd name="connsiteX87" fmla="*/ 2923822 w 3962400"/>
              <a:gd name="connsiteY87" fmla="*/ 2271511 h 3784222"/>
              <a:gd name="connsiteX88" fmla="*/ 2957688 w 3962400"/>
              <a:gd name="connsiteY88" fmla="*/ 2260222 h 3784222"/>
              <a:gd name="connsiteX89" fmla="*/ 3251200 w 3962400"/>
              <a:gd name="connsiteY89" fmla="*/ 2248934 h 3784222"/>
              <a:gd name="connsiteX90" fmla="*/ 3273777 w 3962400"/>
              <a:gd name="connsiteY90" fmla="*/ 2203778 h 3784222"/>
              <a:gd name="connsiteX91" fmla="*/ 3307644 w 3962400"/>
              <a:gd name="connsiteY91" fmla="*/ 2237645 h 3784222"/>
              <a:gd name="connsiteX92" fmla="*/ 3330222 w 3962400"/>
              <a:gd name="connsiteY92" fmla="*/ 2327956 h 3784222"/>
              <a:gd name="connsiteX93" fmla="*/ 3375377 w 3962400"/>
              <a:gd name="connsiteY93" fmla="*/ 2361822 h 3784222"/>
              <a:gd name="connsiteX94" fmla="*/ 3420533 w 3962400"/>
              <a:gd name="connsiteY94" fmla="*/ 2429556 h 3784222"/>
              <a:gd name="connsiteX95" fmla="*/ 3533422 w 3962400"/>
              <a:gd name="connsiteY95" fmla="*/ 2508578 h 3784222"/>
              <a:gd name="connsiteX96" fmla="*/ 3567288 w 3962400"/>
              <a:gd name="connsiteY96" fmla="*/ 2531156 h 3784222"/>
              <a:gd name="connsiteX97" fmla="*/ 3646311 w 3962400"/>
              <a:gd name="connsiteY97" fmla="*/ 2576311 h 3784222"/>
              <a:gd name="connsiteX98" fmla="*/ 3691466 w 3962400"/>
              <a:gd name="connsiteY98" fmla="*/ 2587600 h 3784222"/>
              <a:gd name="connsiteX99" fmla="*/ 3759200 w 3962400"/>
              <a:gd name="connsiteY99" fmla="*/ 2632756 h 3784222"/>
              <a:gd name="connsiteX100" fmla="*/ 3883377 w 3962400"/>
              <a:gd name="connsiteY100" fmla="*/ 2666622 h 3784222"/>
              <a:gd name="connsiteX101" fmla="*/ 3939822 w 3962400"/>
              <a:gd name="connsiteY101" fmla="*/ 2655334 h 3784222"/>
              <a:gd name="connsiteX102" fmla="*/ 3951111 w 3962400"/>
              <a:gd name="connsiteY102" fmla="*/ 2621467 h 3784222"/>
              <a:gd name="connsiteX103" fmla="*/ 3962400 w 3962400"/>
              <a:gd name="connsiteY103" fmla="*/ 2576311 h 3784222"/>
              <a:gd name="connsiteX104" fmla="*/ 3939822 w 3962400"/>
              <a:gd name="connsiteY104" fmla="*/ 2373111 h 3784222"/>
              <a:gd name="connsiteX105" fmla="*/ 3905955 w 3962400"/>
              <a:gd name="connsiteY105" fmla="*/ 2305378 h 3784222"/>
              <a:gd name="connsiteX106" fmla="*/ 3872088 w 3962400"/>
              <a:gd name="connsiteY106" fmla="*/ 2282800 h 3784222"/>
              <a:gd name="connsiteX107" fmla="*/ 3815644 w 3962400"/>
              <a:gd name="connsiteY107" fmla="*/ 2215067 h 3784222"/>
              <a:gd name="connsiteX108" fmla="*/ 3725333 w 3962400"/>
              <a:gd name="connsiteY108" fmla="*/ 2124756 h 3784222"/>
              <a:gd name="connsiteX109" fmla="*/ 3680177 w 3962400"/>
              <a:gd name="connsiteY109" fmla="*/ 2057022 h 3784222"/>
              <a:gd name="connsiteX110" fmla="*/ 3578577 w 3962400"/>
              <a:gd name="connsiteY110" fmla="*/ 1966711 h 3784222"/>
              <a:gd name="connsiteX111" fmla="*/ 3544711 w 3962400"/>
              <a:gd name="connsiteY111" fmla="*/ 1921556 h 3784222"/>
              <a:gd name="connsiteX112" fmla="*/ 3510844 w 3962400"/>
              <a:gd name="connsiteY112" fmla="*/ 1898978 h 3784222"/>
              <a:gd name="connsiteX113" fmla="*/ 3454400 w 3962400"/>
              <a:gd name="connsiteY113" fmla="*/ 1842534 h 3784222"/>
              <a:gd name="connsiteX114" fmla="*/ 3431822 w 3962400"/>
              <a:gd name="connsiteY114" fmla="*/ 1808667 h 3784222"/>
              <a:gd name="connsiteX115" fmla="*/ 3386666 w 3962400"/>
              <a:gd name="connsiteY115" fmla="*/ 1774800 h 3784222"/>
              <a:gd name="connsiteX116" fmla="*/ 3364088 w 3962400"/>
              <a:gd name="connsiteY116" fmla="*/ 1740934 h 3784222"/>
              <a:gd name="connsiteX117" fmla="*/ 3285066 w 3962400"/>
              <a:gd name="connsiteY117" fmla="*/ 1673200 h 3784222"/>
              <a:gd name="connsiteX118" fmla="*/ 3217333 w 3962400"/>
              <a:gd name="connsiteY118" fmla="*/ 1594178 h 3784222"/>
              <a:gd name="connsiteX119" fmla="*/ 3183466 w 3962400"/>
              <a:gd name="connsiteY119" fmla="*/ 1560311 h 3784222"/>
              <a:gd name="connsiteX120" fmla="*/ 3127022 w 3962400"/>
              <a:gd name="connsiteY120" fmla="*/ 1481289 h 3784222"/>
              <a:gd name="connsiteX121" fmla="*/ 3036711 w 3962400"/>
              <a:gd name="connsiteY121" fmla="*/ 1379689 h 3784222"/>
              <a:gd name="connsiteX122" fmla="*/ 3002844 w 3962400"/>
              <a:gd name="connsiteY122" fmla="*/ 1323245 h 3784222"/>
              <a:gd name="connsiteX123" fmla="*/ 2957688 w 3962400"/>
              <a:gd name="connsiteY123" fmla="*/ 1266800 h 3784222"/>
              <a:gd name="connsiteX124" fmla="*/ 2935111 w 3962400"/>
              <a:gd name="connsiteY124" fmla="*/ 1232934 h 3784222"/>
              <a:gd name="connsiteX125" fmla="*/ 2901244 w 3962400"/>
              <a:gd name="connsiteY125" fmla="*/ 1210356 h 3784222"/>
              <a:gd name="connsiteX126" fmla="*/ 2777066 w 3962400"/>
              <a:gd name="connsiteY126" fmla="*/ 1074889 h 3784222"/>
              <a:gd name="connsiteX127" fmla="*/ 2720622 w 3962400"/>
              <a:gd name="connsiteY127" fmla="*/ 1018445 h 3784222"/>
              <a:gd name="connsiteX128" fmla="*/ 2652888 w 3962400"/>
              <a:gd name="connsiteY128" fmla="*/ 939422 h 3784222"/>
              <a:gd name="connsiteX129" fmla="*/ 2562577 w 3962400"/>
              <a:gd name="connsiteY129" fmla="*/ 860400 h 3784222"/>
              <a:gd name="connsiteX130" fmla="*/ 2415822 w 3962400"/>
              <a:gd name="connsiteY130" fmla="*/ 724934 h 3784222"/>
              <a:gd name="connsiteX131" fmla="*/ 2087452 w 3962400"/>
              <a:gd name="connsiteY131" fmla="*/ 535018 h 3784222"/>
              <a:gd name="connsiteX132" fmla="*/ 1799420 w 3962400"/>
              <a:gd name="connsiteY132" fmla="*/ 174978 h 3784222"/>
              <a:gd name="connsiteX133" fmla="*/ 1007332 w 3962400"/>
              <a:gd name="connsiteY133" fmla="*/ 174978 h 3784222"/>
              <a:gd name="connsiteX134" fmla="*/ 1478844 w 3962400"/>
              <a:gd name="connsiteY13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37066 w 3962400"/>
              <a:gd name="connsiteY16" fmla="*/ 984578 h 3784222"/>
              <a:gd name="connsiteX17" fmla="*/ 203200 w 3962400"/>
              <a:gd name="connsiteY17" fmla="*/ 1007156 h 3784222"/>
              <a:gd name="connsiteX18" fmla="*/ 135466 w 3962400"/>
              <a:gd name="connsiteY18" fmla="*/ 1041022 h 3784222"/>
              <a:gd name="connsiteX19" fmla="*/ 79022 w 3962400"/>
              <a:gd name="connsiteY19" fmla="*/ 1120045 h 3784222"/>
              <a:gd name="connsiteX20" fmla="*/ 56444 w 3962400"/>
              <a:gd name="connsiteY20" fmla="*/ 1187778 h 3784222"/>
              <a:gd name="connsiteX21" fmla="*/ 33866 w 3962400"/>
              <a:gd name="connsiteY21" fmla="*/ 1244222 h 3784222"/>
              <a:gd name="connsiteX22" fmla="*/ 22577 w 3962400"/>
              <a:gd name="connsiteY22" fmla="*/ 1628045 h 3784222"/>
              <a:gd name="connsiteX23" fmla="*/ 11288 w 3962400"/>
              <a:gd name="connsiteY23" fmla="*/ 1684489 h 3784222"/>
              <a:gd name="connsiteX24" fmla="*/ 0 w 3962400"/>
              <a:gd name="connsiteY24" fmla="*/ 1786089 h 3784222"/>
              <a:gd name="connsiteX25" fmla="*/ 11288 w 3962400"/>
              <a:gd name="connsiteY25" fmla="*/ 2237645 h 3784222"/>
              <a:gd name="connsiteX26" fmla="*/ 56444 w 3962400"/>
              <a:gd name="connsiteY26" fmla="*/ 2339245 h 3784222"/>
              <a:gd name="connsiteX27" fmla="*/ 90311 w 3962400"/>
              <a:gd name="connsiteY27" fmla="*/ 2350534 h 3784222"/>
              <a:gd name="connsiteX28" fmla="*/ 169333 w 3962400"/>
              <a:gd name="connsiteY28" fmla="*/ 2406978 h 3784222"/>
              <a:gd name="connsiteX29" fmla="*/ 203200 w 3962400"/>
              <a:gd name="connsiteY29" fmla="*/ 2418267 h 3784222"/>
              <a:gd name="connsiteX30" fmla="*/ 338666 w 3962400"/>
              <a:gd name="connsiteY30" fmla="*/ 2440845 h 3784222"/>
              <a:gd name="connsiteX31" fmla="*/ 508000 w 3962400"/>
              <a:gd name="connsiteY31" fmla="*/ 2474711 h 3784222"/>
              <a:gd name="connsiteX32" fmla="*/ 541866 w 3962400"/>
              <a:gd name="connsiteY32" fmla="*/ 2497289 h 3784222"/>
              <a:gd name="connsiteX33" fmla="*/ 587022 w 3962400"/>
              <a:gd name="connsiteY33" fmla="*/ 2508578 h 3784222"/>
              <a:gd name="connsiteX34" fmla="*/ 632177 w 3962400"/>
              <a:gd name="connsiteY34" fmla="*/ 2553734 h 3784222"/>
              <a:gd name="connsiteX35" fmla="*/ 745066 w 3962400"/>
              <a:gd name="connsiteY35" fmla="*/ 2655334 h 3784222"/>
              <a:gd name="connsiteX36" fmla="*/ 778933 w 3962400"/>
              <a:gd name="connsiteY36" fmla="*/ 2711778 h 3784222"/>
              <a:gd name="connsiteX37" fmla="*/ 824088 w 3962400"/>
              <a:gd name="connsiteY37" fmla="*/ 2813378 h 3784222"/>
              <a:gd name="connsiteX38" fmla="*/ 846666 w 3962400"/>
              <a:gd name="connsiteY38" fmla="*/ 3106889 h 3784222"/>
              <a:gd name="connsiteX39" fmla="*/ 869244 w 3962400"/>
              <a:gd name="connsiteY39" fmla="*/ 3264934 h 3784222"/>
              <a:gd name="connsiteX40" fmla="*/ 891822 w 3962400"/>
              <a:gd name="connsiteY40" fmla="*/ 3332667 h 3784222"/>
              <a:gd name="connsiteX41" fmla="*/ 993422 w 3962400"/>
              <a:gd name="connsiteY41" fmla="*/ 3422978 h 3784222"/>
              <a:gd name="connsiteX42" fmla="*/ 1027288 w 3962400"/>
              <a:gd name="connsiteY42" fmla="*/ 3434267 h 3784222"/>
              <a:gd name="connsiteX43" fmla="*/ 1095022 w 3962400"/>
              <a:gd name="connsiteY43" fmla="*/ 3366534 h 3784222"/>
              <a:gd name="connsiteX44" fmla="*/ 1162755 w 3962400"/>
              <a:gd name="connsiteY44" fmla="*/ 3298800 h 3784222"/>
              <a:gd name="connsiteX45" fmla="*/ 1196622 w 3962400"/>
              <a:gd name="connsiteY45" fmla="*/ 3332667 h 3784222"/>
              <a:gd name="connsiteX46" fmla="*/ 1207911 w 3962400"/>
              <a:gd name="connsiteY46" fmla="*/ 3366534 h 3784222"/>
              <a:gd name="connsiteX47" fmla="*/ 1230488 w 3962400"/>
              <a:gd name="connsiteY47" fmla="*/ 3411689 h 3784222"/>
              <a:gd name="connsiteX48" fmla="*/ 1264355 w 3962400"/>
              <a:gd name="connsiteY48" fmla="*/ 3513289 h 3784222"/>
              <a:gd name="connsiteX49" fmla="*/ 1309511 w 3962400"/>
              <a:gd name="connsiteY49" fmla="*/ 3581022 h 3784222"/>
              <a:gd name="connsiteX50" fmla="*/ 1332088 w 3962400"/>
              <a:gd name="connsiteY50" fmla="*/ 3682622 h 3784222"/>
              <a:gd name="connsiteX51" fmla="*/ 1365955 w 3962400"/>
              <a:gd name="connsiteY51" fmla="*/ 3761645 h 3784222"/>
              <a:gd name="connsiteX52" fmla="*/ 1399822 w 3962400"/>
              <a:gd name="connsiteY52" fmla="*/ 3784222 h 3784222"/>
              <a:gd name="connsiteX53" fmla="*/ 1433688 w 3962400"/>
              <a:gd name="connsiteY53" fmla="*/ 3761645 h 3784222"/>
              <a:gd name="connsiteX54" fmla="*/ 1467555 w 3962400"/>
              <a:gd name="connsiteY54" fmla="*/ 3716489 h 3784222"/>
              <a:gd name="connsiteX55" fmla="*/ 1512711 w 3962400"/>
              <a:gd name="connsiteY55" fmla="*/ 3648756 h 3784222"/>
              <a:gd name="connsiteX56" fmla="*/ 1546577 w 3962400"/>
              <a:gd name="connsiteY56" fmla="*/ 3614889 h 3784222"/>
              <a:gd name="connsiteX57" fmla="*/ 1580444 w 3962400"/>
              <a:gd name="connsiteY57" fmla="*/ 3513289 h 3784222"/>
              <a:gd name="connsiteX58" fmla="*/ 1591733 w 3962400"/>
              <a:gd name="connsiteY58" fmla="*/ 3479422 h 3784222"/>
              <a:gd name="connsiteX59" fmla="*/ 1625600 w 3962400"/>
              <a:gd name="connsiteY59" fmla="*/ 3468134 h 3784222"/>
              <a:gd name="connsiteX60" fmla="*/ 1727200 w 3962400"/>
              <a:gd name="connsiteY60" fmla="*/ 3535867 h 3784222"/>
              <a:gd name="connsiteX61" fmla="*/ 1794933 w 3962400"/>
              <a:gd name="connsiteY61" fmla="*/ 3569734 h 3784222"/>
              <a:gd name="connsiteX62" fmla="*/ 1862666 w 3962400"/>
              <a:gd name="connsiteY62" fmla="*/ 3614889 h 3784222"/>
              <a:gd name="connsiteX63" fmla="*/ 1896533 w 3962400"/>
              <a:gd name="connsiteY63" fmla="*/ 3626178 h 3784222"/>
              <a:gd name="connsiteX64" fmla="*/ 2077155 w 3962400"/>
              <a:gd name="connsiteY64" fmla="*/ 3648756 h 3784222"/>
              <a:gd name="connsiteX65" fmla="*/ 2144888 w 3962400"/>
              <a:gd name="connsiteY65" fmla="*/ 3660045 h 3784222"/>
              <a:gd name="connsiteX66" fmla="*/ 2246488 w 3962400"/>
              <a:gd name="connsiteY66" fmla="*/ 3648756 h 3784222"/>
              <a:gd name="connsiteX67" fmla="*/ 2257777 w 3962400"/>
              <a:gd name="connsiteY67" fmla="*/ 3614889 h 3784222"/>
              <a:gd name="connsiteX68" fmla="*/ 2291644 w 3962400"/>
              <a:gd name="connsiteY68" fmla="*/ 3603600 h 3784222"/>
              <a:gd name="connsiteX69" fmla="*/ 2302933 w 3962400"/>
              <a:gd name="connsiteY69" fmla="*/ 3569734 h 3784222"/>
              <a:gd name="connsiteX70" fmla="*/ 2381955 w 3962400"/>
              <a:gd name="connsiteY70" fmla="*/ 3513289 h 3784222"/>
              <a:gd name="connsiteX71" fmla="*/ 2415822 w 3962400"/>
              <a:gd name="connsiteY71" fmla="*/ 3456845 h 3784222"/>
              <a:gd name="connsiteX72" fmla="*/ 2449688 w 3962400"/>
              <a:gd name="connsiteY72" fmla="*/ 3422978 h 3784222"/>
              <a:gd name="connsiteX73" fmla="*/ 2494844 w 3962400"/>
              <a:gd name="connsiteY73" fmla="*/ 3343956 h 3784222"/>
              <a:gd name="connsiteX74" fmla="*/ 2528711 w 3962400"/>
              <a:gd name="connsiteY74" fmla="*/ 3050445 h 3784222"/>
              <a:gd name="connsiteX75" fmla="*/ 2551288 w 3962400"/>
              <a:gd name="connsiteY75" fmla="*/ 2824667 h 3784222"/>
              <a:gd name="connsiteX76" fmla="*/ 2573866 w 3962400"/>
              <a:gd name="connsiteY76" fmla="*/ 2700489 h 3784222"/>
              <a:gd name="connsiteX77" fmla="*/ 2585155 w 3962400"/>
              <a:gd name="connsiteY77" fmla="*/ 2666622 h 3784222"/>
              <a:gd name="connsiteX78" fmla="*/ 2619022 w 3962400"/>
              <a:gd name="connsiteY78" fmla="*/ 2644045 h 3784222"/>
              <a:gd name="connsiteX79" fmla="*/ 2652888 w 3962400"/>
              <a:gd name="connsiteY79" fmla="*/ 2576311 h 3784222"/>
              <a:gd name="connsiteX80" fmla="*/ 2675466 w 3962400"/>
              <a:gd name="connsiteY80" fmla="*/ 2542445 h 3784222"/>
              <a:gd name="connsiteX81" fmla="*/ 2698044 w 3962400"/>
              <a:gd name="connsiteY81" fmla="*/ 2497289 h 3784222"/>
              <a:gd name="connsiteX82" fmla="*/ 2720622 w 3962400"/>
              <a:gd name="connsiteY82" fmla="*/ 2463422 h 3784222"/>
              <a:gd name="connsiteX83" fmla="*/ 2765777 w 3962400"/>
              <a:gd name="connsiteY83" fmla="*/ 2406978 h 3784222"/>
              <a:gd name="connsiteX84" fmla="*/ 2799644 w 3962400"/>
              <a:gd name="connsiteY84" fmla="*/ 2327956 h 3784222"/>
              <a:gd name="connsiteX85" fmla="*/ 2889955 w 3962400"/>
              <a:gd name="connsiteY85" fmla="*/ 2294089 h 3784222"/>
              <a:gd name="connsiteX86" fmla="*/ 2923822 w 3962400"/>
              <a:gd name="connsiteY86" fmla="*/ 2271511 h 3784222"/>
              <a:gd name="connsiteX87" fmla="*/ 2957688 w 3962400"/>
              <a:gd name="connsiteY87" fmla="*/ 2260222 h 3784222"/>
              <a:gd name="connsiteX88" fmla="*/ 3251200 w 3962400"/>
              <a:gd name="connsiteY88" fmla="*/ 2248934 h 3784222"/>
              <a:gd name="connsiteX89" fmla="*/ 3273777 w 3962400"/>
              <a:gd name="connsiteY89" fmla="*/ 2203778 h 3784222"/>
              <a:gd name="connsiteX90" fmla="*/ 3307644 w 3962400"/>
              <a:gd name="connsiteY90" fmla="*/ 2237645 h 3784222"/>
              <a:gd name="connsiteX91" fmla="*/ 3330222 w 3962400"/>
              <a:gd name="connsiteY91" fmla="*/ 2327956 h 3784222"/>
              <a:gd name="connsiteX92" fmla="*/ 3375377 w 3962400"/>
              <a:gd name="connsiteY92" fmla="*/ 2361822 h 3784222"/>
              <a:gd name="connsiteX93" fmla="*/ 3420533 w 3962400"/>
              <a:gd name="connsiteY93" fmla="*/ 2429556 h 3784222"/>
              <a:gd name="connsiteX94" fmla="*/ 3533422 w 3962400"/>
              <a:gd name="connsiteY94" fmla="*/ 2508578 h 3784222"/>
              <a:gd name="connsiteX95" fmla="*/ 3567288 w 3962400"/>
              <a:gd name="connsiteY95" fmla="*/ 2531156 h 3784222"/>
              <a:gd name="connsiteX96" fmla="*/ 3646311 w 3962400"/>
              <a:gd name="connsiteY96" fmla="*/ 2576311 h 3784222"/>
              <a:gd name="connsiteX97" fmla="*/ 3691466 w 3962400"/>
              <a:gd name="connsiteY97" fmla="*/ 2587600 h 3784222"/>
              <a:gd name="connsiteX98" fmla="*/ 3759200 w 3962400"/>
              <a:gd name="connsiteY98" fmla="*/ 2632756 h 3784222"/>
              <a:gd name="connsiteX99" fmla="*/ 3883377 w 3962400"/>
              <a:gd name="connsiteY99" fmla="*/ 2666622 h 3784222"/>
              <a:gd name="connsiteX100" fmla="*/ 3939822 w 3962400"/>
              <a:gd name="connsiteY100" fmla="*/ 2655334 h 3784222"/>
              <a:gd name="connsiteX101" fmla="*/ 3951111 w 3962400"/>
              <a:gd name="connsiteY101" fmla="*/ 2621467 h 3784222"/>
              <a:gd name="connsiteX102" fmla="*/ 3962400 w 3962400"/>
              <a:gd name="connsiteY102" fmla="*/ 2576311 h 3784222"/>
              <a:gd name="connsiteX103" fmla="*/ 3939822 w 3962400"/>
              <a:gd name="connsiteY103" fmla="*/ 2373111 h 3784222"/>
              <a:gd name="connsiteX104" fmla="*/ 3905955 w 3962400"/>
              <a:gd name="connsiteY104" fmla="*/ 2305378 h 3784222"/>
              <a:gd name="connsiteX105" fmla="*/ 3872088 w 3962400"/>
              <a:gd name="connsiteY105" fmla="*/ 2282800 h 3784222"/>
              <a:gd name="connsiteX106" fmla="*/ 3815644 w 3962400"/>
              <a:gd name="connsiteY106" fmla="*/ 2215067 h 3784222"/>
              <a:gd name="connsiteX107" fmla="*/ 3725333 w 3962400"/>
              <a:gd name="connsiteY107" fmla="*/ 2124756 h 3784222"/>
              <a:gd name="connsiteX108" fmla="*/ 3680177 w 3962400"/>
              <a:gd name="connsiteY108" fmla="*/ 2057022 h 3784222"/>
              <a:gd name="connsiteX109" fmla="*/ 3578577 w 3962400"/>
              <a:gd name="connsiteY109" fmla="*/ 1966711 h 3784222"/>
              <a:gd name="connsiteX110" fmla="*/ 3544711 w 3962400"/>
              <a:gd name="connsiteY110" fmla="*/ 1921556 h 3784222"/>
              <a:gd name="connsiteX111" fmla="*/ 3510844 w 3962400"/>
              <a:gd name="connsiteY111" fmla="*/ 1898978 h 3784222"/>
              <a:gd name="connsiteX112" fmla="*/ 3454400 w 3962400"/>
              <a:gd name="connsiteY112" fmla="*/ 1842534 h 3784222"/>
              <a:gd name="connsiteX113" fmla="*/ 3431822 w 3962400"/>
              <a:gd name="connsiteY113" fmla="*/ 1808667 h 3784222"/>
              <a:gd name="connsiteX114" fmla="*/ 3386666 w 3962400"/>
              <a:gd name="connsiteY114" fmla="*/ 1774800 h 3784222"/>
              <a:gd name="connsiteX115" fmla="*/ 3364088 w 3962400"/>
              <a:gd name="connsiteY115" fmla="*/ 1740934 h 3784222"/>
              <a:gd name="connsiteX116" fmla="*/ 3285066 w 3962400"/>
              <a:gd name="connsiteY116" fmla="*/ 1673200 h 3784222"/>
              <a:gd name="connsiteX117" fmla="*/ 3217333 w 3962400"/>
              <a:gd name="connsiteY117" fmla="*/ 1594178 h 3784222"/>
              <a:gd name="connsiteX118" fmla="*/ 3183466 w 3962400"/>
              <a:gd name="connsiteY118" fmla="*/ 1560311 h 3784222"/>
              <a:gd name="connsiteX119" fmla="*/ 3127022 w 3962400"/>
              <a:gd name="connsiteY119" fmla="*/ 1481289 h 3784222"/>
              <a:gd name="connsiteX120" fmla="*/ 3036711 w 3962400"/>
              <a:gd name="connsiteY120" fmla="*/ 1379689 h 3784222"/>
              <a:gd name="connsiteX121" fmla="*/ 3002844 w 3962400"/>
              <a:gd name="connsiteY121" fmla="*/ 1323245 h 3784222"/>
              <a:gd name="connsiteX122" fmla="*/ 2957688 w 3962400"/>
              <a:gd name="connsiteY122" fmla="*/ 1266800 h 3784222"/>
              <a:gd name="connsiteX123" fmla="*/ 2935111 w 3962400"/>
              <a:gd name="connsiteY123" fmla="*/ 1232934 h 3784222"/>
              <a:gd name="connsiteX124" fmla="*/ 2901244 w 3962400"/>
              <a:gd name="connsiteY124" fmla="*/ 1210356 h 3784222"/>
              <a:gd name="connsiteX125" fmla="*/ 2777066 w 3962400"/>
              <a:gd name="connsiteY125" fmla="*/ 1074889 h 3784222"/>
              <a:gd name="connsiteX126" fmla="*/ 2720622 w 3962400"/>
              <a:gd name="connsiteY126" fmla="*/ 1018445 h 3784222"/>
              <a:gd name="connsiteX127" fmla="*/ 2652888 w 3962400"/>
              <a:gd name="connsiteY127" fmla="*/ 939422 h 3784222"/>
              <a:gd name="connsiteX128" fmla="*/ 2562577 w 3962400"/>
              <a:gd name="connsiteY128" fmla="*/ 860400 h 3784222"/>
              <a:gd name="connsiteX129" fmla="*/ 2415822 w 3962400"/>
              <a:gd name="connsiteY129" fmla="*/ 724934 h 3784222"/>
              <a:gd name="connsiteX130" fmla="*/ 2087452 w 3962400"/>
              <a:gd name="connsiteY130" fmla="*/ 535018 h 3784222"/>
              <a:gd name="connsiteX131" fmla="*/ 1799420 w 3962400"/>
              <a:gd name="connsiteY131" fmla="*/ 174978 h 3784222"/>
              <a:gd name="connsiteX132" fmla="*/ 1007332 w 3962400"/>
              <a:gd name="connsiteY132" fmla="*/ 174978 h 3784222"/>
              <a:gd name="connsiteX133" fmla="*/ 1478844 w 3962400"/>
              <a:gd name="connsiteY133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70933 w 3962400"/>
              <a:gd name="connsiteY15" fmla="*/ 973289 h 3784222"/>
              <a:gd name="connsiteX16" fmla="*/ 203200 w 3962400"/>
              <a:gd name="connsiteY16" fmla="*/ 1007156 h 3784222"/>
              <a:gd name="connsiteX17" fmla="*/ 135466 w 3962400"/>
              <a:gd name="connsiteY17" fmla="*/ 1041022 h 3784222"/>
              <a:gd name="connsiteX18" fmla="*/ 79022 w 3962400"/>
              <a:gd name="connsiteY18" fmla="*/ 1120045 h 3784222"/>
              <a:gd name="connsiteX19" fmla="*/ 56444 w 3962400"/>
              <a:gd name="connsiteY19" fmla="*/ 1187778 h 3784222"/>
              <a:gd name="connsiteX20" fmla="*/ 33866 w 3962400"/>
              <a:gd name="connsiteY20" fmla="*/ 1244222 h 3784222"/>
              <a:gd name="connsiteX21" fmla="*/ 22577 w 3962400"/>
              <a:gd name="connsiteY21" fmla="*/ 1628045 h 3784222"/>
              <a:gd name="connsiteX22" fmla="*/ 11288 w 3962400"/>
              <a:gd name="connsiteY22" fmla="*/ 1684489 h 3784222"/>
              <a:gd name="connsiteX23" fmla="*/ 0 w 3962400"/>
              <a:gd name="connsiteY23" fmla="*/ 1786089 h 3784222"/>
              <a:gd name="connsiteX24" fmla="*/ 11288 w 3962400"/>
              <a:gd name="connsiteY24" fmla="*/ 2237645 h 3784222"/>
              <a:gd name="connsiteX25" fmla="*/ 56444 w 3962400"/>
              <a:gd name="connsiteY25" fmla="*/ 2339245 h 3784222"/>
              <a:gd name="connsiteX26" fmla="*/ 90311 w 3962400"/>
              <a:gd name="connsiteY26" fmla="*/ 2350534 h 3784222"/>
              <a:gd name="connsiteX27" fmla="*/ 169333 w 3962400"/>
              <a:gd name="connsiteY27" fmla="*/ 2406978 h 3784222"/>
              <a:gd name="connsiteX28" fmla="*/ 203200 w 3962400"/>
              <a:gd name="connsiteY28" fmla="*/ 2418267 h 3784222"/>
              <a:gd name="connsiteX29" fmla="*/ 338666 w 3962400"/>
              <a:gd name="connsiteY29" fmla="*/ 2440845 h 3784222"/>
              <a:gd name="connsiteX30" fmla="*/ 508000 w 3962400"/>
              <a:gd name="connsiteY30" fmla="*/ 2474711 h 3784222"/>
              <a:gd name="connsiteX31" fmla="*/ 541866 w 3962400"/>
              <a:gd name="connsiteY31" fmla="*/ 2497289 h 3784222"/>
              <a:gd name="connsiteX32" fmla="*/ 587022 w 3962400"/>
              <a:gd name="connsiteY32" fmla="*/ 2508578 h 3784222"/>
              <a:gd name="connsiteX33" fmla="*/ 632177 w 3962400"/>
              <a:gd name="connsiteY33" fmla="*/ 2553734 h 3784222"/>
              <a:gd name="connsiteX34" fmla="*/ 745066 w 3962400"/>
              <a:gd name="connsiteY34" fmla="*/ 2655334 h 3784222"/>
              <a:gd name="connsiteX35" fmla="*/ 778933 w 3962400"/>
              <a:gd name="connsiteY35" fmla="*/ 2711778 h 3784222"/>
              <a:gd name="connsiteX36" fmla="*/ 824088 w 3962400"/>
              <a:gd name="connsiteY36" fmla="*/ 2813378 h 3784222"/>
              <a:gd name="connsiteX37" fmla="*/ 846666 w 3962400"/>
              <a:gd name="connsiteY37" fmla="*/ 3106889 h 3784222"/>
              <a:gd name="connsiteX38" fmla="*/ 869244 w 3962400"/>
              <a:gd name="connsiteY38" fmla="*/ 3264934 h 3784222"/>
              <a:gd name="connsiteX39" fmla="*/ 891822 w 3962400"/>
              <a:gd name="connsiteY39" fmla="*/ 3332667 h 3784222"/>
              <a:gd name="connsiteX40" fmla="*/ 993422 w 3962400"/>
              <a:gd name="connsiteY40" fmla="*/ 3422978 h 3784222"/>
              <a:gd name="connsiteX41" fmla="*/ 1027288 w 3962400"/>
              <a:gd name="connsiteY41" fmla="*/ 3434267 h 3784222"/>
              <a:gd name="connsiteX42" fmla="*/ 1095022 w 3962400"/>
              <a:gd name="connsiteY42" fmla="*/ 3366534 h 3784222"/>
              <a:gd name="connsiteX43" fmla="*/ 1162755 w 3962400"/>
              <a:gd name="connsiteY43" fmla="*/ 3298800 h 3784222"/>
              <a:gd name="connsiteX44" fmla="*/ 1196622 w 3962400"/>
              <a:gd name="connsiteY44" fmla="*/ 3332667 h 3784222"/>
              <a:gd name="connsiteX45" fmla="*/ 1207911 w 3962400"/>
              <a:gd name="connsiteY45" fmla="*/ 3366534 h 3784222"/>
              <a:gd name="connsiteX46" fmla="*/ 1230488 w 3962400"/>
              <a:gd name="connsiteY46" fmla="*/ 3411689 h 3784222"/>
              <a:gd name="connsiteX47" fmla="*/ 1264355 w 3962400"/>
              <a:gd name="connsiteY47" fmla="*/ 3513289 h 3784222"/>
              <a:gd name="connsiteX48" fmla="*/ 1309511 w 3962400"/>
              <a:gd name="connsiteY48" fmla="*/ 3581022 h 3784222"/>
              <a:gd name="connsiteX49" fmla="*/ 1332088 w 3962400"/>
              <a:gd name="connsiteY49" fmla="*/ 3682622 h 3784222"/>
              <a:gd name="connsiteX50" fmla="*/ 1365955 w 3962400"/>
              <a:gd name="connsiteY50" fmla="*/ 3761645 h 3784222"/>
              <a:gd name="connsiteX51" fmla="*/ 1399822 w 3962400"/>
              <a:gd name="connsiteY51" fmla="*/ 3784222 h 3784222"/>
              <a:gd name="connsiteX52" fmla="*/ 1433688 w 3962400"/>
              <a:gd name="connsiteY52" fmla="*/ 3761645 h 3784222"/>
              <a:gd name="connsiteX53" fmla="*/ 1467555 w 3962400"/>
              <a:gd name="connsiteY53" fmla="*/ 3716489 h 3784222"/>
              <a:gd name="connsiteX54" fmla="*/ 1512711 w 3962400"/>
              <a:gd name="connsiteY54" fmla="*/ 3648756 h 3784222"/>
              <a:gd name="connsiteX55" fmla="*/ 1546577 w 3962400"/>
              <a:gd name="connsiteY55" fmla="*/ 3614889 h 3784222"/>
              <a:gd name="connsiteX56" fmla="*/ 1580444 w 3962400"/>
              <a:gd name="connsiteY56" fmla="*/ 3513289 h 3784222"/>
              <a:gd name="connsiteX57" fmla="*/ 1591733 w 3962400"/>
              <a:gd name="connsiteY57" fmla="*/ 3479422 h 3784222"/>
              <a:gd name="connsiteX58" fmla="*/ 1625600 w 3962400"/>
              <a:gd name="connsiteY58" fmla="*/ 3468134 h 3784222"/>
              <a:gd name="connsiteX59" fmla="*/ 1727200 w 3962400"/>
              <a:gd name="connsiteY59" fmla="*/ 3535867 h 3784222"/>
              <a:gd name="connsiteX60" fmla="*/ 1794933 w 3962400"/>
              <a:gd name="connsiteY60" fmla="*/ 3569734 h 3784222"/>
              <a:gd name="connsiteX61" fmla="*/ 1862666 w 3962400"/>
              <a:gd name="connsiteY61" fmla="*/ 3614889 h 3784222"/>
              <a:gd name="connsiteX62" fmla="*/ 1896533 w 3962400"/>
              <a:gd name="connsiteY62" fmla="*/ 3626178 h 3784222"/>
              <a:gd name="connsiteX63" fmla="*/ 2077155 w 3962400"/>
              <a:gd name="connsiteY63" fmla="*/ 3648756 h 3784222"/>
              <a:gd name="connsiteX64" fmla="*/ 2144888 w 3962400"/>
              <a:gd name="connsiteY64" fmla="*/ 3660045 h 3784222"/>
              <a:gd name="connsiteX65" fmla="*/ 2246488 w 3962400"/>
              <a:gd name="connsiteY65" fmla="*/ 3648756 h 3784222"/>
              <a:gd name="connsiteX66" fmla="*/ 2257777 w 3962400"/>
              <a:gd name="connsiteY66" fmla="*/ 3614889 h 3784222"/>
              <a:gd name="connsiteX67" fmla="*/ 2291644 w 3962400"/>
              <a:gd name="connsiteY67" fmla="*/ 3603600 h 3784222"/>
              <a:gd name="connsiteX68" fmla="*/ 2302933 w 3962400"/>
              <a:gd name="connsiteY68" fmla="*/ 3569734 h 3784222"/>
              <a:gd name="connsiteX69" fmla="*/ 2381955 w 3962400"/>
              <a:gd name="connsiteY69" fmla="*/ 3513289 h 3784222"/>
              <a:gd name="connsiteX70" fmla="*/ 2415822 w 3962400"/>
              <a:gd name="connsiteY70" fmla="*/ 3456845 h 3784222"/>
              <a:gd name="connsiteX71" fmla="*/ 2449688 w 3962400"/>
              <a:gd name="connsiteY71" fmla="*/ 3422978 h 3784222"/>
              <a:gd name="connsiteX72" fmla="*/ 2494844 w 3962400"/>
              <a:gd name="connsiteY72" fmla="*/ 3343956 h 3784222"/>
              <a:gd name="connsiteX73" fmla="*/ 2528711 w 3962400"/>
              <a:gd name="connsiteY73" fmla="*/ 3050445 h 3784222"/>
              <a:gd name="connsiteX74" fmla="*/ 2551288 w 3962400"/>
              <a:gd name="connsiteY74" fmla="*/ 2824667 h 3784222"/>
              <a:gd name="connsiteX75" fmla="*/ 2573866 w 3962400"/>
              <a:gd name="connsiteY75" fmla="*/ 2700489 h 3784222"/>
              <a:gd name="connsiteX76" fmla="*/ 2585155 w 3962400"/>
              <a:gd name="connsiteY76" fmla="*/ 2666622 h 3784222"/>
              <a:gd name="connsiteX77" fmla="*/ 2619022 w 3962400"/>
              <a:gd name="connsiteY77" fmla="*/ 2644045 h 3784222"/>
              <a:gd name="connsiteX78" fmla="*/ 2652888 w 3962400"/>
              <a:gd name="connsiteY78" fmla="*/ 2576311 h 3784222"/>
              <a:gd name="connsiteX79" fmla="*/ 2675466 w 3962400"/>
              <a:gd name="connsiteY79" fmla="*/ 2542445 h 3784222"/>
              <a:gd name="connsiteX80" fmla="*/ 2698044 w 3962400"/>
              <a:gd name="connsiteY80" fmla="*/ 2497289 h 3784222"/>
              <a:gd name="connsiteX81" fmla="*/ 2720622 w 3962400"/>
              <a:gd name="connsiteY81" fmla="*/ 2463422 h 3784222"/>
              <a:gd name="connsiteX82" fmla="*/ 2765777 w 3962400"/>
              <a:gd name="connsiteY82" fmla="*/ 2406978 h 3784222"/>
              <a:gd name="connsiteX83" fmla="*/ 2799644 w 3962400"/>
              <a:gd name="connsiteY83" fmla="*/ 2327956 h 3784222"/>
              <a:gd name="connsiteX84" fmla="*/ 2889955 w 3962400"/>
              <a:gd name="connsiteY84" fmla="*/ 2294089 h 3784222"/>
              <a:gd name="connsiteX85" fmla="*/ 2923822 w 3962400"/>
              <a:gd name="connsiteY85" fmla="*/ 2271511 h 3784222"/>
              <a:gd name="connsiteX86" fmla="*/ 2957688 w 3962400"/>
              <a:gd name="connsiteY86" fmla="*/ 2260222 h 3784222"/>
              <a:gd name="connsiteX87" fmla="*/ 3251200 w 3962400"/>
              <a:gd name="connsiteY87" fmla="*/ 2248934 h 3784222"/>
              <a:gd name="connsiteX88" fmla="*/ 3273777 w 3962400"/>
              <a:gd name="connsiteY88" fmla="*/ 2203778 h 3784222"/>
              <a:gd name="connsiteX89" fmla="*/ 3307644 w 3962400"/>
              <a:gd name="connsiteY89" fmla="*/ 2237645 h 3784222"/>
              <a:gd name="connsiteX90" fmla="*/ 3330222 w 3962400"/>
              <a:gd name="connsiteY90" fmla="*/ 2327956 h 3784222"/>
              <a:gd name="connsiteX91" fmla="*/ 3375377 w 3962400"/>
              <a:gd name="connsiteY91" fmla="*/ 2361822 h 3784222"/>
              <a:gd name="connsiteX92" fmla="*/ 3420533 w 3962400"/>
              <a:gd name="connsiteY92" fmla="*/ 2429556 h 3784222"/>
              <a:gd name="connsiteX93" fmla="*/ 3533422 w 3962400"/>
              <a:gd name="connsiteY93" fmla="*/ 2508578 h 3784222"/>
              <a:gd name="connsiteX94" fmla="*/ 3567288 w 3962400"/>
              <a:gd name="connsiteY94" fmla="*/ 2531156 h 3784222"/>
              <a:gd name="connsiteX95" fmla="*/ 3646311 w 3962400"/>
              <a:gd name="connsiteY95" fmla="*/ 2576311 h 3784222"/>
              <a:gd name="connsiteX96" fmla="*/ 3691466 w 3962400"/>
              <a:gd name="connsiteY96" fmla="*/ 2587600 h 3784222"/>
              <a:gd name="connsiteX97" fmla="*/ 3759200 w 3962400"/>
              <a:gd name="connsiteY97" fmla="*/ 2632756 h 3784222"/>
              <a:gd name="connsiteX98" fmla="*/ 3883377 w 3962400"/>
              <a:gd name="connsiteY98" fmla="*/ 2666622 h 3784222"/>
              <a:gd name="connsiteX99" fmla="*/ 3939822 w 3962400"/>
              <a:gd name="connsiteY99" fmla="*/ 2655334 h 3784222"/>
              <a:gd name="connsiteX100" fmla="*/ 3951111 w 3962400"/>
              <a:gd name="connsiteY100" fmla="*/ 2621467 h 3784222"/>
              <a:gd name="connsiteX101" fmla="*/ 3962400 w 3962400"/>
              <a:gd name="connsiteY101" fmla="*/ 2576311 h 3784222"/>
              <a:gd name="connsiteX102" fmla="*/ 3939822 w 3962400"/>
              <a:gd name="connsiteY102" fmla="*/ 2373111 h 3784222"/>
              <a:gd name="connsiteX103" fmla="*/ 3905955 w 3962400"/>
              <a:gd name="connsiteY103" fmla="*/ 2305378 h 3784222"/>
              <a:gd name="connsiteX104" fmla="*/ 3872088 w 3962400"/>
              <a:gd name="connsiteY104" fmla="*/ 2282800 h 3784222"/>
              <a:gd name="connsiteX105" fmla="*/ 3815644 w 3962400"/>
              <a:gd name="connsiteY105" fmla="*/ 2215067 h 3784222"/>
              <a:gd name="connsiteX106" fmla="*/ 3725333 w 3962400"/>
              <a:gd name="connsiteY106" fmla="*/ 2124756 h 3784222"/>
              <a:gd name="connsiteX107" fmla="*/ 3680177 w 3962400"/>
              <a:gd name="connsiteY107" fmla="*/ 2057022 h 3784222"/>
              <a:gd name="connsiteX108" fmla="*/ 3578577 w 3962400"/>
              <a:gd name="connsiteY108" fmla="*/ 1966711 h 3784222"/>
              <a:gd name="connsiteX109" fmla="*/ 3544711 w 3962400"/>
              <a:gd name="connsiteY109" fmla="*/ 1921556 h 3784222"/>
              <a:gd name="connsiteX110" fmla="*/ 3510844 w 3962400"/>
              <a:gd name="connsiteY110" fmla="*/ 1898978 h 3784222"/>
              <a:gd name="connsiteX111" fmla="*/ 3454400 w 3962400"/>
              <a:gd name="connsiteY111" fmla="*/ 1842534 h 3784222"/>
              <a:gd name="connsiteX112" fmla="*/ 3431822 w 3962400"/>
              <a:gd name="connsiteY112" fmla="*/ 1808667 h 3784222"/>
              <a:gd name="connsiteX113" fmla="*/ 3386666 w 3962400"/>
              <a:gd name="connsiteY113" fmla="*/ 1774800 h 3784222"/>
              <a:gd name="connsiteX114" fmla="*/ 3364088 w 3962400"/>
              <a:gd name="connsiteY114" fmla="*/ 1740934 h 3784222"/>
              <a:gd name="connsiteX115" fmla="*/ 3285066 w 3962400"/>
              <a:gd name="connsiteY115" fmla="*/ 1673200 h 3784222"/>
              <a:gd name="connsiteX116" fmla="*/ 3217333 w 3962400"/>
              <a:gd name="connsiteY116" fmla="*/ 1594178 h 3784222"/>
              <a:gd name="connsiteX117" fmla="*/ 3183466 w 3962400"/>
              <a:gd name="connsiteY117" fmla="*/ 1560311 h 3784222"/>
              <a:gd name="connsiteX118" fmla="*/ 3127022 w 3962400"/>
              <a:gd name="connsiteY118" fmla="*/ 1481289 h 3784222"/>
              <a:gd name="connsiteX119" fmla="*/ 3036711 w 3962400"/>
              <a:gd name="connsiteY119" fmla="*/ 1379689 h 3784222"/>
              <a:gd name="connsiteX120" fmla="*/ 3002844 w 3962400"/>
              <a:gd name="connsiteY120" fmla="*/ 1323245 h 3784222"/>
              <a:gd name="connsiteX121" fmla="*/ 2957688 w 3962400"/>
              <a:gd name="connsiteY121" fmla="*/ 1266800 h 3784222"/>
              <a:gd name="connsiteX122" fmla="*/ 2935111 w 3962400"/>
              <a:gd name="connsiteY122" fmla="*/ 1232934 h 3784222"/>
              <a:gd name="connsiteX123" fmla="*/ 2901244 w 3962400"/>
              <a:gd name="connsiteY123" fmla="*/ 1210356 h 3784222"/>
              <a:gd name="connsiteX124" fmla="*/ 2777066 w 3962400"/>
              <a:gd name="connsiteY124" fmla="*/ 1074889 h 3784222"/>
              <a:gd name="connsiteX125" fmla="*/ 2720622 w 3962400"/>
              <a:gd name="connsiteY125" fmla="*/ 1018445 h 3784222"/>
              <a:gd name="connsiteX126" fmla="*/ 2652888 w 3962400"/>
              <a:gd name="connsiteY126" fmla="*/ 939422 h 3784222"/>
              <a:gd name="connsiteX127" fmla="*/ 2562577 w 3962400"/>
              <a:gd name="connsiteY127" fmla="*/ 860400 h 3784222"/>
              <a:gd name="connsiteX128" fmla="*/ 2415822 w 3962400"/>
              <a:gd name="connsiteY128" fmla="*/ 724934 h 3784222"/>
              <a:gd name="connsiteX129" fmla="*/ 2087452 w 3962400"/>
              <a:gd name="connsiteY129" fmla="*/ 535018 h 3784222"/>
              <a:gd name="connsiteX130" fmla="*/ 1799420 w 3962400"/>
              <a:gd name="connsiteY130" fmla="*/ 174978 h 3784222"/>
              <a:gd name="connsiteX131" fmla="*/ 1007332 w 3962400"/>
              <a:gd name="connsiteY131" fmla="*/ 174978 h 3784222"/>
              <a:gd name="connsiteX132" fmla="*/ 1478844 w 3962400"/>
              <a:gd name="connsiteY132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203200 w 3962400"/>
              <a:gd name="connsiteY15" fmla="*/ 1007156 h 3784222"/>
              <a:gd name="connsiteX16" fmla="*/ 135466 w 3962400"/>
              <a:gd name="connsiteY16" fmla="*/ 1041022 h 3784222"/>
              <a:gd name="connsiteX17" fmla="*/ 79022 w 3962400"/>
              <a:gd name="connsiteY17" fmla="*/ 1120045 h 3784222"/>
              <a:gd name="connsiteX18" fmla="*/ 56444 w 3962400"/>
              <a:gd name="connsiteY18" fmla="*/ 1187778 h 3784222"/>
              <a:gd name="connsiteX19" fmla="*/ 33866 w 3962400"/>
              <a:gd name="connsiteY19" fmla="*/ 1244222 h 3784222"/>
              <a:gd name="connsiteX20" fmla="*/ 22577 w 3962400"/>
              <a:gd name="connsiteY20" fmla="*/ 1628045 h 3784222"/>
              <a:gd name="connsiteX21" fmla="*/ 11288 w 3962400"/>
              <a:gd name="connsiteY21" fmla="*/ 1684489 h 3784222"/>
              <a:gd name="connsiteX22" fmla="*/ 0 w 3962400"/>
              <a:gd name="connsiteY22" fmla="*/ 1786089 h 3784222"/>
              <a:gd name="connsiteX23" fmla="*/ 11288 w 3962400"/>
              <a:gd name="connsiteY23" fmla="*/ 2237645 h 3784222"/>
              <a:gd name="connsiteX24" fmla="*/ 56444 w 3962400"/>
              <a:gd name="connsiteY24" fmla="*/ 2339245 h 3784222"/>
              <a:gd name="connsiteX25" fmla="*/ 90311 w 3962400"/>
              <a:gd name="connsiteY25" fmla="*/ 2350534 h 3784222"/>
              <a:gd name="connsiteX26" fmla="*/ 169333 w 3962400"/>
              <a:gd name="connsiteY26" fmla="*/ 2406978 h 3784222"/>
              <a:gd name="connsiteX27" fmla="*/ 203200 w 3962400"/>
              <a:gd name="connsiteY27" fmla="*/ 2418267 h 3784222"/>
              <a:gd name="connsiteX28" fmla="*/ 338666 w 3962400"/>
              <a:gd name="connsiteY28" fmla="*/ 2440845 h 3784222"/>
              <a:gd name="connsiteX29" fmla="*/ 508000 w 3962400"/>
              <a:gd name="connsiteY29" fmla="*/ 2474711 h 3784222"/>
              <a:gd name="connsiteX30" fmla="*/ 541866 w 3962400"/>
              <a:gd name="connsiteY30" fmla="*/ 2497289 h 3784222"/>
              <a:gd name="connsiteX31" fmla="*/ 587022 w 3962400"/>
              <a:gd name="connsiteY31" fmla="*/ 2508578 h 3784222"/>
              <a:gd name="connsiteX32" fmla="*/ 632177 w 3962400"/>
              <a:gd name="connsiteY32" fmla="*/ 2553734 h 3784222"/>
              <a:gd name="connsiteX33" fmla="*/ 745066 w 3962400"/>
              <a:gd name="connsiteY33" fmla="*/ 2655334 h 3784222"/>
              <a:gd name="connsiteX34" fmla="*/ 778933 w 3962400"/>
              <a:gd name="connsiteY34" fmla="*/ 2711778 h 3784222"/>
              <a:gd name="connsiteX35" fmla="*/ 824088 w 3962400"/>
              <a:gd name="connsiteY35" fmla="*/ 2813378 h 3784222"/>
              <a:gd name="connsiteX36" fmla="*/ 846666 w 3962400"/>
              <a:gd name="connsiteY36" fmla="*/ 3106889 h 3784222"/>
              <a:gd name="connsiteX37" fmla="*/ 869244 w 3962400"/>
              <a:gd name="connsiteY37" fmla="*/ 3264934 h 3784222"/>
              <a:gd name="connsiteX38" fmla="*/ 891822 w 3962400"/>
              <a:gd name="connsiteY38" fmla="*/ 3332667 h 3784222"/>
              <a:gd name="connsiteX39" fmla="*/ 993422 w 3962400"/>
              <a:gd name="connsiteY39" fmla="*/ 3422978 h 3784222"/>
              <a:gd name="connsiteX40" fmla="*/ 1027288 w 3962400"/>
              <a:gd name="connsiteY40" fmla="*/ 3434267 h 3784222"/>
              <a:gd name="connsiteX41" fmla="*/ 1095022 w 3962400"/>
              <a:gd name="connsiteY41" fmla="*/ 3366534 h 3784222"/>
              <a:gd name="connsiteX42" fmla="*/ 1162755 w 3962400"/>
              <a:gd name="connsiteY42" fmla="*/ 3298800 h 3784222"/>
              <a:gd name="connsiteX43" fmla="*/ 1196622 w 3962400"/>
              <a:gd name="connsiteY43" fmla="*/ 3332667 h 3784222"/>
              <a:gd name="connsiteX44" fmla="*/ 1207911 w 3962400"/>
              <a:gd name="connsiteY44" fmla="*/ 3366534 h 3784222"/>
              <a:gd name="connsiteX45" fmla="*/ 1230488 w 3962400"/>
              <a:gd name="connsiteY45" fmla="*/ 3411689 h 3784222"/>
              <a:gd name="connsiteX46" fmla="*/ 1264355 w 3962400"/>
              <a:gd name="connsiteY46" fmla="*/ 3513289 h 3784222"/>
              <a:gd name="connsiteX47" fmla="*/ 1309511 w 3962400"/>
              <a:gd name="connsiteY47" fmla="*/ 3581022 h 3784222"/>
              <a:gd name="connsiteX48" fmla="*/ 1332088 w 3962400"/>
              <a:gd name="connsiteY48" fmla="*/ 3682622 h 3784222"/>
              <a:gd name="connsiteX49" fmla="*/ 1365955 w 3962400"/>
              <a:gd name="connsiteY49" fmla="*/ 3761645 h 3784222"/>
              <a:gd name="connsiteX50" fmla="*/ 1399822 w 3962400"/>
              <a:gd name="connsiteY50" fmla="*/ 3784222 h 3784222"/>
              <a:gd name="connsiteX51" fmla="*/ 1433688 w 3962400"/>
              <a:gd name="connsiteY51" fmla="*/ 3761645 h 3784222"/>
              <a:gd name="connsiteX52" fmla="*/ 1467555 w 3962400"/>
              <a:gd name="connsiteY52" fmla="*/ 3716489 h 3784222"/>
              <a:gd name="connsiteX53" fmla="*/ 1512711 w 3962400"/>
              <a:gd name="connsiteY53" fmla="*/ 3648756 h 3784222"/>
              <a:gd name="connsiteX54" fmla="*/ 1546577 w 3962400"/>
              <a:gd name="connsiteY54" fmla="*/ 3614889 h 3784222"/>
              <a:gd name="connsiteX55" fmla="*/ 1580444 w 3962400"/>
              <a:gd name="connsiteY55" fmla="*/ 3513289 h 3784222"/>
              <a:gd name="connsiteX56" fmla="*/ 1591733 w 3962400"/>
              <a:gd name="connsiteY56" fmla="*/ 3479422 h 3784222"/>
              <a:gd name="connsiteX57" fmla="*/ 1625600 w 3962400"/>
              <a:gd name="connsiteY57" fmla="*/ 3468134 h 3784222"/>
              <a:gd name="connsiteX58" fmla="*/ 1727200 w 3962400"/>
              <a:gd name="connsiteY58" fmla="*/ 3535867 h 3784222"/>
              <a:gd name="connsiteX59" fmla="*/ 1794933 w 3962400"/>
              <a:gd name="connsiteY59" fmla="*/ 3569734 h 3784222"/>
              <a:gd name="connsiteX60" fmla="*/ 1862666 w 3962400"/>
              <a:gd name="connsiteY60" fmla="*/ 3614889 h 3784222"/>
              <a:gd name="connsiteX61" fmla="*/ 1896533 w 3962400"/>
              <a:gd name="connsiteY61" fmla="*/ 3626178 h 3784222"/>
              <a:gd name="connsiteX62" fmla="*/ 2077155 w 3962400"/>
              <a:gd name="connsiteY62" fmla="*/ 3648756 h 3784222"/>
              <a:gd name="connsiteX63" fmla="*/ 2144888 w 3962400"/>
              <a:gd name="connsiteY63" fmla="*/ 3660045 h 3784222"/>
              <a:gd name="connsiteX64" fmla="*/ 2246488 w 3962400"/>
              <a:gd name="connsiteY64" fmla="*/ 3648756 h 3784222"/>
              <a:gd name="connsiteX65" fmla="*/ 2257777 w 3962400"/>
              <a:gd name="connsiteY65" fmla="*/ 3614889 h 3784222"/>
              <a:gd name="connsiteX66" fmla="*/ 2291644 w 3962400"/>
              <a:gd name="connsiteY66" fmla="*/ 3603600 h 3784222"/>
              <a:gd name="connsiteX67" fmla="*/ 2302933 w 3962400"/>
              <a:gd name="connsiteY67" fmla="*/ 3569734 h 3784222"/>
              <a:gd name="connsiteX68" fmla="*/ 2381955 w 3962400"/>
              <a:gd name="connsiteY68" fmla="*/ 3513289 h 3784222"/>
              <a:gd name="connsiteX69" fmla="*/ 2415822 w 3962400"/>
              <a:gd name="connsiteY69" fmla="*/ 3456845 h 3784222"/>
              <a:gd name="connsiteX70" fmla="*/ 2449688 w 3962400"/>
              <a:gd name="connsiteY70" fmla="*/ 3422978 h 3784222"/>
              <a:gd name="connsiteX71" fmla="*/ 2494844 w 3962400"/>
              <a:gd name="connsiteY71" fmla="*/ 3343956 h 3784222"/>
              <a:gd name="connsiteX72" fmla="*/ 2528711 w 3962400"/>
              <a:gd name="connsiteY72" fmla="*/ 3050445 h 3784222"/>
              <a:gd name="connsiteX73" fmla="*/ 2551288 w 3962400"/>
              <a:gd name="connsiteY73" fmla="*/ 2824667 h 3784222"/>
              <a:gd name="connsiteX74" fmla="*/ 2573866 w 3962400"/>
              <a:gd name="connsiteY74" fmla="*/ 2700489 h 3784222"/>
              <a:gd name="connsiteX75" fmla="*/ 2585155 w 3962400"/>
              <a:gd name="connsiteY75" fmla="*/ 2666622 h 3784222"/>
              <a:gd name="connsiteX76" fmla="*/ 2619022 w 3962400"/>
              <a:gd name="connsiteY76" fmla="*/ 2644045 h 3784222"/>
              <a:gd name="connsiteX77" fmla="*/ 2652888 w 3962400"/>
              <a:gd name="connsiteY77" fmla="*/ 2576311 h 3784222"/>
              <a:gd name="connsiteX78" fmla="*/ 2675466 w 3962400"/>
              <a:gd name="connsiteY78" fmla="*/ 2542445 h 3784222"/>
              <a:gd name="connsiteX79" fmla="*/ 2698044 w 3962400"/>
              <a:gd name="connsiteY79" fmla="*/ 2497289 h 3784222"/>
              <a:gd name="connsiteX80" fmla="*/ 2720622 w 3962400"/>
              <a:gd name="connsiteY80" fmla="*/ 2463422 h 3784222"/>
              <a:gd name="connsiteX81" fmla="*/ 2765777 w 3962400"/>
              <a:gd name="connsiteY81" fmla="*/ 2406978 h 3784222"/>
              <a:gd name="connsiteX82" fmla="*/ 2799644 w 3962400"/>
              <a:gd name="connsiteY82" fmla="*/ 2327956 h 3784222"/>
              <a:gd name="connsiteX83" fmla="*/ 2889955 w 3962400"/>
              <a:gd name="connsiteY83" fmla="*/ 2294089 h 3784222"/>
              <a:gd name="connsiteX84" fmla="*/ 2923822 w 3962400"/>
              <a:gd name="connsiteY84" fmla="*/ 2271511 h 3784222"/>
              <a:gd name="connsiteX85" fmla="*/ 2957688 w 3962400"/>
              <a:gd name="connsiteY85" fmla="*/ 2260222 h 3784222"/>
              <a:gd name="connsiteX86" fmla="*/ 3251200 w 3962400"/>
              <a:gd name="connsiteY86" fmla="*/ 2248934 h 3784222"/>
              <a:gd name="connsiteX87" fmla="*/ 3273777 w 3962400"/>
              <a:gd name="connsiteY87" fmla="*/ 2203778 h 3784222"/>
              <a:gd name="connsiteX88" fmla="*/ 3307644 w 3962400"/>
              <a:gd name="connsiteY88" fmla="*/ 2237645 h 3784222"/>
              <a:gd name="connsiteX89" fmla="*/ 3330222 w 3962400"/>
              <a:gd name="connsiteY89" fmla="*/ 2327956 h 3784222"/>
              <a:gd name="connsiteX90" fmla="*/ 3375377 w 3962400"/>
              <a:gd name="connsiteY90" fmla="*/ 2361822 h 3784222"/>
              <a:gd name="connsiteX91" fmla="*/ 3420533 w 3962400"/>
              <a:gd name="connsiteY91" fmla="*/ 2429556 h 3784222"/>
              <a:gd name="connsiteX92" fmla="*/ 3533422 w 3962400"/>
              <a:gd name="connsiteY92" fmla="*/ 2508578 h 3784222"/>
              <a:gd name="connsiteX93" fmla="*/ 3567288 w 3962400"/>
              <a:gd name="connsiteY93" fmla="*/ 2531156 h 3784222"/>
              <a:gd name="connsiteX94" fmla="*/ 3646311 w 3962400"/>
              <a:gd name="connsiteY94" fmla="*/ 2576311 h 3784222"/>
              <a:gd name="connsiteX95" fmla="*/ 3691466 w 3962400"/>
              <a:gd name="connsiteY95" fmla="*/ 2587600 h 3784222"/>
              <a:gd name="connsiteX96" fmla="*/ 3759200 w 3962400"/>
              <a:gd name="connsiteY96" fmla="*/ 2632756 h 3784222"/>
              <a:gd name="connsiteX97" fmla="*/ 3883377 w 3962400"/>
              <a:gd name="connsiteY97" fmla="*/ 2666622 h 3784222"/>
              <a:gd name="connsiteX98" fmla="*/ 3939822 w 3962400"/>
              <a:gd name="connsiteY98" fmla="*/ 2655334 h 3784222"/>
              <a:gd name="connsiteX99" fmla="*/ 3951111 w 3962400"/>
              <a:gd name="connsiteY99" fmla="*/ 2621467 h 3784222"/>
              <a:gd name="connsiteX100" fmla="*/ 3962400 w 3962400"/>
              <a:gd name="connsiteY100" fmla="*/ 2576311 h 3784222"/>
              <a:gd name="connsiteX101" fmla="*/ 3939822 w 3962400"/>
              <a:gd name="connsiteY101" fmla="*/ 2373111 h 3784222"/>
              <a:gd name="connsiteX102" fmla="*/ 3905955 w 3962400"/>
              <a:gd name="connsiteY102" fmla="*/ 2305378 h 3784222"/>
              <a:gd name="connsiteX103" fmla="*/ 3872088 w 3962400"/>
              <a:gd name="connsiteY103" fmla="*/ 2282800 h 3784222"/>
              <a:gd name="connsiteX104" fmla="*/ 3815644 w 3962400"/>
              <a:gd name="connsiteY104" fmla="*/ 2215067 h 3784222"/>
              <a:gd name="connsiteX105" fmla="*/ 3725333 w 3962400"/>
              <a:gd name="connsiteY105" fmla="*/ 2124756 h 3784222"/>
              <a:gd name="connsiteX106" fmla="*/ 3680177 w 3962400"/>
              <a:gd name="connsiteY106" fmla="*/ 2057022 h 3784222"/>
              <a:gd name="connsiteX107" fmla="*/ 3578577 w 3962400"/>
              <a:gd name="connsiteY107" fmla="*/ 1966711 h 3784222"/>
              <a:gd name="connsiteX108" fmla="*/ 3544711 w 3962400"/>
              <a:gd name="connsiteY108" fmla="*/ 1921556 h 3784222"/>
              <a:gd name="connsiteX109" fmla="*/ 3510844 w 3962400"/>
              <a:gd name="connsiteY109" fmla="*/ 1898978 h 3784222"/>
              <a:gd name="connsiteX110" fmla="*/ 3454400 w 3962400"/>
              <a:gd name="connsiteY110" fmla="*/ 1842534 h 3784222"/>
              <a:gd name="connsiteX111" fmla="*/ 3431822 w 3962400"/>
              <a:gd name="connsiteY111" fmla="*/ 1808667 h 3784222"/>
              <a:gd name="connsiteX112" fmla="*/ 3386666 w 3962400"/>
              <a:gd name="connsiteY112" fmla="*/ 1774800 h 3784222"/>
              <a:gd name="connsiteX113" fmla="*/ 3364088 w 3962400"/>
              <a:gd name="connsiteY113" fmla="*/ 1740934 h 3784222"/>
              <a:gd name="connsiteX114" fmla="*/ 3285066 w 3962400"/>
              <a:gd name="connsiteY114" fmla="*/ 1673200 h 3784222"/>
              <a:gd name="connsiteX115" fmla="*/ 3217333 w 3962400"/>
              <a:gd name="connsiteY115" fmla="*/ 1594178 h 3784222"/>
              <a:gd name="connsiteX116" fmla="*/ 3183466 w 3962400"/>
              <a:gd name="connsiteY116" fmla="*/ 1560311 h 3784222"/>
              <a:gd name="connsiteX117" fmla="*/ 3127022 w 3962400"/>
              <a:gd name="connsiteY117" fmla="*/ 1481289 h 3784222"/>
              <a:gd name="connsiteX118" fmla="*/ 3036711 w 3962400"/>
              <a:gd name="connsiteY118" fmla="*/ 1379689 h 3784222"/>
              <a:gd name="connsiteX119" fmla="*/ 3002844 w 3962400"/>
              <a:gd name="connsiteY119" fmla="*/ 1323245 h 3784222"/>
              <a:gd name="connsiteX120" fmla="*/ 2957688 w 3962400"/>
              <a:gd name="connsiteY120" fmla="*/ 1266800 h 3784222"/>
              <a:gd name="connsiteX121" fmla="*/ 2935111 w 3962400"/>
              <a:gd name="connsiteY121" fmla="*/ 1232934 h 3784222"/>
              <a:gd name="connsiteX122" fmla="*/ 2901244 w 3962400"/>
              <a:gd name="connsiteY122" fmla="*/ 1210356 h 3784222"/>
              <a:gd name="connsiteX123" fmla="*/ 2777066 w 3962400"/>
              <a:gd name="connsiteY123" fmla="*/ 1074889 h 3784222"/>
              <a:gd name="connsiteX124" fmla="*/ 2720622 w 3962400"/>
              <a:gd name="connsiteY124" fmla="*/ 1018445 h 3784222"/>
              <a:gd name="connsiteX125" fmla="*/ 2652888 w 3962400"/>
              <a:gd name="connsiteY125" fmla="*/ 939422 h 3784222"/>
              <a:gd name="connsiteX126" fmla="*/ 2562577 w 3962400"/>
              <a:gd name="connsiteY126" fmla="*/ 860400 h 3784222"/>
              <a:gd name="connsiteX127" fmla="*/ 2415822 w 3962400"/>
              <a:gd name="connsiteY127" fmla="*/ 724934 h 3784222"/>
              <a:gd name="connsiteX128" fmla="*/ 2087452 w 3962400"/>
              <a:gd name="connsiteY128" fmla="*/ 535018 h 3784222"/>
              <a:gd name="connsiteX129" fmla="*/ 1799420 w 3962400"/>
              <a:gd name="connsiteY129" fmla="*/ 174978 h 3784222"/>
              <a:gd name="connsiteX130" fmla="*/ 1007332 w 3962400"/>
              <a:gd name="connsiteY130" fmla="*/ 174978 h 3784222"/>
              <a:gd name="connsiteX131" fmla="*/ 1478844 w 3962400"/>
              <a:gd name="connsiteY131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135466 w 3962400"/>
              <a:gd name="connsiteY15" fmla="*/ 1041022 h 3784222"/>
              <a:gd name="connsiteX16" fmla="*/ 79022 w 3962400"/>
              <a:gd name="connsiteY16" fmla="*/ 1120045 h 3784222"/>
              <a:gd name="connsiteX17" fmla="*/ 56444 w 3962400"/>
              <a:gd name="connsiteY17" fmla="*/ 1187778 h 3784222"/>
              <a:gd name="connsiteX18" fmla="*/ 33866 w 3962400"/>
              <a:gd name="connsiteY18" fmla="*/ 1244222 h 3784222"/>
              <a:gd name="connsiteX19" fmla="*/ 22577 w 3962400"/>
              <a:gd name="connsiteY19" fmla="*/ 1628045 h 3784222"/>
              <a:gd name="connsiteX20" fmla="*/ 11288 w 3962400"/>
              <a:gd name="connsiteY20" fmla="*/ 1684489 h 3784222"/>
              <a:gd name="connsiteX21" fmla="*/ 0 w 3962400"/>
              <a:gd name="connsiteY21" fmla="*/ 1786089 h 3784222"/>
              <a:gd name="connsiteX22" fmla="*/ 11288 w 3962400"/>
              <a:gd name="connsiteY22" fmla="*/ 2237645 h 3784222"/>
              <a:gd name="connsiteX23" fmla="*/ 56444 w 3962400"/>
              <a:gd name="connsiteY23" fmla="*/ 2339245 h 3784222"/>
              <a:gd name="connsiteX24" fmla="*/ 90311 w 3962400"/>
              <a:gd name="connsiteY24" fmla="*/ 2350534 h 3784222"/>
              <a:gd name="connsiteX25" fmla="*/ 169333 w 3962400"/>
              <a:gd name="connsiteY25" fmla="*/ 2406978 h 3784222"/>
              <a:gd name="connsiteX26" fmla="*/ 203200 w 3962400"/>
              <a:gd name="connsiteY26" fmla="*/ 2418267 h 3784222"/>
              <a:gd name="connsiteX27" fmla="*/ 338666 w 3962400"/>
              <a:gd name="connsiteY27" fmla="*/ 2440845 h 3784222"/>
              <a:gd name="connsiteX28" fmla="*/ 508000 w 3962400"/>
              <a:gd name="connsiteY28" fmla="*/ 2474711 h 3784222"/>
              <a:gd name="connsiteX29" fmla="*/ 541866 w 3962400"/>
              <a:gd name="connsiteY29" fmla="*/ 2497289 h 3784222"/>
              <a:gd name="connsiteX30" fmla="*/ 587022 w 3962400"/>
              <a:gd name="connsiteY30" fmla="*/ 2508578 h 3784222"/>
              <a:gd name="connsiteX31" fmla="*/ 632177 w 3962400"/>
              <a:gd name="connsiteY31" fmla="*/ 2553734 h 3784222"/>
              <a:gd name="connsiteX32" fmla="*/ 745066 w 3962400"/>
              <a:gd name="connsiteY32" fmla="*/ 2655334 h 3784222"/>
              <a:gd name="connsiteX33" fmla="*/ 778933 w 3962400"/>
              <a:gd name="connsiteY33" fmla="*/ 2711778 h 3784222"/>
              <a:gd name="connsiteX34" fmla="*/ 824088 w 3962400"/>
              <a:gd name="connsiteY34" fmla="*/ 2813378 h 3784222"/>
              <a:gd name="connsiteX35" fmla="*/ 846666 w 3962400"/>
              <a:gd name="connsiteY35" fmla="*/ 3106889 h 3784222"/>
              <a:gd name="connsiteX36" fmla="*/ 869244 w 3962400"/>
              <a:gd name="connsiteY36" fmla="*/ 3264934 h 3784222"/>
              <a:gd name="connsiteX37" fmla="*/ 891822 w 3962400"/>
              <a:gd name="connsiteY37" fmla="*/ 3332667 h 3784222"/>
              <a:gd name="connsiteX38" fmla="*/ 993422 w 3962400"/>
              <a:gd name="connsiteY38" fmla="*/ 3422978 h 3784222"/>
              <a:gd name="connsiteX39" fmla="*/ 1027288 w 3962400"/>
              <a:gd name="connsiteY39" fmla="*/ 3434267 h 3784222"/>
              <a:gd name="connsiteX40" fmla="*/ 1095022 w 3962400"/>
              <a:gd name="connsiteY40" fmla="*/ 3366534 h 3784222"/>
              <a:gd name="connsiteX41" fmla="*/ 1162755 w 3962400"/>
              <a:gd name="connsiteY41" fmla="*/ 3298800 h 3784222"/>
              <a:gd name="connsiteX42" fmla="*/ 1196622 w 3962400"/>
              <a:gd name="connsiteY42" fmla="*/ 3332667 h 3784222"/>
              <a:gd name="connsiteX43" fmla="*/ 1207911 w 3962400"/>
              <a:gd name="connsiteY43" fmla="*/ 3366534 h 3784222"/>
              <a:gd name="connsiteX44" fmla="*/ 1230488 w 3962400"/>
              <a:gd name="connsiteY44" fmla="*/ 3411689 h 3784222"/>
              <a:gd name="connsiteX45" fmla="*/ 1264355 w 3962400"/>
              <a:gd name="connsiteY45" fmla="*/ 3513289 h 3784222"/>
              <a:gd name="connsiteX46" fmla="*/ 1309511 w 3962400"/>
              <a:gd name="connsiteY46" fmla="*/ 3581022 h 3784222"/>
              <a:gd name="connsiteX47" fmla="*/ 1332088 w 3962400"/>
              <a:gd name="connsiteY47" fmla="*/ 3682622 h 3784222"/>
              <a:gd name="connsiteX48" fmla="*/ 1365955 w 3962400"/>
              <a:gd name="connsiteY48" fmla="*/ 3761645 h 3784222"/>
              <a:gd name="connsiteX49" fmla="*/ 1399822 w 3962400"/>
              <a:gd name="connsiteY49" fmla="*/ 3784222 h 3784222"/>
              <a:gd name="connsiteX50" fmla="*/ 1433688 w 3962400"/>
              <a:gd name="connsiteY50" fmla="*/ 3761645 h 3784222"/>
              <a:gd name="connsiteX51" fmla="*/ 1467555 w 3962400"/>
              <a:gd name="connsiteY51" fmla="*/ 3716489 h 3784222"/>
              <a:gd name="connsiteX52" fmla="*/ 1512711 w 3962400"/>
              <a:gd name="connsiteY52" fmla="*/ 3648756 h 3784222"/>
              <a:gd name="connsiteX53" fmla="*/ 1546577 w 3962400"/>
              <a:gd name="connsiteY53" fmla="*/ 3614889 h 3784222"/>
              <a:gd name="connsiteX54" fmla="*/ 1580444 w 3962400"/>
              <a:gd name="connsiteY54" fmla="*/ 3513289 h 3784222"/>
              <a:gd name="connsiteX55" fmla="*/ 1591733 w 3962400"/>
              <a:gd name="connsiteY55" fmla="*/ 3479422 h 3784222"/>
              <a:gd name="connsiteX56" fmla="*/ 1625600 w 3962400"/>
              <a:gd name="connsiteY56" fmla="*/ 3468134 h 3784222"/>
              <a:gd name="connsiteX57" fmla="*/ 1727200 w 3962400"/>
              <a:gd name="connsiteY57" fmla="*/ 3535867 h 3784222"/>
              <a:gd name="connsiteX58" fmla="*/ 1794933 w 3962400"/>
              <a:gd name="connsiteY58" fmla="*/ 3569734 h 3784222"/>
              <a:gd name="connsiteX59" fmla="*/ 1862666 w 3962400"/>
              <a:gd name="connsiteY59" fmla="*/ 3614889 h 3784222"/>
              <a:gd name="connsiteX60" fmla="*/ 1896533 w 3962400"/>
              <a:gd name="connsiteY60" fmla="*/ 3626178 h 3784222"/>
              <a:gd name="connsiteX61" fmla="*/ 2077155 w 3962400"/>
              <a:gd name="connsiteY61" fmla="*/ 3648756 h 3784222"/>
              <a:gd name="connsiteX62" fmla="*/ 2144888 w 3962400"/>
              <a:gd name="connsiteY62" fmla="*/ 3660045 h 3784222"/>
              <a:gd name="connsiteX63" fmla="*/ 2246488 w 3962400"/>
              <a:gd name="connsiteY63" fmla="*/ 3648756 h 3784222"/>
              <a:gd name="connsiteX64" fmla="*/ 2257777 w 3962400"/>
              <a:gd name="connsiteY64" fmla="*/ 3614889 h 3784222"/>
              <a:gd name="connsiteX65" fmla="*/ 2291644 w 3962400"/>
              <a:gd name="connsiteY65" fmla="*/ 3603600 h 3784222"/>
              <a:gd name="connsiteX66" fmla="*/ 2302933 w 3962400"/>
              <a:gd name="connsiteY66" fmla="*/ 3569734 h 3784222"/>
              <a:gd name="connsiteX67" fmla="*/ 2381955 w 3962400"/>
              <a:gd name="connsiteY67" fmla="*/ 3513289 h 3784222"/>
              <a:gd name="connsiteX68" fmla="*/ 2415822 w 3962400"/>
              <a:gd name="connsiteY68" fmla="*/ 3456845 h 3784222"/>
              <a:gd name="connsiteX69" fmla="*/ 2449688 w 3962400"/>
              <a:gd name="connsiteY69" fmla="*/ 3422978 h 3784222"/>
              <a:gd name="connsiteX70" fmla="*/ 2494844 w 3962400"/>
              <a:gd name="connsiteY70" fmla="*/ 3343956 h 3784222"/>
              <a:gd name="connsiteX71" fmla="*/ 2528711 w 3962400"/>
              <a:gd name="connsiteY71" fmla="*/ 3050445 h 3784222"/>
              <a:gd name="connsiteX72" fmla="*/ 2551288 w 3962400"/>
              <a:gd name="connsiteY72" fmla="*/ 2824667 h 3784222"/>
              <a:gd name="connsiteX73" fmla="*/ 2573866 w 3962400"/>
              <a:gd name="connsiteY73" fmla="*/ 2700489 h 3784222"/>
              <a:gd name="connsiteX74" fmla="*/ 2585155 w 3962400"/>
              <a:gd name="connsiteY74" fmla="*/ 2666622 h 3784222"/>
              <a:gd name="connsiteX75" fmla="*/ 2619022 w 3962400"/>
              <a:gd name="connsiteY75" fmla="*/ 2644045 h 3784222"/>
              <a:gd name="connsiteX76" fmla="*/ 2652888 w 3962400"/>
              <a:gd name="connsiteY76" fmla="*/ 2576311 h 3784222"/>
              <a:gd name="connsiteX77" fmla="*/ 2675466 w 3962400"/>
              <a:gd name="connsiteY77" fmla="*/ 2542445 h 3784222"/>
              <a:gd name="connsiteX78" fmla="*/ 2698044 w 3962400"/>
              <a:gd name="connsiteY78" fmla="*/ 2497289 h 3784222"/>
              <a:gd name="connsiteX79" fmla="*/ 2720622 w 3962400"/>
              <a:gd name="connsiteY79" fmla="*/ 2463422 h 3784222"/>
              <a:gd name="connsiteX80" fmla="*/ 2765777 w 3962400"/>
              <a:gd name="connsiteY80" fmla="*/ 2406978 h 3784222"/>
              <a:gd name="connsiteX81" fmla="*/ 2799644 w 3962400"/>
              <a:gd name="connsiteY81" fmla="*/ 2327956 h 3784222"/>
              <a:gd name="connsiteX82" fmla="*/ 2889955 w 3962400"/>
              <a:gd name="connsiteY82" fmla="*/ 2294089 h 3784222"/>
              <a:gd name="connsiteX83" fmla="*/ 2923822 w 3962400"/>
              <a:gd name="connsiteY83" fmla="*/ 2271511 h 3784222"/>
              <a:gd name="connsiteX84" fmla="*/ 2957688 w 3962400"/>
              <a:gd name="connsiteY84" fmla="*/ 2260222 h 3784222"/>
              <a:gd name="connsiteX85" fmla="*/ 3251200 w 3962400"/>
              <a:gd name="connsiteY85" fmla="*/ 2248934 h 3784222"/>
              <a:gd name="connsiteX86" fmla="*/ 3273777 w 3962400"/>
              <a:gd name="connsiteY86" fmla="*/ 2203778 h 3784222"/>
              <a:gd name="connsiteX87" fmla="*/ 3307644 w 3962400"/>
              <a:gd name="connsiteY87" fmla="*/ 2237645 h 3784222"/>
              <a:gd name="connsiteX88" fmla="*/ 3330222 w 3962400"/>
              <a:gd name="connsiteY88" fmla="*/ 2327956 h 3784222"/>
              <a:gd name="connsiteX89" fmla="*/ 3375377 w 3962400"/>
              <a:gd name="connsiteY89" fmla="*/ 2361822 h 3784222"/>
              <a:gd name="connsiteX90" fmla="*/ 3420533 w 3962400"/>
              <a:gd name="connsiteY90" fmla="*/ 2429556 h 3784222"/>
              <a:gd name="connsiteX91" fmla="*/ 3533422 w 3962400"/>
              <a:gd name="connsiteY91" fmla="*/ 2508578 h 3784222"/>
              <a:gd name="connsiteX92" fmla="*/ 3567288 w 3962400"/>
              <a:gd name="connsiteY92" fmla="*/ 2531156 h 3784222"/>
              <a:gd name="connsiteX93" fmla="*/ 3646311 w 3962400"/>
              <a:gd name="connsiteY93" fmla="*/ 2576311 h 3784222"/>
              <a:gd name="connsiteX94" fmla="*/ 3691466 w 3962400"/>
              <a:gd name="connsiteY94" fmla="*/ 2587600 h 3784222"/>
              <a:gd name="connsiteX95" fmla="*/ 3759200 w 3962400"/>
              <a:gd name="connsiteY95" fmla="*/ 2632756 h 3784222"/>
              <a:gd name="connsiteX96" fmla="*/ 3883377 w 3962400"/>
              <a:gd name="connsiteY96" fmla="*/ 2666622 h 3784222"/>
              <a:gd name="connsiteX97" fmla="*/ 3939822 w 3962400"/>
              <a:gd name="connsiteY97" fmla="*/ 2655334 h 3784222"/>
              <a:gd name="connsiteX98" fmla="*/ 3951111 w 3962400"/>
              <a:gd name="connsiteY98" fmla="*/ 2621467 h 3784222"/>
              <a:gd name="connsiteX99" fmla="*/ 3962400 w 3962400"/>
              <a:gd name="connsiteY99" fmla="*/ 2576311 h 3784222"/>
              <a:gd name="connsiteX100" fmla="*/ 3939822 w 3962400"/>
              <a:gd name="connsiteY100" fmla="*/ 2373111 h 3784222"/>
              <a:gd name="connsiteX101" fmla="*/ 3905955 w 3962400"/>
              <a:gd name="connsiteY101" fmla="*/ 2305378 h 3784222"/>
              <a:gd name="connsiteX102" fmla="*/ 3872088 w 3962400"/>
              <a:gd name="connsiteY102" fmla="*/ 2282800 h 3784222"/>
              <a:gd name="connsiteX103" fmla="*/ 3815644 w 3962400"/>
              <a:gd name="connsiteY103" fmla="*/ 2215067 h 3784222"/>
              <a:gd name="connsiteX104" fmla="*/ 3725333 w 3962400"/>
              <a:gd name="connsiteY104" fmla="*/ 2124756 h 3784222"/>
              <a:gd name="connsiteX105" fmla="*/ 3680177 w 3962400"/>
              <a:gd name="connsiteY105" fmla="*/ 2057022 h 3784222"/>
              <a:gd name="connsiteX106" fmla="*/ 3578577 w 3962400"/>
              <a:gd name="connsiteY106" fmla="*/ 1966711 h 3784222"/>
              <a:gd name="connsiteX107" fmla="*/ 3544711 w 3962400"/>
              <a:gd name="connsiteY107" fmla="*/ 1921556 h 3784222"/>
              <a:gd name="connsiteX108" fmla="*/ 3510844 w 3962400"/>
              <a:gd name="connsiteY108" fmla="*/ 1898978 h 3784222"/>
              <a:gd name="connsiteX109" fmla="*/ 3454400 w 3962400"/>
              <a:gd name="connsiteY109" fmla="*/ 1842534 h 3784222"/>
              <a:gd name="connsiteX110" fmla="*/ 3431822 w 3962400"/>
              <a:gd name="connsiteY110" fmla="*/ 1808667 h 3784222"/>
              <a:gd name="connsiteX111" fmla="*/ 3386666 w 3962400"/>
              <a:gd name="connsiteY111" fmla="*/ 1774800 h 3784222"/>
              <a:gd name="connsiteX112" fmla="*/ 3364088 w 3962400"/>
              <a:gd name="connsiteY112" fmla="*/ 1740934 h 3784222"/>
              <a:gd name="connsiteX113" fmla="*/ 3285066 w 3962400"/>
              <a:gd name="connsiteY113" fmla="*/ 1673200 h 3784222"/>
              <a:gd name="connsiteX114" fmla="*/ 3217333 w 3962400"/>
              <a:gd name="connsiteY114" fmla="*/ 1594178 h 3784222"/>
              <a:gd name="connsiteX115" fmla="*/ 3183466 w 3962400"/>
              <a:gd name="connsiteY115" fmla="*/ 1560311 h 3784222"/>
              <a:gd name="connsiteX116" fmla="*/ 3127022 w 3962400"/>
              <a:gd name="connsiteY116" fmla="*/ 1481289 h 3784222"/>
              <a:gd name="connsiteX117" fmla="*/ 3036711 w 3962400"/>
              <a:gd name="connsiteY117" fmla="*/ 1379689 h 3784222"/>
              <a:gd name="connsiteX118" fmla="*/ 3002844 w 3962400"/>
              <a:gd name="connsiteY118" fmla="*/ 1323245 h 3784222"/>
              <a:gd name="connsiteX119" fmla="*/ 2957688 w 3962400"/>
              <a:gd name="connsiteY119" fmla="*/ 1266800 h 3784222"/>
              <a:gd name="connsiteX120" fmla="*/ 2935111 w 3962400"/>
              <a:gd name="connsiteY120" fmla="*/ 1232934 h 3784222"/>
              <a:gd name="connsiteX121" fmla="*/ 2901244 w 3962400"/>
              <a:gd name="connsiteY121" fmla="*/ 1210356 h 3784222"/>
              <a:gd name="connsiteX122" fmla="*/ 2777066 w 3962400"/>
              <a:gd name="connsiteY122" fmla="*/ 1074889 h 3784222"/>
              <a:gd name="connsiteX123" fmla="*/ 2720622 w 3962400"/>
              <a:gd name="connsiteY123" fmla="*/ 1018445 h 3784222"/>
              <a:gd name="connsiteX124" fmla="*/ 2652888 w 3962400"/>
              <a:gd name="connsiteY124" fmla="*/ 939422 h 3784222"/>
              <a:gd name="connsiteX125" fmla="*/ 2562577 w 3962400"/>
              <a:gd name="connsiteY125" fmla="*/ 860400 h 3784222"/>
              <a:gd name="connsiteX126" fmla="*/ 2415822 w 3962400"/>
              <a:gd name="connsiteY126" fmla="*/ 724934 h 3784222"/>
              <a:gd name="connsiteX127" fmla="*/ 2087452 w 3962400"/>
              <a:gd name="connsiteY127" fmla="*/ 535018 h 3784222"/>
              <a:gd name="connsiteX128" fmla="*/ 1799420 w 3962400"/>
              <a:gd name="connsiteY128" fmla="*/ 174978 h 3784222"/>
              <a:gd name="connsiteX129" fmla="*/ 1007332 w 3962400"/>
              <a:gd name="connsiteY129" fmla="*/ 174978 h 3784222"/>
              <a:gd name="connsiteX130" fmla="*/ 1478844 w 3962400"/>
              <a:gd name="connsiteY130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135466 w 3962400"/>
              <a:gd name="connsiteY15" fmla="*/ 1041022 h 3784222"/>
              <a:gd name="connsiteX16" fmla="*/ 79022 w 3962400"/>
              <a:gd name="connsiteY16" fmla="*/ 1120045 h 3784222"/>
              <a:gd name="connsiteX17" fmla="*/ 33866 w 3962400"/>
              <a:gd name="connsiteY17" fmla="*/ 1244222 h 3784222"/>
              <a:gd name="connsiteX18" fmla="*/ 22577 w 3962400"/>
              <a:gd name="connsiteY18" fmla="*/ 1628045 h 3784222"/>
              <a:gd name="connsiteX19" fmla="*/ 11288 w 3962400"/>
              <a:gd name="connsiteY19" fmla="*/ 1684489 h 3784222"/>
              <a:gd name="connsiteX20" fmla="*/ 0 w 3962400"/>
              <a:gd name="connsiteY20" fmla="*/ 1786089 h 3784222"/>
              <a:gd name="connsiteX21" fmla="*/ 11288 w 3962400"/>
              <a:gd name="connsiteY21" fmla="*/ 2237645 h 3784222"/>
              <a:gd name="connsiteX22" fmla="*/ 56444 w 3962400"/>
              <a:gd name="connsiteY22" fmla="*/ 2339245 h 3784222"/>
              <a:gd name="connsiteX23" fmla="*/ 90311 w 3962400"/>
              <a:gd name="connsiteY23" fmla="*/ 2350534 h 3784222"/>
              <a:gd name="connsiteX24" fmla="*/ 169333 w 3962400"/>
              <a:gd name="connsiteY24" fmla="*/ 2406978 h 3784222"/>
              <a:gd name="connsiteX25" fmla="*/ 203200 w 3962400"/>
              <a:gd name="connsiteY25" fmla="*/ 2418267 h 3784222"/>
              <a:gd name="connsiteX26" fmla="*/ 338666 w 3962400"/>
              <a:gd name="connsiteY26" fmla="*/ 2440845 h 3784222"/>
              <a:gd name="connsiteX27" fmla="*/ 508000 w 3962400"/>
              <a:gd name="connsiteY27" fmla="*/ 2474711 h 3784222"/>
              <a:gd name="connsiteX28" fmla="*/ 541866 w 3962400"/>
              <a:gd name="connsiteY28" fmla="*/ 2497289 h 3784222"/>
              <a:gd name="connsiteX29" fmla="*/ 587022 w 3962400"/>
              <a:gd name="connsiteY29" fmla="*/ 2508578 h 3784222"/>
              <a:gd name="connsiteX30" fmla="*/ 632177 w 3962400"/>
              <a:gd name="connsiteY30" fmla="*/ 2553734 h 3784222"/>
              <a:gd name="connsiteX31" fmla="*/ 745066 w 3962400"/>
              <a:gd name="connsiteY31" fmla="*/ 2655334 h 3784222"/>
              <a:gd name="connsiteX32" fmla="*/ 778933 w 3962400"/>
              <a:gd name="connsiteY32" fmla="*/ 2711778 h 3784222"/>
              <a:gd name="connsiteX33" fmla="*/ 824088 w 3962400"/>
              <a:gd name="connsiteY33" fmla="*/ 2813378 h 3784222"/>
              <a:gd name="connsiteX34" fmla="*/ 846666 w 3962400"/>
              <a:gd name="connsiteY34" fmla="*/ 3106889 h 3784222"/>
              <a:gd name="connsiteX35" fmla="*/ 869244 w 3962400"/>
              <a:gd name="connsiteY35" fmla="*/ 3264934 h 3784222"/>
              <a:gd name="connsiteX36" fmla="*/ 891822 w 3962400"/>
              <a:gd name="connsiteY36" fmla="*/ 3332667 h 3784222"/>
              <a:gd name="connsiteX37" fmla="*/ 993422 w 3962400"/>
              <a:gd name="connsiteY37" fmla="*/ 3422978 h 3784222"/>
              <a:gd name="connsiteX38" fmla="*/ 1027288 w 3962400"/>
              <a:gd name="connsiteY38" fmla="*/ 3434267 h 3784222"/>
              <a:gd name="connsiteX39" fmla="*/ 1095022 w 3962400"/>
              <a:gd name="connsiteY39" fmla="*/ 3366534 h 3784222"/>
              <a:gd name="connsiteX40" fmla="*/ 1162755 w 3962400"/>
              <a:gd name="connsiteY40" fmla="*/ 3298800 h 3784222"/>
              <a:gd name="connsiteX41" fmla="*/ 1196622 w 3962400"/>
              <a:gd name="connsiteY41" fmla="*/ 3332667 h 3784222"/>
              <a:gd name="connsiteX42" fmla="*/ 1207911 w 3962400"/>
              <a:gd name="connsiteY42" fmla="*/ 3366534 h 3784222"/>
              <a:gd name="connsiteX43" fmla="*/ 1230488 w 3962400"/>
              <a:gd name="connsiteY43" fmla="*/ 3411689 h 3784222"/>
              <a:gd name="connsiteX44" fmla="*/ 1264355 w 3962400"/>
              <a:gd name="connsiteY44" fmla="*/ 3513289 h 3784222"/>
              <a:gd name="connsiteX45" fmla="*/ 1309511 w 3962400"/>
              <a:gd name="connsiteY45" fmla="*/ 3581022 h 3784222"/>
              <a:gd name="connsiteX46" fmla="*/ 1332088 w 3962400"/>
              <a:gd name="connsiteY46" fmla="*/ 3682622 h 3784222"/>
              <a:gd name="connsiteX47" fmla="*/ 1365955 w 3962400"/>
              <a:gd name="connsiteY47" fmla="*/ 3761645 h 3784222"/>
              <a:gd name="connsiteX48" fmla="*/ 1399822 w 3962400"/>
              <a:gd name="connsiteY48" fmla="*/ 3784222 h 3784222"/>
              <a:gd name="connsiteX49" fmla="*/ 1433688 w 3962400"/>
              <a:gd name="connsiteY49" fmla="*/ 3761645 h 3784222"/>
              <a:gd name="connsiteX50" fmla="*/ 1467555 w 3962400"/>
              <a:gd name="connsiteY50" fmla="*/ 3716489 h 3784222"/>
              <a:gd name="connsiteX51" fmla="*/ 1512711 w 3962400"/>
              <a:gd name="connsiteY51" fmla="*/ 3648756 h 3784222"/>
              <a:gd name="connsiteX52" fmla="*/ 1546577 w 3962400"/>
              <a:gd name="connsiteY52" fmla="*/ 3614889 h 3784222"/>
              <a:gd name="connsiteX53" fmla="*/ 1580444 w 3962400"/>
              <a:gd name="connsiteY53" fmla="*/ 3513289 h 3784222"/>
              <a:gd name="connsiteX54" fmla="*/ 1591733 w 3962400"/>
              <a:gd name="connsiteY54" fmla="*/ 3479422 h 3784222"/>
              <a:gd name="connsiteX55" fmla="*/ 1625600 w 3962400"/>
              <a:gd name="connsiteY55" fmla="*/ 3468134 h 3784222"/>
              <a:gd name="connsiteX56" fmla="*/ 1727200 w 3962400"/>
              <a:gd name="connsiteY56" fmla="*/ 3535867 h 3784222"/>
              <a:gd name="connsiteX57" fmla="*/ 1794933 w 3962400"/>
              <a:gd name="connsiteY57" fmla="*/ 3569734 h 3784222"/>
              <a:gd name="connsiteX58" fmla="*/ 1862666 w 3962400"/>
              <a:gd name="connsiteY58" fmla="*/ 3614889 h 3784222"/>
              <a:gd name="connsiteX59" fmla="*/ 1896533 w 3962400"/>
              <a:gd name="connsiteY59" fmla="*/ 3626178 h 3784222"/>
              <a:gd name="connsiteX60" fmla="*/ 2077155 w 3962400"/>
              <a:gd name="connsiteY60" fmla="*/ 3648756 h 3784222"/>
              <a:gd name="connsiteX61" fmla="*/ 2144888 w 3962400"/>
              <a:gd name="connsiteY61" fmla="*/ 3660045 h 3784222"/>
              <a:gd name="connsiteX62" fmla="*/ 2246488 w 3962400"/>
              <a:gd name="connsiteY62" fmla="*/ 3648756 h 3784222"/>
              <a:gd name="connsiteX63" fmla="*/ 2257777 w 3962400"/>
              <a:gd name="connsiteY63" fmla="*/ 3614889 h 3784222"/>
              <a:gd name="connsiteX64" fmla="*/ 2291644 w 3962400"/>
              <a:gd name="connsiteY64" fmla="*/ 3603600 h 3784222"/>
              <a:gd name="connsiteX65" fmla="*/ 2302933 w 3962400"/>
              <a:gd name="connsiteY65" fmla="*/ 3569734 h 3784222"/>
              <a:gd name="connsiteX66" fmla="*/ 2381955 w 3962400"/>
              <a:gd name="connsiteY66" fmla="*/ 3513289 h 3784222"/>
              <a:gd name="connsiteX67" fmla="*/ 2415822 w 3962400"/>
              <a:gd name="connsiteY67" fmla="*/ 3456845 h 3784222"/>
              <a:gd name="connsiteX68" fmla="*/ 2449688 w 3962400"/>
              <a:gd name="connsiteY68" fmla="*/ 3422978 h 3784222"/>
              <a:gd name="connsiteX69" fmla="*/ 2494844 w 3962400"/>
              <a:gd name="connsiteY69" fmla="*/ 3343956 h 3784222"/>
              <a:gd name="connsiteX70" fmla="*/ 2528711 w 3962400"/>
              <a:gd name="connsiteY70" fmla="*/ 3050445 h 3784222"/>
              <a:gd name="connsiteX71" fmla="*/ 2551288 w 3962400"/>
              <a:gd name="connsiteY71" fmla="*/ 2824667 h 3784222"/>
              <a:gd name="connsiteX72" fmla="*/ 2573866 w 3962400"/>
              <a:gd name="connsiteY72" fmla="*/ 2700489 h 3784222"/>
              <a:gd name="connsiteX73" fmla="*/ 2585155 w 3962400"/>
              <a:gd name="connsiteY73" fmla="*/ 2666622 h 3784222"/>
              <a:gd name="connsiteX74" fmla="*/ 2619022 w 3962400"/>
              <a:gd name="connsiteY74" fmla="*/ 2644045 h 3784222"/>
              <a:gd name="connsiteX75" fmla="*/ 2652888 w 3962400"/>
              <a:gd name="connsiteY75" fmla="*/ 2576311 h 3784222"/>
              <a:gd name="connsiteX76" fmla="*/ 2675466 w 3962400"/>
              <a:gd name="connsiteY76" fmla="*/ 2542445 h 3784222"/>
              <a:gd name="connsiteX77" fmla="*/ 2698044 w 3962400"/>
              <a:gd name="connsiteY77" fmla="*/ 2497289 h 3784222"/>
              <a:gd name="connsiteX78" fmla="*/ 2720622 w 3962400"/>
              <a:gd name="connsiteY78" fmla="*/ 2463422 h 3784222"/>
              <a:gd name="connsiteX79" fmla="*/ 2765777 w 3962400"/>
              <a:gd name="connsiteY79" fmla="*/ 2406978 h 3784222"/>
              <a:gd name="connsiteX80" fmla="*/ 2799644 w 3962400"/>
              <a:gd name="connsiteY80" fmla="*/ 2327956 h 3784222"/>
              <a:gd name="connsiteX81" fmla="*/ 2889955 w 3962400"/>
              <a:gd name="connsiteY81" fmla="*/ 2294089 h 3784222"/>
              <a:gd name="connsiteX82" fmla="*/ 2923822 w 3962400"/>
              <a:gd name="connsiteY82" fmla="*/ 2271511 h 3784222"/>
              <a:gd name="connsiteX83" fmla="*/ 2957688 w 3962400"/>
              <a:gd name="connsiteY83" fmla="*/ 2260222 h 3784222"/>
              <a:gd name="connsiteX84" fmla="*/ 3251200 w 3962400"/>
              <a:gd name="connsiteY84" fmla="*/ 2248934 h 3784222"/>
              <a:gd name="connsiteX85" fmla="*/ 3273777 w 3962400"/>
              <a:gd name="connsiteY85" fmla="*/ 2203778 h 3784222"/>
              <a:gd name="connsiteX86" fmla="*/ 3307644 w 3962400"/>
              <a:gd name="connsiteY86" fmla="*/ 2237645 h 3784222"/>
              <a:gd name="connsiteX87" fmla="*/ 3330222 w 3962400"/>
              <a:gd name="connsiteY87" fmla="*/ 2327956 h 3784222"/>
              <a:gd name="connsiteX88" fmla="*/ 3375377 w 3962400"/>
              <a:gd name="connsiteY88" fmla="*/ 2361822 h 3784222"/>
              <a:gd name="connsiteX89" fmla="*/ 3420533 w 3962400"/>
              <a:gd name="connsiteY89" fmla="*/ 2429556 h 3784222"/>
              <a:gd name="connsiteX90" fmla="*/ 3533422 w 3962400"/>
              <a:gd name="connsiteY90" fmla="*/ 2508578 h 3784222"/>
              <a:gd name="connsiteX91" fmla="*/ 3567288 w 3962400"/>
              <a:gd name="connsiteY91" fmla="*/ 2531156 h 3784222"/>
              <a:gd name="connsiteX92" fmla="*/ 3646311 w 3962400"/>
              <a:gd name="connsiteY92" fmla="*/ 2576311 h 3784222"/>
              <a:gd name="connsiteX93" fmla="*/ 3691466 w 3962400"/>
              <a:gd name="connsiteY93" fmla="*/ 2587600 h 3784222"/>
              <a:gd name="connsiteX94" fmla="*/ 3759200 w 3962400"/>
              <a:gd name="connsiteY94" fmla="*/ 2632756 h 3784222"/>
              <a:gd name="connsiteX95" fmla="*/ 3883377 w 3962400"/>
              <a:gd name="connsiteY95" fmla="*/ 2666622 h 3784222"/>
              <a:gd name="connsiteX96" fmla="*/ 3939822 w 3962400"/>
              <a:gd name="connsiteY96" fmla="*/ 2655334 h 3784222"/>
              <a:gd name="connsiteX97" fmla="*/ 3951111 w 3962400"/>
              <a:gd name="connsiteY97" fmla="*/ 2621467 h 3784222"/>
              <a:gd name="connsiteX98" fmla="*/ 3962400 w 3962400"/>
              <a:gd name="connsiteY98" fmla="*/ 2576311 h 3784222"/>
              <a:gd name="connsiteX99" fmla="*/ 3939822 w 3962400"/>
              <a:gd name="connsiteY99" fmla="*/ 2373111 h 3784222"/>
              <a:gd name="connsiteX100" fmla="*/ 3905955 w 3962400"/>
              <a:gd name="connsiteY100" fmla="*/ 2305378 h 3784222"/>
              <a:gd name="connsiteX101" fmla="*/ 3872088 w 3962400"/>
              <a:gd name="connsiteY101" fmla="*/ 2282800 h 3784222"/>
              <a:gd name="connsiteX102" fmla="*/ 3815644 w 3962400"/>
              <a:gd name="connsiteY102" fmla="*/ 2215067 h 3784222"/>
              <a:gd name="connsiteX103" fmla="*/ 3725333 w 3962400"/>
              <a:gd name="connsiteY103" fmla="*/ 2124756 h 3784222"/>
              <a:gd name="connsiteX104" fmla="*/ 3680177 w 3962400"/>
              <a:gd name="connsiteY104" fmla="*/ 2057022 h 3784222"/>
              <a:gd name="connsiteX105" fmla="*/ 3578577 w 3962400"/>
              <a:gd name="connsiteY105" fmla="*/ 1966711 h 3784222"/>
              <a:gd name="connsiteX106" fmla="*/ 3544711 w 3962400"/>
              <a:gd name="connsiteY106" fmla="*/ 1921556 h 3784222"/>
              <a:gd name="connsiteX107" fmla="*/ 3510844 w 3962400"/>
              <a:gd name="connsiteY107" fmla="*/ 1898978 h 3784222"/>
              <a:gd name="connsiteX108" fmla="*/ 3454400 w 3962400"/>
              <a:gd name="connsiteY108" fmla="*/ 1842534 h 3784222"/>
              <a:gd name="connsiteX109" fmla="*/ 3431822 w 3962400"/>
              <a:gd name="connsiteY109" fmla="*/ 1808667 h 3784222"/>
              <a:gd name="connsiteX110" fmla="*/ 3386666 w 3962400"/>
              <a:gd name="connsiteY110" fmla="*/ 1774800 h 3784222"/>
              <a:gd name="connsiteX111" fmla="*/ 3364088 w 3962400"/>
              <a:gd name="connsiteY111" fmla="*/ 1740934 h 3784222"/>
              <a:gd name="connsiteX112" fmla="*/ 3285066 w 3962400"/>
              <a:gd name="connsiteY112" fmla="*/ 1673200 h 3784222"/>
              <a:gd name="connsiteX113" fmla="*/ 3217333 w 3962400"/>
              <a:gd name="connsiteY113" fmla="*/ 1594178 h 3784222"/>
              <a:gd name="connsiteX114" fmla="*/ 3183466 w 3962400"/>
              <a:gd name="connsiteY114" fmla="*/ 1560311 h 3784222"/>
              <a:gd name="connsiteX115" fmla="*/ 3127022 w 3962400"/>
              <a:gd name="connsiteY115" fmla="*/ 1481289 h 3784222"/>
              <a:gd name="connsiteX116" fmla="*/ 3036711 w 3962400"/>
              <a:gd name="connsiteY116" fmla="*/ 1379689 h 3784222"/>
              <a:gd name="connsiteX117" fmla="*/ 3002844 w 3962400"/>
              <a:gd name="connsiteY117" fmla="*/ 1323245 h 3784222"/>
              <a:gd name="connsiteX118" fmla="*/ 2957688 w 3962400"/>
              <a:gd name="connsiteY118" fmla="*/ 1266800 h 3784222"/>
              <a:gd name="connsiteX119" fmla="*/ 2935111 w 3962400"/>
              <a:gd name="connsiteY119" fmla="*/ 1232934 h 3784222"/>
              <a:gd name="connsiteX120" fmla="*/ 2901244 w 3962400"/>
              <a:gd name="connsiteY120" fmla="*/ 1210356 h 3784222"/>
              <a:gd name="connsiteX121" fmla="*/ 2777066 w 3962400"/>
              <a:gd name="connsiteY121" fmla="*/ 1074889 h 3784222"/>
              <a:gd name="connsiteX122" fmla="*/ 2720622 w 3962400"/>
              <a:gd name="connsiteY122" fmla="*/ 1018445 h 3784222"/>
              <a:gd name="connsiteX123" fmla="*/ 2652888 w 3962400"/>
              <a:gd name="connsiteY123" fmla="*/ 939422 h 3784222"/>
              <a:gd name="connsiteX124" fmla="*/ 2562577 w 3962400"/>
              <a:gd name="connsiteY124" fmla="*/ 860400 h 3784222"/>
              <a:gd name="connsiteX125" fmla="*/ 2415822 w 3962400"/>
              <a:gd name="connsiteY125" fmla="*/ 724934 h 3784222"/>
              <a:gd name="connsiteX126" fmla="*/ 2087452 w 3962400"/>
              <a:gd name="connsiteY126" fmla="*/ 535018 h 3784222"/>
              <a:gd name="connsiteX127" fmla="*/ 1799420 w 3962400"/>
              <a:gd name="connsiteY127" fmla="*/ 174978 h 3784222"/>
              <a:gd name="connsiteX128" fmla="*/ 1007332 w 3962400"/>
              <a:gd name="connsiteY128" fmla="*/ 174978 h 3784222"/>
              <a:gd name="connsiteX129" fmla="*/ 1478844 w 3962400"/>
              <a:gd name="connsiteY129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620888 w 3962400"/>
              <a:gd name="connsiteY12" fmla="*/ 962000 h 3784222"/>
              <a:gd name="connsiteX13" fmla="*/ 530577 w 3962400"/>
              <a:gd name="connsiteY13" fmla="*/ 939422 h 3784222"/>
              <a:gd name="connsiteX14" fmla="*/ 338666 w 3962400"/>
              <a:gd name="connsiteY14" fmla="*/ 950711 h 3784222"/>
              <a:gd name="connsiteX15" fmla="*/ 135466 w 3962400"/>
              <a:gd name="connsiteY15" fmla="*/ 1041022 h 3784222"/>
              <a:gd name="connsiteX16" fmla="*/ 33866 w 3962400"/>
              <a:gd name="connsiteY16" fmla="*/ 1244222 h 3784222"/>
              <a:gd name="connsiteX17" fmla="*/ 22577 w 3962400"/>
              <a:gd name="connsiteY17" fmla="*/ 1628045 h 3784222"/>
              <a:gd name="connsiteX18" fmla="*/ 11288 w 3962400"/>
              <a:gd name="connsiteY18" fmla="*/ 1684489 h 3784222"/>
              <a:gd name="connsiteX19" fmla="*/ 0 w 3962400"/>
              <a:gd name="connsiteY19" fmla="*/ 1786089 h 3784222"/>
              <a:gd name="connsiteX20" fmla="*/ 11288 w 3962400"/>
              <a:gd name="connsiteY20" fmla="*/ 2237645 h 3784222"/>
              <a:gd name="connsiteX21" fmla="*/ 56444 w 3962400"/>
              <a:gd name="connsiteY21" fmla="*/ 2339245 h 3784222"/>
              <a:gd name="connsiteX22" fmla="*/ 90311 w 3962400"/>
              <a:gd name="connsiteY22" fmla="*/ 2350534 h 3784222"/>
              <a:gd name="connsiteX23" fmla="*/ 169333 w 3962400"/>
              <a:gd name="connsiteY23" fmla="*/ 2406978 h 3784222"/>
              <a:gd name="connsiteX24" fmla="*/ 203200 w 3962400"/>
              <a:gd name="connsiteY24" fmla="*/ 2418267 h 3784222"/>
              <a:gd name="connsiteX25" fmla="*/ 338666 w 3962400"/>
              <a:gd name="connsiteY25" fmla="*/ 2440845 h 3784222"/>
              <a:gd name="connsiteX26" fmla="*/ 508000 w 3962400"/>
              <a:gd name="connsiteY26" fmla="*/ 2474711 h 3784222"/>
              <a:gd name="connsiteX27" fmla="*/ 541866 w 3962400"/>
              <a:gd name="connsiteY27" fmla="*/ 2497289 h 3784222"/>
              <a:gd name="connsiteX28" fmla="*/ 587022 w 3962400"/>
              <a:gd name="connsiteY28" fmla="*/ 2508578 h 3784222"/>
              <a:gd name="connsiteX29" fmla="*/ 632177 w 3962400"/>
              <a:gd name="connsiteY29" fmla="*/ 2553734 h 3784222"/>
              <a:gd name="connsiteX30" fmla="*/ 745066 w 3962400"/>
              <a:gd name="connsiteY30" fmla="*/ 2655334 h 3784222"/>
              <a:gd name="connsiteX31" fmla="*/ 778933 w 3962400"/>
              <a:gd name="connsiteY31" fmla="*/ 2711778 h 3784222"/>
              <a:gd name="connsiteX32" fmla="*/ 824088 w 3962400"/>
              <a:gd name="connsiteY32" fmla="*/ 2813378 h 3784222"/>
              <a:gd name="connsiteX33" fmla="*/ 846666 w 3962400"/>
              <a:gd name="connsiteY33" fmla="*/ 3106889 h 3784222"/>
              <a:gd name="connsiteX34" fmla="*/ 869244 w 3962400"/>
              <a:gd name="connsiteY34" fmla="*/ 3264934 h 3784222"/>
              <a:gd name="connsiteX35" fmla="*/ 891822 w 3962400"/>
              <a:gd name="connsiteY35" fmla="*/ 3332667 h 3784222"/>
              <a:gd name="connsiteX36" fmla="*/ 993422 w 3962400"/>
              <a:gd name="connsiteY36" fmla="*/ 3422978 h 3784222"/>
              <a:gd name="connsiteX37" fmla="*/ 1027288 w 3962400"/>
              <a:gd name="connsiteY37" fmla="*/ 3434267 h 3784222"/>
              <a:gd name="connsiteX38" fmla="*/ 1095022 w 3962400"/>
              <a:gd name="connsiteY38" fmla="*/ 3366534 h 3784222"/>
              <a:gd name="connsiteX39" fmla="*/ 1162755 w 3962400"/>
              <a:gd name="connsiteY39" fmla="*/ 3298800 h 3784222"/>
              <a:gd name="connsiteX40" fmla="*/ 1196622 w 3962400"/>
              <a:gd name="connsiteY40" fmla="*/ 3332667 h 3784222"/>
              <a:gd name="connsiteX41" fmla="*/ 1207911 w 3962400"/>
              <a:gd name="connsiteY41" fmla="*/ 3366534 h 3784222"/>
              <a:gd name="connsiteX42" fmla="*/ 1230488 w 3962400"/>
              <a:gd name="connsiteY42" fmla="*/ 3411689 h 3784222"/>
              <a:gd name="connsiteX43" fmla="*/ 1264355 w 3962400"/>
              <a:gd name="connsiteY43" fmla="*/ 3513289 h 3784222"/>
              <a:gd name="connsiteX44" fmla="*/ 1309511 w 3962400"/>
              <a:gd name="connsiteY44" fmla="*/ 3581022 h 3784222"/>
              <a:gd name="connsiteX45" fmla="*/ 1332088 w 3962400"/>
              <a:gd name="connsiteY45" fmla="*/ 3682622 h 3784222"/>
              <a:gd name="connsiteX46" fmla="*/ 1365955 w 3962400"/>
              <a:gd name="connsiteY46" fmla="*/ 3761645 h 3784222"/>
              <a:gd name="connsiteX47" fmla="*/ 1399822 w 3962400"/>
              <a:gd name="connsiteY47" fmla="*/ 3784222 h 3784222"/>
              <a:gd name="connsiteX48" fmla="*/ 1433688 w 3962400"/>
              <a:gd name="connsiteY48" fmla="*/ 3761645 h 3784222"/>
              <a:gd name="connsiteX49" fmla="*/ 1467555 w 3962400"/>
              <a:gd name="connsiteY49" fmla="*/ 3716489 h 3784222"/>
              <a:gd name="connsiteX50" fmla="*/ 1512711 w 3962400"/>
              <a:gd name="connsiteY50" fmla="*/ 3648756 h 3784222"/>
              <a:gd name="connsiteX51" fmla="*/ 1546577 w 3962400"/>
              <a:gd name="connsiteY51" fmla="*/ 3614889 h 3784222"/>
              <a:gd name="connsiteX52" fmla="*/ 1580444 w 3962400"/>
              <a:gd name="connsiteY52" fmla="*/ 3513289 h 3784222"/>
              <a:gd name="connsiteX53" fmla="*/ 1591733 w 3962400"/>
              <a:gd name="connsiteY53" fmla="*/ 3479422 h 3784222"/>
              <a:gd name="connsiteX54" fmla="*/ 1625600 w 3962400"/>
              <a:gd name="connsiteY54" fmla="*/ 3468134 h 3784222"/>
              <a:gd name="connsiteX55" fmla="*/ 1727200 w 3962400"/>
              <a:gd name="connsiteY55" fmla="*/ 3535867 h 3784222"/>
              <a:gd name="connsiteX56" fmla="*/ 1794933 w 3962400"/>
              <a:gd name="connsiteY56" fmla="*/ 3569734 h 3784222"/>
              <a:gd name="connsiteX57" fmla="*/ 1862666 w 3962400"/>
              <a:gd name="connsiteY57" fmla="*/ 3614889 h 3784222"/>
              <a:gd name="connsiteX58" fmla="*/ 1896533 w 3962400"/>
              <a:gd name="connsiteY58" fmla="*/ 3626178 h 3784222"/>
              <a:gd name="connsiteX59" fmla="*/ 2077155 w 3962400"/>
              <a:gd name="connsiteY59" fmla="*/ 3648756 h 3784222"/>
              <a:gd name="connsiteX60" fmla="*/ 2144888 w 3962400"/>
              <a:gd name="connsiteY60" fmla="*/ 3660045 h 3784222"/>
              <a:gd name="connsiteX61" fmla="*/ 2246488 w 3962400"/>
              <a:gd name="connsiteY61" fmla="*/ 3648756 h 3784222"/>
              <a:gd name="connsiteX62" fmla="*/ 2257777 w 3962400"/>
              <a:gd name="connsiteY62" fmla="*/ 3614889 h 3784222"/>
              <a:gd name="connsiteX63" fmla="*/ 2291644 w 3962400"/>
              <a:gd name="connsiteY63" fmla="*/ 3603600 h 3784222"/>
              <a:gd name="connsiteX64" fmla="*/ 2302933 w 3962400"/>
              <a:gd name="connsiteY64" fmla="*/ 3569734 h 3784222"/>
              <a:gd name="connsiteX65" fmla="*/ 2381955 w 3962400"/>
              <a:gd name="connsiteY65" fmla="*/ 3513289 h 3784222"/>
              <a:gd name="connsiteX66" fmla="*/ 2415822 w 3962400"/>
              <a:gd name="connsiteY66" fmla="*/ 3456845 h 3784222"/>
              <a:gd name="connsiteX67" fmla="*/ 2449688 w 3962400"/>
              <a:gd name="connsiteY67" fmla="*/ 3422978 h 3784222"/>
              <a:gd name="connsiteX68" fmla="*/ 2494844 w 3962400"/>
              <a:gd name="connsiteY68" fmla="*/ 3343956 h 3784222"/>
              <a:gd name="connsiteX69" fmla="*/ 2528711 w 3962400"/>
              <a:gd name="connsiteY69" fmla="*/ 3050445 h 3784222"/>
              <a:gd name="connsiteX70" fmla="*/ 2551288 w 3962400"/>
              <a:gd name="connsiteY70" fmla="*/ 2824667 h 3784222"/>
              <a:gd name="connsiteX71" fmla="*/ 2573866 w 3962400"/>
              <a:gd name="connsiteY71" fmla="*/ 2700489 h 3784222"/>
              <a:gd name="connsiteX72" fmla="*/ 2585155 w 3962400"/>
              <a:gd name="connsiteY72" fmla="*/ 2666622 h 3784222"/>
              <a:gd name="connsiteX73" fmla="*/ 2619022 w 3962400"/>
              <a:gd name="connsiteY73" fmla="*/ 2644045 h 3784222"/>
              <a:gd name="connsiteX74" fmla="*/ 2652888 w 3962400"/>
              <a:gd name="connsiteY74" fmla="*/ 2576311 h 3784222"/>
              <a:gd name="connsiteX75" fmla="*/ 2675466 w 3962400"/>
              <a:gd name="connsiteY75" fmla="*/ 2542445 h 3784222"/>
              <a:gd name="connsiteX76" fmla="*/ 2698044 w 3962400"/>
              <a:gd name="connsiteY76" fmla="*/ 2497289 h 3784222"/>
              <a:gd name="connsiteX77" fmla="*/ 2720622 w 3962400"/>
              <a:gd name="connsiteY77" fmla="*/ 2463422 h 3784222"/>
              <a:gd name="connsiteX78" fmla="*/ 2765777 w 3962400"/>
              <a:gd name="connsiteY78" fmla="*/ 2406978 h 3784222"/>
              <a:gd name="connsiteX79" fmla="*/ 2799644 w 3962400"/>
              <a:gd name="connsiteY79" fmla="*/ 2327956 h 3784222"/>
              <a:gd name="connsiteX80" fmla="*/ 2889955 w 3962400"/>
              <a:gd name="connsiteY80" fmla="*/ 2294089 h 3784222"/>
              <a:gd name="connsiteX81" fmla="*/ 2923822 w 3962400"/>
              <a:gd name="connsiteY81" fmla="*/ 2271511 h 3784222"/>
              <a:gd name="connsiteX82" fmla="*/ 2957688 w 3962400"/>
              <a:gd name="connsiteY82" fmla="*/ 2260222 h 3784222"/>
              <a:gd name="connsiteX83" fmla="*/ 3251200 w 3962400"/>
              <a:gd name="connsiteY83" fmla="*/ 2248934 h 3784222"/>
              <a:gd name="connsiteX84" fmla="*/ 3273777 w 3962400"/>
              <a:gd name="connsiteY84" fmla="*/ 2203778 h 3784222"/>
              <a:gd name="connsiteX85" fmla="*/ 3307644 w 3962400"/>
              <a:gd name="connsiteY85" fmla="*/ 2237645 h 3784222"/>
              <a:gd name="connsiteX86" fmla="*/ 3330222 w 3962400"/>
              <a:gd name="connsiteY86" fmla="*/ 2327956 h 3784222"/>
              <a:gd name="connsiteX87" fmla="*/ 3375377 w 3962400"/>
              <a:gd name="connsiteY87" fmla="*/ 2361822 h 3784222"/>
              <a:gd name="connsiteX88" fmla="*/ 3420533 w 3962400"/>
              <a:gd name="connsiteY88" fmla="*/ 2429556 h 3784222"/>
              <a:gd name="connsiteX89" fmla="*/ 3533422 w 3962400"/>
              <a:gd name="connsiteY89" fmla="*/ 2508578 h 3784222"/>
              <a:gd name="connsiteX90" fmla="*/ 3567288 w 3962400"/>
              <a:gd name="connsiteY90" fmla="*/ 2531156 h 3784222"/>
              <a:gd name="connsiteX91" fmla="*/ 3646311 w 3962400"/>
              <a:gd name="connsiteY91" fmla="*/ 2576311 h 3784222"/>
              <a:gd name="connsiteX92" fmla="*/ 3691466 w 3962400"/>
              <a:gd name="connsiteY92" fmla="*/ 2587600 h 3784222"/>
              <a:gd name="connsiteX93" fmla="*/ 3759200 w 3962400"/>
              <a:gd name="connsiteY93" fmla="*/ 2632756 h 3784222"/>
              <a:gd name="connsiteX94" fmla="*/ 3883377 w 3962400"/>
              <a:gd name="connsiteY94" fmla="*/ 2666622 h 3784222"/>
              <a:gd name="connsiteX95" fmla="*/ 3939822 w 3962400"/>
              <a:gd name="connsiteY95" fmla="*/ 2655334 h 3784222"/>
              <a:gd name="connsiteX96" fmla="*/ 3951111 w 3962400"/>
              <a:gd name="connsiteY96" fmla="*/ 2621467 h 3784222"/>
              <a:gd name="connsiteX97" fmla="*/ 3962400 w 3962400"/>
              <a:gd name="connsiteY97" fmla="*/ 2576311 h 3784222"/>
              <a:gd name="connsiteX98" fmla="*/ 3939822 w 3962400"/>
              <a:gd name="connsiteY98" fmla="*/ 2373111 h 3784222"/>
              <a:gd name="connsiteX99" fmla="*/ 3905955 w 3962400"/>
              <a:gd name="connsiteY99" fmla="*/ 2305378 h 3784222"/>
              <a:gd name="connsiteX100" fmla="*/ 3872088 w 3962400"/>
              <a:gd name="connsiteY100" fmla="*/ 2282800 h 3784222"/>
              <a:gd name="connsiteX101" fmla="*/ 3815644 w 3962400"/>
              <a:gd name="connsiteY101" fmla="*/ 2215067 h 3784222"/>
              <a:gd name="connsiteX102" fmla="*/ 3725333 w 3962400"/>
              <a:gd name="connsiteY102" fmla="*/ 2124756 h 3784222"/>
              <a:gd name="connsiteX103" fmla="*/ 3680177 w 3962400"/>
              <a:gd name="connsiteY103" fmla="*/ 2057022 h 3784222"/>
              <a:gd name="connsiteX104" fmla="*/ 3578577 w 3962400"/>
              <a:gd name="connsiteY104" fmla="*/ 1966711 h 3784222"/>
              <a:gd name="connsiteX105" fmla="*/ 3544711 w 3962400"/>
              <a:gd name="connsiteY105" fmla="*/ 1921556 h 3784222"/>
              <a:gd name="connsiteX106" fmla="*/ 3510844 w 3962400"/>
              <a:gd name="connsiteY106" fmla="*/ 1898978 h 3784222"/>
              <a:gd name="connsiteX107" fmla="*/ 3454400 w 3962400"/>
              <a:gd name="connsiteY107" fmla="*/ 1842534 h 3784222"/>
              <a:gd name="connsiteX108" fmla="*/ 3431822 w 3962400"/>
              <a:gd name="connsiteY108" fmla="*/ 1808667 h 3784222"/>
              <a:gd name="connsiteX109" fmla="*/ 3386666 w 3962400"/>
              <a:gd name="connsiteY109" fmla="*/ 1774800 h 3784222"/>
              <a:gd name="connsiteX110" fmla="*/ 3364088 w 3962400"/>
              <a:gd name="connsiteY110" fmla="*/ 1740934 h 3784222"/>
              <a:gd name="connsiteX111" fmla="*/ 3285066 w 3962400"/>
              <a:gd name="connsiteY111" fmla="*/ 1673200 h 3784222"/>
              <a:gd name="connsiteX112" fmla="*/ 3217333 w 3962400"/>
              <a:gd name="connsiteY112" fmla="*/ 1594178 h 3784222"/>
              <a:gd name="connsiteX113" fmla="*/ 3183466 w 3962400"/>
              <a:gd name="connsiteY113" fmla="*/ 1560311 h 3784222"/>
              <a:gd name="connsiteX114" fmla="*/ 3127022 w 3962400"/>
              <a:gd name="connsiteY114" fmla="*/ 1481289 h 3784222"/>
              <a:gd name="connsiteX115" fmla="*/ 3036711 w 3962400"/>
              <a:gd name="connsiteY115" fmla="*/ 1379689 h 3784222"/>
              <a:gd name="connsiteX116" fmla="*/ 3002844 w 3962400"/>
              <a:gd name="connsiteY116" fmla="*/ 1323245 h 3784222"/>
              <a:gd name="connsiteX117" fmla="*/ 2957688 w 3962400"/>
              <a:gd name="connsiteY117" fmla="*/ 1266800 h 3784222"/>
              <a:gd name="connsiteX118" fmla="*/ 2935111 w 3962400"/>
              <a:gd name="connsiteY118" fmla="*/ 1232934 h 3784222"/>
              <a:gd name="connsiteX119" fmla="*/ 2901244 w 3962400"/>
              <a:gd name="connsiteY119" fmla="*/ 1210356 h 3784222"/>
              <a:gd name="connsiteX120" fmla="*/ 2777066 w 3962400"/>
              <a:gd name="connsiteY120" fmla="*/ 1074889 h 3784222"/>
              <a:gd name="connsiteX121" fmla="*/ 2720622 w 3962400"/>
              <a:gd name="connsiteY121" fmla="*/ 1018445 h 3784222"/>
              <a:gd name="connsiteX122" fmla="*/ 2652888 w 3962400"/>
              <a:gd name="connsiteY122" fmla="*/ 939422 h 3784222"/>
              <a:gd name="connsiteX123" fmla="*/ 2562577 w 3962400"/>
              <a:gd name="connsiteY123" fmla="*/ 860400 h 3784222"/>
              <a:gd name="connsiteX124" fmla="*/ 2415822 w 3962400"/>
              <a:gd name="connsiteY124" fmla="*/ 724934 h 3784222"/>
              <a:gd name="connsiteX125" fmla="*/ 2087452 w 3962400"/>
              <a:gd name="connsiteY125" fmla="*/ 535018 h 3784222"/>
              <a:gd name="connsiteX126" fmla="*/ 1799420 w 3962400"/>
              <a:gd name="connsiteY126" fmla="*/ 174978 h 3784222"/>
              <a:gd name="connsiteX127" fmla="*/ 1007332 w 3962400"/>
              <a:gd name="connsiteY127" fmla="*/ 174978 h 3784222"/>
              <a:gd name="connsiteX128" fmla="*/ 1478844 w 3962400"/>
              <a:gd name="connsiteY128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99911 w 3962400"/>
              <a:gd name="connsiteY10" fmla="*/ 1018445 h 3784222"/>
              <a:gd name="connsiteX11" fmla="*/ 666044 w 3962400"/>
              <a:gd name="connsiteY11" fmla="*/ 995867 h 3784222"/>
              <a:gd name="connsiteX12" fmla="*/ 530577 w 3962400"/>
              <a:gd name="connsiteY12" fmla="*/ 939422 h 3784222"/>
              <a:gd name="connsiteX13" fmla="*/ 338666 w 3962400"/>
              <a:gd name="connsiteY13" fmla="*/ 950711 h 3784222"/>
              <a:gd name="connsiteX14" fmla="*/ 135466 w 3962400"/>
              <a:gd name="connsiteY14" fmla="*/ 1041022 h 3784222"/>
              <a:gd name="connsiteX15" fmla="*/ 33866 w 3962400"/>
              <a:gd name="connsiteY15" fmla="*/ 1244222 h 3784222"/>
              <a:gd name="connsiteX16" fmla="*/ 22577 w 3962400"/>
              <a:gd name="connsiteY16" fmla="*/ 1628045 h 3784222"/>
              <a:gd name="connsiteX17" fmla="*/ 11288 w 3962400"/>
              <a:gd name="connsiteY17" fmla="*/ 1684489 h 3784222"/>
              <a:gd name="connsiteX18" fmla="*/ 0 w 3962400"/>
              <a:gd name="connsiteY18" fmla="*/ 1786089 h 3784222"/>
              <a:gd name="connsiteX19" fmla="*/ 11288 w 3962400"/>
              <a:gd name="connsiteY19" fmla="*/ 2237645 h 3784222"/>
              <a:gd name="connsiteX20" fmla="*/ 56444 w 3962400"/>
              <a:gd name="connsiteY20" fmla="*/ 2339245 h 3784222"/>
              <a:gd name="connsiteX21" fmla="*/ 90311 w 3962400"/>
              <a:gd name="connsiteY21" fmla="*/ 2350534 h 3784222"/>
              <a:gd name="connsiteX22" fmla="*/ 169333 w 3962400"/>
              <a:gd name="connsiteY22" fmla="*/ 2406978 h 3784222"/>
              <a:gd name="connsiteX23" fmla="*/ 203200 w 3962400"/>
              <a:gd name="connsiteY23" fmla="*/ 2418267 h 3784222"/>
              <a:gd name="connsiteX24" fmla="*/ 338666 w 3962400"/>
              <a:gd name="connsiteY24" fmla="*/ 2440845 h 3784222"/>
              <a:gd name="connsiteX25" fmla="*/ 508000 w 3962400"/>
              <a:gd name="connsiteY25" fmla="*/ 2474711 h 3784222"/>
              <a:gd name="connsiteX26" fmla="*/ 541866 w 3962400"/>
              <a:gd name="connsiteY26" fmla="*/ 2497289 h 3784222"/>
              <a:gd name="connsiteX27" fmla="*/ 587022 w 3962400"/>
              <a:gd name="connsiteY27" fmla="*/ 2508578 h 3784222"/>
              <a:gd name="connsiteX28" fmla="*/ 632177 w 3962400"/>
              <a:gd name="connsiteY28" fmla="*/ 2553734 h 3784222"/>
              <a:gd name="connsiteX29" fmla="*/ 745066 w 3962400"/>
              <a:gd name="connsiteY29" fmla="*/ 2655334 h 3784222"/>
              <a:gd name="connsiteX30" fmla="*/ 778933 w 3962400"/>
              <a:gd name="connsiteY30" fmla="*/ 2711778 h 3784222"/>
              <a:gd name="connsiteX31" fmla="*/ 824088 w 3962400"/>
              <a:gd name="connsiteY31" fmla="*/ 2813378 h 3784222"/>
              <a:gd name="connsiteX32" fmla="*/ 846666 w 3962400"/>
              <a:gd name="connsiteY32" fmla="*/ 3106889 h 3784222"/>
              <a:gd name="connsiteX33" fmla="*/ 869244 w 3962400"/>
              <a:gd name="connsiteY33" fmla="*/ 3264934 h 3784222"/>
              <a:gd name="connsiteX34" fmla="*/ 891822 w 3962400"/>
              <a:gd name="connsiteY34" fmla="*/ 3332667 h 3784222"/>
              <a:gd name="connsiteX35" fmla="*/ 993422 w 3962400"/>
              <a:gd name="connsiteY35" fmla="*/ 3422978 h 3784222"/>
              <a:gd name="connsiteX36" fmla="*/ 1027288 w 3962400"/>
              <a:gd name="connsiteY36" fmla="*/ 3434267 h 3784222"/>
              <a:gd name="connsiteX37" fmla="*/ 1095022 w 3962400"/>
              <a:gd name="connsiteY37" fmla="*/ 3366534 h 3784222"/>
              <a:gd name="connsiteX38" fmla="*/ 1162755 w 3962400"/>
              <a:gd name="connsiteY38" fmla="*/ 3298800 h 3784222"/>
              <a:gd name="connsiteX39" fmla="*/ 1196622 w 3962400"/>
              <a:gd name="connsiteY39" fmla="*/ 3332667 h 3784222"/>
              <a:gd name="connsiteX40" fmla="*/ 1207911 w 3962400"/>
              <a:gd name="connsiteY40" fmla="*/ 3366534 h 3784222"/>
              <a:gd name="connsiteX41" fmla="*/ 1230488 w 3962400"/>
              <a:gd name="connsiteY41" fmla="*/ 3411689 h 3784222"/>
              <a:gd name="connsiteX42" fmla="*/ 1264355 w 3962400"/>
              <a:gd name="connsiteY42" fmla="*/ 3513289 h 3784222"/>
              <a:gd name="connsiteX43" fmla="*/ 1309511 w 3962400"/>
              <a:gd name="connsiteY43" fmla="*/ 3581022 h 3784222"/>
              <a:gd name="connsiteX44" fmla="*/ 1332088 w 3962400"/>
              <a:gd name="connsiteY44" fmla="*/ 3682622 h 3784222"/>
              <a:gd name="connsiteX45" fmla="*/ 1365955 w 3962400"/>
              <a:gd name="connsiteY45" fmla="*/ 3761645 h 3784222"/>
              <a:gd name="connsiteX46" fmla="*/ 1399822 w 3962400"/>
              <a:gd name="connsiteY46" fmla="*/ 3784222 h 3784222"/>
              <a:gd name="connsiteX47" fmla="*/ 1433688 w 3962400"/>
              <a:gd name="connsiteY47" fmla="*/ 3761645 h 3784222"/>
              <a:gd name="connsiteX48" fmla="*/ 1467555 w 3962400"/>
              <a:gd name="connsiteY48" fmla="*/ 3716489 h 3784222"/>
              <a:gd name="connsiteX49" fmla="*/ 1512711 w 3962400"/>
              <a:gd name="connsiteY49" fmla="*/ 3648756 h 3784222"/>
              <a:gd name="connsiteX50" fmla="*/ 1546577 w 3962400"/>
              <a:gd name="connsiteY50" fmla="*/ 3614889 h 3784222"/>
              <a:gd name="connsiteX51" fmla="*/ 1580444 w 3962400"/>
              <a:gd name="connsiteY51" fmla="*/ 3513289 h 3784222"/>
              <a:gd name="connsiteX52" fmla="*/ 1591733 w 3962400"/>
              <a:gd name="connsiteY52" fmla="*/ 3479422 h 3784222"/>
              <a:gd name="connsiteX53" fmla="*/ 1625600 w 3962400"/>
              <a:gd name="connsiteY53" fmla="*/ 3468134 h 3784222"/>
              <a:gd name="connsiteX54" fmla="*/ 1727200 w 3962400"/>
              <a:gd name="connsiteY54" fmla="*/ 3535867 h 3784222"/>
              <a:gd name="connsiteX55" fmla="*/ 1794933 w 3962400"/>
              <a:gd name="connsiteY55" fmla="*/ 3569734 h 3784222"/>
              <a:gd name="connsiteX56" fmla="*/ 1862666 w 3962400"/>
              <a:gd name="connsiteY56" fmla="*/ 3614889 h 3784222"/>
              <a:gd name="connsiteX57" fmla="*/ 1896533 w 3962400"/>
              <a:gd name="connsiteY57" fmla="*/ 3626178 h 3784222"/>
              <a:gd name="connsiteX58" fmla="*/ 2077155 w 3962400"/>
              <a:gd name="connsiteY58" fmla="*/ 3648756 h 3784222"/>
              <a:gd name="connsiteX59" fmla="*/ 2144888 w 3962400"/>
              <a:gd name="connsiteY59" fmla="*/ 3660045 h 3784222"/>
              <a:gd name="connsiteX60" fmla="*/ 2246488 w 3962400"/>
              <a:gd name="connsiteY60" fmla="*/ 3648756 h 3784222"/>
              <a:gd name="connsiteX61" fmla="*/ 2257777 w 3962400"/>
              <a:gd name="connsiteY61" fmla="*/ 3614889 h 3784222"/>
              <a:gd name="connsiteX62" fmla="*/ 2291644 w 3962400"/>
              <a:gd name="connsiteY62" fmla="*/ 3603600 h 3784222"/>
              <a:gd name="connsiteX63" fmla="*/ 2302933 w 3962400"/>
              <a:gd name="connsiteY63" fmla="*/ 3569734 h 3784222"/>
              <a:gd name="connsiteX64" fmla="*/ 2381955 w 3962400"/>
              <a:gd name="connsiteY64" fmla="*/ 3513289 h 3784222"/>
              <a:gd name="connsiteX65" fmla="*/ 2415822 w 3962400"/>
              <a:gd name="connsiteY65" fmla="*/ 3456845 h 3784222"/>
              <a:gd name="connsiteX66" fmla="*/ 2449688 w 3962400"/>
              <a:gd name="connsiteY66" fmla="*/ 3422978 h 3784222"/>
              <a:gd name="connsiteX67" fmla="*/ 2494844 w 3962400"/>
              <a:gd name="connsiteY67" fmla="*/ 3343956 h 3784222"/>
              <a:gd name="connsiteX68" fmla="*/ 2528711 w 3962400"/>
              <a:gd name="connsiteY68" fmla="*/ 3050445 h 3784222"/>
              <a:gd name="connsiteX69" fmla="*/ 2551288 w 3962400"/>
              <a:gd name="connsiteY69" fmla="*/ 2824667 h 3784222"/>
              <a:gd name="connsiteX70" fmla="*/ 2573866 w 3962400"/>
              <a:gd name="connsiteY70" fmla="*/ 2700489 h 3784222"/>
              <a:gd name="connsiteX71" fmla="*/ 2585155 w 3962400"/>
              <a:gd name="connsiteY71" fmla="*/ 2666622 h 3784222"/>
              <a:gd name="connsiteX72" fmla="*/ 2619022 w 3962400"/>
              <a:gd name="connsiteY72" fmla="*/ 2644045 h 3784222"/>
              <a:gd name="connsiteX73" fmla="*/ 2652888 w 3962400"/>
              <a:gd name="connsiteY73" fmla="*/ 2576311 h 3784222"/>
              <a:gd name="connsiteX74" fmla="*/ 2675466 w 3962400"/>
              <a:gd name="connsiteY74" fmla="*/ 2542445 h 3784222"/>
              <a:gd name="connsiteX75" fmla="*/ 2698044 w 3962400"/>
              <a:gd name="connsiteY75" fmla="*/ 2497289 h 3784222"/>
              <a:gd name="connsiteX76" fmla="*/ 2720622 w 3962400"/>
              <a:gd name="connsiteY76" fmla="*/ 2463422 h 3784222"/>
              <a:gd name="connsiteX77" fmla="*/ 2765777 w 3962400"/>
              <a:gd name="connsiteY77" fmla="*/ 2406978 h 3784222"/>
              <a:gd name="connsiteX78" fmla="*/ 2799644 w 3962400"/>
              <a:gd name="connsiteY78" fmla="*/ 2327956 h 3784222"/>
              <a:gd name="connsiteX79" fmla="*/ 2889955 w 3962400"/>
              <a:gd name="connsiteY79" fmla="*/ 2294089 h 3784222"/>
              <a:gd name="connsiteX80" fmla="*/ 2923822 w 3962400"/>
              <a:gd name="connsiteY80" fmla="*/ 2271511 h 3784222"/>
              <a:gd name="connsiteX81" fmla="*/ 2957688 w 3962400"/>
              <a:gd name="connsiteY81" fmla="*/ 2260222 h 3784222"/>
              <a:gd name="connsiteX82" fmla="*/ 3251200 w 3962400"/>
              <a:gd name="connsiteY82" fmla="*/ 2248934 h 3784222"/>
              <a:gd name="connsiteX83" fmla="*/ 3273777 w 3962400"/>
              <a:gd name="connsiteY83" fmla="*/ 2203778 h 3784222"/>
              <a:gd name="connsiteX84" fmla="*/ 3307644 w 3962400"/>
              <a:gd name="connsiteY84" fmla="*/ 2237645 h 3784222"/>
              <a:gd name="connsiteX85" fmla="*/ 3330222 w 3962400"/>
              <a:gd name="connsiteY85" fmla="*/ 2327956 h 3784222"/>
              <a:gd name="connsiteX86" fmla="*/ 3375377 w 3962400"/>
              <a:gd name="connsiteY86" fmla="*/ 2361822 h 3784222"/>
              <a:gd name="connsiteX87" fmla="*/ 3420533 w 3962400"/>
              <a:gd name="connsiteY87" fmla="*/ 2429556 h 3784222"/>
              <a:gd name="connsiteX88" fmla="*/ 3533422 w 3962400"/>
              <a:gd name="connsiteY88" fmla="*/ 2508578 h 3784222"/>
              <a:gd name="connsiteX89" fmla="*/ 3567288 w 3962400"/>
              <a:gd name="connsiteY89" fmla="*/ 2531156 h 3784222"/>
              <a:gd name="connsiteX90" fmla="*/ 3646311 w 3962400"/>
              <a:gd name="connsiteY90" fmla="*/ 2576311 h 3784222"/>
              <a:gd name="connsiteX91" fmla="*/ 3691466 w 3962400"/>
              <a:gd name="connsiteY91" fmla="*/ 2587600 h 3784222"/>
              <a:gd name="connsiteX92" fmla="*/ 3759200 w 3962400"/>
              <a:gd name="connsiteY92" fmla="*/ 2632756 h 3784222"/>
              <a:gd name="connsiteX93" fmla="*/ 3883377 w 3962400"/>
              <a:gd name="connsiteY93" fmla="*/ 2666622 h 3784222"/>
              <a:gd name="connsiteX94" fmla="*/ 3939822 w 3962400"/>
              <a:gd name="connsiteY94" fmla="*/ 2655334 h 3784222"/>
              <a:gd name="connsiteX95" fmla="*/ 3951111 w 3962400"/>
              <a:gd name="connsiteY95" fmla="*/ 2621467 h 3784222"/>
              <a:gd name="connsiteX96" fmla="*/ 3962400 w 3962400"/>
              <a:gd name="connsiteY96" fmla="*/ 2576311 h 3784222"/>
              <a:gd name="connsiteX97" fmla="*/ 3939822 w 3962400"/>
              <a:gd name="connsiteY97" fmla="*/ 2373111 h 3784222"/>
              <a:gd name="connsiteX98" fmla="*/ 3905955 w 3962400"/>
              <a:gd name="connsiteY98" fmla="*/ 2305378 h 3784222"/>
              <a:gd name="connsiteX99" fmla="*/ 3872088 w 3962400"/>
              <a:gd name="connsiteY99" fmla="*/ 2282800 h 3784222"/>
              <a:gd name="connsiteX100" fmla="*/ 3815644 w 3962400"/>
              <a:gd name="connsiteY100" fmla="*/ 2215067 h 3784222"/>
              <a:gd name="connsiteX101" fmla="*/ 3725333 w 3962400"/>
              <a:gd name="connsiteY101" fmla="*/ 2124756 h 3784222"/>
              <a:gd name="connsiteX102" fmla="*/ 3680177 w 3962400"/>
              <a:gd name="connsiteY102" fmla="*/ 2057022 h 3784222"/>
              <a:gd name="connsiteX103" fmla="*/ 3578577 w 3962400"/>
              <a:gd name="connsiteY103" fmla="*/ 1966711 h 3784222"/>
              <a:gd name="connsiteX104" fmla="*/ 3544711 w 3962400"/>
              <a:gd name="connsiteY104" fmla="*/ 1921556 h 3784222"/>
              <a:gd name="connsiteX105" fmla="*/ 3510844 w 3962400"/>
              <a:gd name="connsiteY105" fmla="*/ 1898978 h 3784222"/>
              <a:gd name="connsiteX106" fmla="*/ 3454400 w 3962400"/>
              <a:gd name="connsiteY106" fmla="*/ 1842534 h 3784222"/>
              <a:gd name="connsiteX107" fmla="*/ 3431822 w 3962400"/>
              <a:gd name="connsiteY107" fmla="*/ 1808667 h 3784222"/>
              <a:gd name="connsiteX108" fmla="*/ 3386666 w 3962400"/>
              <a:gd name="connsiteY108" fmla="*/ 1774800 h 3784222"/>
              <a:gd name="connsiteX109" fmla="*/ 3364088 w 3962400"/>
              <a:gd name="connsiteY109" fmla="*/ 1740934 h 3784222"/>
              <a:gd name="connsiteX110" fmla="*/ 3285066 w 3962400"/>
              <a:gd name="connsiteY110" fmla="*/ 1673200 h 3784222"/>
              <a:gd name="connsiteX111" fmla="*/ 3217333 w 3962400"/>
              <a:gd name="connsiteY111" fmla="*/ 1594178 h 3784222"/>
              <a:gd name="connsiteX112" fmla="*/ 3183466 w 3962400"/>
              <a:gd name="connsiteY112" fmla="*/ 1560311 h 3784222"/>
              <a:gd name="connsiteX113" fmla="*/ 3127022 w 3962400"/>
              <a:gd name="connsiteY113" fmla="*/ 1481289 h 3784222"/>
              <a:gd name="connsiteX114" fmla="*/ 3036711 w 3962400"/>
              <a:gd name="connsiteY114" fmla="*/ 1379689 h 3784222"/>
              <a:gd name="connsiteX115" fmla="*/ 3002844 w 3962400"/>
              <a:gd name="connsiteY115" fmla="*/ 1323245 h 3784222"/>
              <a:gd name="connsiteX116" fmla="*/ 2957688 w 3962400"/>
              <a:gd name="connsiteY116" fmla="*/ 1266800 h 3784222"/>
              <a:gd name="connsiteX117" fmla="*/ 2935111 w 3962400"/>
              <a:gd name="connsiteY117" fmla="*/ 1232934 h 3784222"/>
              <a:gd name="connsiteX118" fmla="*/ 2901244 w 3962400"/>
              <a:gd name="connsiteY118" fmla="*/ 1210356 h 3784222"/>
              <a:gd name="connsiteX119" fmla="*/ 2777066 w 3962400"/>
              <a:gd name="connsiteY119" fmla="*/ 1074889 h 3784222"/>
              <a:gd name="connsiteX120" fmla="*/ 2720622 w 3962400"/>
              <a:gd name="connsiteY120" fmla="*/ 1018445 h 3784222"/>
              <a:gd name="connsiteX121" fmla="*/ 2652888 w 3962400"/>
              <a:gd name="connsiteY121" fmla="*/ 939422 h 3784222"/>
              <a:gd name="connsiteX122" fmla="*/ 2562577 w 3962400"/>
              <a:gd name="connsiteY122" fmla="*/ 860400 h 3784222"/>
              <a:gd name="connsiteX123" fmla="*/ 2415822 w 3962400"/>
              <a:gd name="connsiteY123" fmla="*/ 724934 h 3784222"/>
              <a:gd name="connsiteX124" fmla="*/ 2087452 w 3962400"/>
              <a:gd name="connsiteY124" fmla="*/ 535018 h 3784222"/>
              <a:gd name="connsiteX125" fmla="*/ 1799420 w 3962400"/>
              <a:gd name="connsiteY125" fmla="*/ 174978 h 3784222"/>
              <a:gd name="connsiteX126" fmla="*/ 1007332 w 3962400"/>
              <a:gd name="connsiteY126" fmla="*/ 174978 h 3784222"/>
              <a:gd name="connsiteX127" fmla="*/ 1478844 w 3962400"/>
              <a:gd name="connsiteY127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733777 w 3962400"/>
              <a:gd name="connsiteY9" fmla="*/ 1052311 h 3784222"/>
              <a:gd name="connsiteX10" fmla="*/ 666044 w 3962400"/>
              <a:gd name="connsiteY10" fmla="*/ 995867 h 3784222"/>
              <a:gd name="connsiteX11" fmla="*/ 530577 w 3962400"/>
              <a:gd name="connsiteY11" fmla="*/ 939422 h 3784222"/>
              <a:gd name="connsiteX12" fmla="*/ 338666 w 3962400"/>
              <a:gd name="connsiteY12" fmla="*/ 950711 h 3784222"/>
              <a:gd name="connsiteX13" fmla="*/ 135466 w 3962400"/>
              <a:gd name="connsiteY13" fmla="*/ 1041022 h 3784222"/>
              <a:gd name="connsiteX14" fmla="*/ 33866 w 3962400"/>
              <a:gd name="connsiteY14" fmla="*/ 1244222 h 3784222"/>
              <a:gd name="connsiteX15" fmla="*/ 22577 w 3962400"/>
              <a:gd name="connsiteY15" fmla="*/ 1628045 h 3784222"/>
              <a:gd name="connsiteX16" fmla="*/ 11288 w 3962400"/>
              <a:gd name="connsiteY16" fmla="*/ 1684489 h 3784222"/>
              <a:gd name="connsiteX17" fmla="*/ 0 w 3962400"/>
              <a:gd name="connsiteY17" fmla="*/ 1786089 h 3784222"/>
              <a:gd name="connsiteX18" fmla="*/ 11288 w 3962400"/>
              <a:gd name="connsiteY18" fmla="*/ 2237645 h 3784222"/>
              <a:gd name="connsiteX19" fmla="*/ 56444 w 3962400"/>
              <a:gd name="connsiteY19" fmla="*/ 2339245 h 3784222"/>
              <a:gd name="connsiteX20" fmla="*/ 90311 w 3962400"/>
              <a:gd name="connsiteY20" fmla="*/ 2350534 h 3784222"/>
              <a:gd name="connsiteX21" fmla="*/ 169333 w 3962400"/>
              <a:gd name="connsiteY21" fmla="*/ 2406978 h 3784222"/>
              <a:gd name="connsiteX22" fmla="*/ 203200 w 3962400"/>
              <a:gd name="connsiteY22" fmla="*/ 2418267 h 3784222"/>
              <a:gd name="connsiteX23" fmla="*/ 338666 w 3962400"/>
              <a:gd name="connsiteY23" fmla="*/ 2440845 h 3784222"/>
              <a:gd name="connsiteX24" fmla="*/ 508000 w 3962400"/>
              <a:gd name="connsiteY24" fmla="*/ 2474711 h 3784222"/>
              <a:gd name="connsiteX25" fmla="*/ 541866 w 3962400"/>
              <a:gd name="connsiteY25" fmla="*/ 2497289 h 3784222"/>
              <a:gd name="connsiteX26" fmla="*/ 587022 w 3962400"/>
              <a:gd name="connsiteY26" fmla="*/ 2508578 h 3784222"/>
              <a:gd name="connsiteX27" fmla="*/ 632177 w 3962400"/>
              <a:gd name="connsiteY27" fmla="*/ 2553734 h 3784222"/>
              <a:gd name="connsiteX28" fmla="*/ 745066 w 3962400"/>
              <a:gd name="connsiteY28" fmla="*/ 2655334 h 3784222"/>
              <a:gd name="connsiteX29" fmla="*/ 778933 w 3962400"/>
              <a:gd name="connsiteY29" fmla="*/ 2711778 h 3784222"/>
              <a:gd name="connsiteX30" fmla="*/ 824088 w 3962400"/>
              <a:gd name="connsiteY30" fmla="*/ 2813378 h 3784222"/>
              <a:gd name="connsiteX31" fmla="*/ 846666 w 3962400"/>
              <a:gd name="connsiteY31" fmla="*/ 3106889 h 3784222"/>
              <a:gd name="connsiteX32" fmla="*/ 869244 w 3962400"/>
              <a:gd name="connsiteY32" fmla="*/ 3264934 h 3784222"/>
              <a:gd name="connsiteX33" fmla="*/ 891822 w 3962400"/>
              <a:gd name="connsiteY33" fmla="*/ 3332667 h 3784222"/>
              <a:gd name="connsiteX34" fmla="*/ 993422 w 3962400"/>
              <a:gd name="connsiteY34" fmla="*/ 3422978 h 3784222"/>
              <a:gd name="connsiteX35" fmla="*/ 1027288 w 3962400"/>
              <a:gd name="connsiteY35" fmla="*/ 3434267 h 3784222"/>
              <a:gd name="connsiteX36" fmla="*/ 1095022 w 3962400"/>
              <a:gd name="connsiteY36" fmla="*/ 3366534 h 3784222"/>
              <a:gd name="connsiteX37" fmla="*/ 1162755 w 3962400"/>
              <a:gd name="connsiteY37" fmla="*/ 3298800 h 3784222"/>
              <a:gd name="connsiteX38" fmla="*/ 1196622 w 3962400"/>
              <a:gd name="connsiteY38" fmla="*/ 3332667 h 3784222"/>
              <a:gd name="connsiteX39" fmla="*/ 1207911 w 3962400"/>
              <a:gd name="connsiteY39" fmla="*/ 3366534 h 3784222"/>
              <a:gd name="connsiteX40" fmla="*/ 1230488 w 3962400"/>
              <a:gd name="connsiteY40" fmla="*/ 3411689 h 3784222"/>
              <a:gd name="connsiteX41" fmla="*/ 1264355 w 3962400"/>
              <a:gd name="connsiteY41" fmla="*/ 3513289 h 3784222"/>
              <a:gd name="connsiteX42" fmla="*/ 1309511 w 3962400"/>
              <a:gd name="connsiteY42" fmla="*/ 3581022 h 3784222"/>
              <a:gd name="connsiteX43" fmla="*/ 1332088 w 3962400"/>
              <a:gd name="connsiteY43" fmla="*/ 3682622 h 3784222"/>
              <a:gd name="connsiteX44" fmla="*/ 1365955 w 3962400"/>
              <a:gd name="connsiteY44" fmla="*/ 3761645 h 3784222"/>
              <a:gd name="connsiteX45" fmla="*/ 1399822 w 3962400"/>
              <a:gd name="connsiteY45" fmla="*/ 3784222 h 3784222"/>
              <a:gd name="connsiteX46" fmla="*/ 1433688 w 3962400"/>
              <a:gd name="connsiteY46" fmla="*/ 3761645 h 3784222"/>
              <a:gd name="connsiteX47" fmla="*/ 1467555 w 3962400"/>
              <a:gd name="connsiteY47" fmla="*/ 3716489 h 3784222"/>
              <a:gd name="connsiteX48" fmla="*/ 1512711 w 3962400"/>
              <a:gd name="connsiteY48" fmla="*/ 3648756 h 3784222"/>
              <a:gd name="connsiteX49" fmla="*/ 1546577 w 3962400"/>
              <a:gd name="connsiteY49" fmla="*/ 3614889 h 3784222"/>
              <a:gd name="connsiteX50" fmla="*/ 1580444 w 3962400"/>
              <a:gd name="connsiteY50" fmla="*/ 3513289 h 3784222"/>
              <a:gd name="connsiteX51" fmla="*/ 1591733 w 3962400"/>
              <a:gd name="connsiteY51" fmla="*/ 3479422 h 3784222"/>
              <a:gd name="connsiteX52" fmla="*/ 1625600 w 3962400"/>
              <a:gd name="connsiteY52" fmla="*/ 3468134 h 3784222"/>
              <a:gd name="connsiteX53" fmla="*/ 1727200 w 3962400"/>
              <a:gd name="connsiteY53" fmla="*/ 3535867 h 3784222"/>
              <a:gd name="connsiteX54" fmla="*/ 1794933 w 3962400"/>
              <a:gd name="connsiteY54" fmla="*/ 3569734 h 3784222"/>
              <a:gd name="connsiteX55" fmla="*/ 1862666 w 3962400"/>
              <a:gd name="connsiteY55" fmla="*/ 3614889 h 3784222"/>
              <a:gd name="connsiteX56" fmla="*/ 1896533 w 3962400"/>
              <a:gd name="connsiteY56" fmla="*/ 3626178 h 3784222"/>
              <a:gd name="connsiteX57" fmla="*/ 2077155 w 3962400"/>
              <a:gd name="connsiteY57" fmla="*/ 3648756 h 3784222"/>
              <a:gd name="connsiteX58" fmla="*/ 2144888 w 3962400"/>
              <a:gd name="connsiteY58" fmla="*/ 3660045 h 3784222"/>
              <a:gd name="connsiteX59" fmla="*/ 2246488 w 3962400"/>
              <a:gd name="connsiteY59" fmla="*/ 3648756 h 3784222"/>
              <a:gd name="connsiteX60" fmla="*/ 2257777 w 3962400"/>
              <a:gd name="connsiteY60" fmla="*/ 3614889 h 3784222"/>
              <a:gd name="connsiteX61" fmla="*/ 2291644 w 3962400"/>
              <a:gd name="connsiteY61" fmla="*/ 3603600 h 3784222"/>
              <a:gd name="connsiteX62" fmla="*/ 2302933 w 3962400"/>
              <a:gd name="connsiteY62" fmla="*/ 3569734 h 3784222"/>
              <a:gd name="connsiteX63" fmla="*/ 2381955 w 3962400"/>
              <a:gd name="connsiteY63" fmla="*/ 3513289 h 3784222"/>
              <a:gd name="connsiteX64" fmla="*/ 2415822 w 3962400"/>
              <a:gd name="connsiteY64" fmla="*/ 3456845 h 3784222"/>
              <a:gd name="connsiteX65" fmla="*/ 2449688 w 3962400"/>
              <a:gd name="connsiteY65" fmla="*/ 3422978 h 3784222"/>
              <a:gd name="connsiteX66" fmla="*/ 2494844 w 3962400"/>
              <a:gd name="connsiteY66" fmla="*/ 3343956 h 3784222"/>
              <a:gd name="connsiteX67" fmla="*/ 2528711 w 3962400"/>
              <a:gd name="connsiteY67" fmla="*/ 3050445 h 3784222"/>
              <a:gd name="connsiteX68" fmla="*/ 2551288 w 3962400"/>
              <a:gd name="connsiteY68" fmla="*/ 2824667 h 3784222"/>
              <a:gd name="connsiteX69" fmla="*/ 2573866 w 3962400"/>
              <a:gd name="connsiteY69" fmla="*/ 2700489 h 3784222"/>
              <a:gd name="connsiteX70" fmla="*/ 2585155 w 3962400"/>
              <a:gd name="connsiteY70" fmla="*/ 2666622 h 3784222"/>
              <a:gd name="connsiteX71" fmla="*/ 2619022 w 3962400"/>
              <a:gd name="connsiteY71" fmla="*/ 2644045 h 3784222"/>
              <a:gd name="connsiteX72" fmla="*/ 2652888 w 3962400"/>
              <a:gd name="connsiteY72" fmla="*/ 2576311 h 3784222"/>
              <a:gd name="connsiteX73" fmla="*/ 2675466 w 3962400"/>
              <a:gd name="connsiteY73" fmla="*/ 2542445 h 3784222"/>
              <a:gd name="connsiteX74" fmla="*/ 2698044 w 3962400"/>
              <a:gd name="connsiteY74" fmla="*/ 2497289 h 3784222"/>
              <a:gd name="connsiteX75" fmla="*/ 2720622 w 3962400"/>
              <a:gd name="connsiteY75" fmla="*/ 2463422 h 3784222"/>
              <a:gd name="connsiteX76" fmla="*/ 2765777 w 3962400"/>
              <a:gd name="connsiteY76" fmla="*/ 2406978 h 3784222"/>
              <a:gd name="connsiteX77" fmla="*/ 2799644 w 3962400"/>
              <a:gd name="connsiteY77" fmla="*/ 2327956 h 3784222"/>
              <a:gd name="connsiteX78" fmla="*/ 2889955 w 3962400"/>
              <a:gd name="connsiteY78" fmla="*/ 2294089 h 3784222"/>
              <a:gd name="connsiteX79" fmla="*/ 2923822 w 3962400"/>
              <a:gd name="connsiteY79" fmla="*/ 2271511 h 3784222"/>
              <a:gd name="connsiteX80" fmla="*/ 2957688 w 3962400"/>
              <a:gd name="connsiteY80" fmla="*/ 2260222 h 3784222"/>
              <a:gd name="connsiteX81" fmla="*/ 3251200 w 3962400"/>
              <a:gd name="connsiteY81" fmla="*/ 2248934 h 3784222"/>
              <a:gd name="connsiteX82" fmla="*/ 3273777 w 3962400"/>
              <a:gd name="connsiteY82" fmla="*/ 2203778 h 3784222"/>
              <a:gd name="connsiteX83" fmla="*/ 3307644 w 3962400"/>
              <a:gd name="connsiteY83" fmla="*/ 2237645 h 3784222"/>
              <a:gd name="connsiteX84" fmla="*/ 3330222 w 3962400"/>
              <a:gd name="connsiteY84" fmla="*/ 2327956 h 3784222"/>
              <a:gd name="connsiteX85" fmla="*/ 3375377 w 3962400"/>
              <a:gd name="connsiteY85" fmla="*/ 2361822 h 3784222"/>
              <a:gd name="connsiteX86" fmla="*/ 3420533 w 3962400"/>
              <a:gd name="connsiteY86" fmla="*/ 2429556 h 3784222"/>
              <a:gd name="connsiteX87" fmla="*/ 3533422 w 3962400"/>
              <a:gd name="connsiteY87" fmla="*/ 2508578 h 3784222"/>
              <a:gd name="connsiteX88" fmla="*/ 3567288 w 3962400"/>
              <a:gd name="connsiteY88" fmla="*/ 2531156 h 3784222"/>
              <a:gd name="connsiteX89" fmla="*/ 3646311 w 3962400"/>
              <a:gd name="connsiteY89" fmla="*/ 2576311 h 3784222"/>
              <a:gd name="connsiteX90" fmla="*/ 3691466 w 3962400"/>
              <a:gd name="connsiteY90" fmla="*/ 2587600 h 3784222"/>
              <a:gd name="connsiteX91" fmla="*/ 3759200 w 3962400"/>
              <a:gd name="connsiteY91" fmla="*/ 2632756 h 3784222"/>
              <a:gd name="connsiteX92" fmla="*/ 3883377 w 3962400"/>
              <a:gd name="connsiteY92" fmla="*/ 2666622 h 3784222"/>
              <a:gd name="connsiteX93" fmla="*/ 3939822 w 3962400"/>
              <a:gd name="connsiteY93" fmla="*/ 2655334 h 3784222"/>
              <a:gd name="connsiteX94" fmla="*/ 3951111 w 3962400"/>
              <a:gd name="connsiteY94" fmla="*/ 2621467 h 3784222"/>
              <a:gd name="connsiteX95" fmla="*/ 3962400 w 3962400"/>
              <a:gd name="connsiteY95" fmla="*/ 2576311 h 3784222"/>
              <a:gd name="connsiteX96" fmla="*/ 3939822 w 3962400"/>
              <a:gd name="connsiteY96" fmla="*/ 2373111 h 3784222"/>
              <a:gd name="connsiteX97" fmla="*/ 3905955 w 3962400"/>
              <a:gd name="connsiteY97" fmla="*/ 2305378 h 3784222"/>
              <a:gd name="connsiteX98" fmla="*/ 3872088 w 3962400"/>
              <a:gd name="connsiteY98" fmla="*/ 2282800 h 3784222"/>
              <a:gd name="connsiteX99" fmla="*/ 3815644 w 3962400"/>
              <a:gd name="connsiteY99" fmla="*/ 2215067 h 3784222"/>
              <a:gd name="connsiteX100" fmla="*/ 3725333 w 3962400"/>
              <a:gd name="connsiteY100" fmla="*/ 2124756 h 3784222"/>
              <a:gd name="connsiteX101" fmla="*/ 3680177 w 3962400"/>
              <a:gd name="connsiteY101" fmla="*/ 2057022 h 3784222"/>
              <a:gd name="connsiteX102" fmla="*/ 3578577 w 3962400"/>
              <a:gd name="connsiteY102" fmla="*/ 1966711 h 3784222"/>
              <a:gd name="connsiteX103" fmla="*/ 3544711 w 3962400"/>
              <a:gd name="connsiteY103" fmla="*/ 1921556 h 3784222"/>
              <a:gd name="connsiteX104" fmla="*/ 3510844 w 3962400"/>
              <a:gd name="connsiteY104" fmla="*/ 1898978 h 3784222"/>
              <a:gd name="connsiteX105" fmla="*/ 3454400 w 3962400"/>
              <a:gd name="connsiteY105" fmla="*/ 1842534 h 3784222"/>
              <a:gd name="connsiteX106" fmla="*/ 3431822 w 3962400"/>
              <a:gd name="connsiteY106" fmla="*/ 1808667 h 3784222"/>
              <a:gd name="connsiteX107" fmla="*/ 3386666 w 3962400"/>
              <a:gd name="connsiteY107" fmla="*/ 1774800 h 3784222"/>
              <a:gd name="connsiteX108" fmla="*/ 3364088 w 3962400"/>
              <a:gd name="connsiteY108" fmla="*/ 1740934 h 3784222"/>
              <a:gd name="connsiteX109" fmla="*/ 3285066 w 3962400"/>
              <a:gd name="connsiteY109" fmla="*/ 1673200 h 3784222"/>
              <a:gd name="connsiteX110" fmla="*/ 3217333 w 3962400"/>
              <a:gd name="connsiteY110" fmla="*/ 1594178 h 3784222"/>
              <a:gd name="connsiteX111" fmla="*/ 3183466 w 3962400"/>
              <a:gd name="connsiteY111" fmla="*/ 1560311 h 3784222"/>
              <a:gd name="connsiteX112" fmla="*/ 3127022 w 3962400"/>
              <a:gd name="connsiteY112" fmla="*/ 1481289 h 3784222"/>
              <a:gd name="connsiteX113" fmla="*/ 3036711 w 3962400"/>
              <a:gd name="connsiteY113" fmla="*/ 1379689 h 3784222"/>
              <a:gd name="connsiteX114" fmla="*/ 3002844 w 3962400"/>
              <a:gd name="connsiteY114" fmla="*/ 1323245 h 3784222"/>
              <a:gd name="connsiteX115" fmla="*/ 2957688 w 3962400"/>
              <a:gd name="connsiteY115" fmla="*/ 1266800 h 3784222"/>
              <a:gd name="connsiteX116" fmla="*/ 2935111 w 3962400"/>
              <a:gd name="connsiteY116" fmla="*/ 1232934 h 3784222"/>
              <a:gd name="connsiteX117" fmla="*/ 2901244 w 3962400"/>
              <a:gd name="connsiteY117" fmla="*/ 1210356 h 3784222"/>
              <a:gd name="connsiteX118" fmla="*/ 2777066 w 3962400"/>
              <a:gd name="connsiteY118" fmla="*/ 1074889 h 3784222"/>
              <a:gd name="connsiteX119" fmla="*/ 2720622 w 3962400"/>
              <a:gd name="connsiteY119" fmla="*/ 1018445 h 3784222"/>
              <a:gd name="connsiteX120" fmla="*/ 2652888 w 3962400"/>
              <a:gd name="connsiteY120" fmla="*/ 939422 h 3784222"/>
              <a:gd name="connsiteX121" fmla="*/ 2562577 w 3962400"/>
              <a:gd name="connsiteY121" fmla="*/ 860400 h 3784222"/>
              <a:gd name="connsiteX122" fmla="*/ 2415822 w 3962400"/>
              <a:gd name="connsiteY122" fmla="*/ 724934 h 3784222"/>
              <a:gd name="connsiteX123" fmla="*/ 2087452 w 3962400"/>
              <a:gd name="connsiteY123" fmla="*/ 535018 h 3784222"/>
              <a:gd name="connsiteX124" fmla="*/ 1799420 w 3962400"/>
              <a:gd name="connsiteY124" fmla="*/ 174978 h 3784222"/>
              <a:gd name="connsiteX125" fmla="*/ 1007332 w 3962400"/>
              <a:gd name="connsiteY125" fmla="*/ 174978 h 3784222"/>
              <a:gd name="connsiteX126" fmla="*/ 1478844 w 3962400"/>
              <a:gd name="connsiteY126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767644 w 3962400"/>
              <a:gd name="connsiteY8" fmla="*/ 1074889 h 3784222"/>
              <a:gd name="connsiteX9" fmla="*/ 666044 w 3962400"/>
              <a:gd name="connsiteY9" fmla="*/ 995867 h 3784222"/>
              <a:gd name="connsiteX10" fmla="*/ 530577 w 3962400"/>
              <a:gd name="connsiteY10" fmla="*/ 939422 h 3784222"/>
              <a:gd name="connsiteX11" fmla="*/ 338666 w 3962400"/>
              <a:gd name="connsiteY11" fmla="*/ 950711 h 3784222"/>
              <a:gd name="connsiteX12" fmla="*/ 135466 w 3962400"/>
              <a:gd name="connsiteY12" fmla="*/ 1041022 h 3784222"/>
              <a:gd name="connsiteX13" fmla="*/ 33866 w 3962400"/>
              <a:gd name="connsiteY13" fmla="*/ 1244222 h 3784222"/>
              <a:gd name="connsiteX14" fmla="*/ 22577 w 3962400"/>
              <a:gd name="connsiteY14" fmla="*/ 1628045 h 3784222"/>
              <a:gd name="connsiteX15" fmla="*/ 11288 w 3962400"/>
              <a:gd name="connsiteY15" fmla="*/ 1684489 h 3784222"/>
              <a:gd name="connsiteX16" fmla="*/ 0 w 3962400"/>
              <a:gd name="connsiteY16" fmla="*/ 1786089 h 3784222"/>
              <a:gd name="connsiteX17" fmla="*/ 11288 w 3962400"/>
              <a:gd name="connsiteY17" fmla="*/ 2237645 h 3784222"/>
              <a:gd name="connsiteX18" fmla="*/ 56444 w 3962400"/>
              <a:gd name="connsiteY18" fmla="*/ 2339245 h 3784222"/>
              <a:gd name="connsiteX19" fmla="*/ 90311 w 3962400"/>
              <a:gd name="connsiteY19" fmla="*/ 2350534 h 3784222"/>
              <a:gd name="connsiteX20" fmla="*/ 169333 w 3962400"/>
              <a:gd name="connsiteY20" fmla="*/ 2406978 h 3784222"/>
              <a:gd name="connsiteX21" fmla="*/ 203200 w 3962400"/>
              <a:gd name="connsiteY21" fmla="*/ 2418267 h 3784222"/>
              <a:gd name="connsiteX22" fmla="*/ 338666 w 3962400"/>
              <a:gd name="connsiteY22" fmla="*/ 2440845 h 3784222"/>
              <a:gd name="connsiteX23" fmla="*/ 508000 w 3962400"/>
              <a:gd name="connsiteY23" fmla="*/ 2474711 h 3784222"/>
              <a:gd name="connsiteX24" fmla="*/ 541866 w 3962400"/>
              <a:gd name="connsiteY24" fmla="*/ 2497289 h 3784222"/>
              <a:gd name="connsiteX25" fmla="*/ 587022 w 3962400"/>
              <a:gd name="connsiteY25" fmla="*/ 2508578 h 3784222"/>
              <a:gd name="connsiteX26" fmla="*/ 632177 w 3962400"/>
              <a:gd name="connsiteY26" fmla="*/ 2553734 h 3784222"/>
              <a:gd name="connsiteX27" fmla="*/ 745066 w 3962400"/>
              <a:gd name="connsiteY27" fmla="*/ 2655334 h 3784222"/>
              <a:gd name="connsiteX28" fmla="*/ 778933 w 3962400"/>
              <a:gd name="connsiteY28" fmla="*/ 2711778 h 3784222"/>
              <a:gd name="connsiteX29" fmla="*/ 824088 w 3962400"/>
              <a:gd name="connsiteY29" fmla="*/ 2813378 h 3784222"/>
              <a:gd name="connsiteX30" fmla="*/ 846666 w 3962400"/>
              <a:gd name="connsiteY30" fmla="*/ 3106889 h 3784222"/>
              <a:gd name="connsiteX31" fmla="*/ 869244 w 3962400"/>
              <a:gd name="connsiteY31" fmla="*/ 3264934 h 3784222"/>
              <a:gd name="connsiteX32" fmla="*/ 891822 w 3962400"/>
              <a:gd name="connsiteY32" fmla="*/ 3332667 h 3784222"/>
              <a:gd name="connsiteX33" fmla="*/ 993422 w 3962400"/>
              <a:gd name="connsiteY33" fmla="*/ 3422978 h 3784222"/>
              <a:gd name="connsiteX34" fmla="*/ 1027288 w 3962400"/>
              <a:gd name="connsiteY34" fmla="*/ 3434267 h 3784222"/>
              <a:gd name="connsiteX35" fmla="*/ 1095022 w 3962400"/>
              <a:gd name="connsiteY35" fmla="*/ 3366534 h 3784222"/>
              <a:gd name="connsiteX36" fmla="*/ 1162755 w 3962400"/>
              <a:gd name="connsiteY36" fmla="*/ 3298800 h 3784222"/>
              <a:gd name="connsiteX37" fmla="*/ 1196622 w 3962400"/>
              <a:gd name="connsiteY37" fmla="*/ 3332667 h 3784222"/>
              <a:gd name="connsiteX38" fmla="*/ 1207911 w 3962400"/>
              <a:gd name="connsiteY38" fmla="*/ 3366534 h 3784222"/>
              <a:gd name="connsiteX39" fmla="*/ 1230488 w 3962400"/>
              <a:gd name="connsiteY39" fmla="*/ 3411689 h 3784222"/>
              <a:gd name="connsiteX40" fmla="*/ 1264355 w 3962400"/>
              <a:gd name="connsiteY40" fmla="*/ 3513289 h 3784222"/>
              <a:gd name="connsiteX41" fmla="*/ 1309511 w 3962400"/>
              <a:gd name="connsiteY41" fmla="*/ 3581022 h 3784222"/>
              <a:gd name="connsiteX42" fmla="*/ 1332088 w 3962400"/>
              <a:gd name="connsiteY42" fmla="*/ 3682622 h 3784222"/>
              <a:gd name="connsiteX43" fmla="*/ 1365955 w 3962400"/>
              <a:gd name="connsiteY43" fmla="*/ 3761645 h 3784222"/>
              <a:gd name="connsiteX44" fmla="*/ 1399822 w 3962400"/>
              <a:gd name="connsiteY44" fmla="*/ 3784222 h 3784222"/>
              <a:gd name="connsiteX45" fmla="*/ 1433688 w 3962400"/>
              <a:gd name="connsiteY45" fmla="*/ 3761645 h 3784222"/>
              <a:gd name="connsiteX46" fmla="*/ 1467555 w 3962400"/>
              <a:gd name="connsiteY46" fmla="*/ 3716489 h 3784222"/>
              <a:gd name="connsiteX47" fmla="*/ 1512711 w 3962400"/>
              <a:gd name="connsiteY47" fmla="*/ 3648756 h 3784222"/>
              <a:gd name="connsiteX48" fmla="*/ 1546577 w 3962400"/>
              <a:gd name="connsiteY48" fmla="*/ 3614889 h 3784222"/>
              <a:gd name="connsiteX49" fmla="*/ 1580444 w 3962400"/>
              <a:gd name="connsiteY49" fmla="*/ 3513289 h 3784222"/>
              <a:gd name="connsiteX50" fmla="*/ 1591733 w 3962400"/>
              <a:gd name="connsiteY50" fmla="*/ 3479422 h 3784222"/>
              <a:gd name="connsiteX51" fmla="*/ 1625600 w 3962400"/>
              <a:gd name="connsiteY51" fmla="*/ 3468134 h 3784222"/>
              <a:gd name="connsiteX52" fmla="*/ 1727200 w 3962400"/>
              <a:gd name="connsiteY52" fmla="*/ 3535867 h 3784222"/>
              <a:gd name="connsiteX53" fmla="*/ 1794933 w 3962400"/>
              <a:gd name="connsiteY53" fmla="*/ 3569734 h 3784222"/>
              <a:gd name="connsiteX54" fmla="*/ 1862666 w 3962400"/>
              <a:gd name="connsiteY54" fmla="*/ 3614889 h 3784222"/>
              <a:gd name="connsiteX55" fmla="*/ 1896533 w 3962400"/>
              <a:gd name="connsiteY55" fmla="*/ 3626178 h 3784222"/>
              <a:gd name="connsiteX56" fmla="*/ 2077155 w 3962400"/>
              <a:gd name="connsiteY56" fmla="*/ 3648756 h 3784222"/>
              <a:gd name="connsiteX57" fmla="*/ 2144888 w 3962400"/>
              <a:gd name="connsiteY57" fmla="*/ 3660045 h 3784222"/>
              <a:gd name="connsiteX58" fmla="*/ 2246488 w 3962400"/>
              <a:gd name="connsiteY58" fmla="*/ 3648756 h 3784222"/>
              <a:gd name="connsiteX59" fmla="*/ 2257777 w 3962400"/>
              <a:gd name="connsiteY59" fmla="*/ 3614889 h 3784222"/>
              <a:gd name="connsiteX60" fmla="*/ 2291644 w 3962400"/>
              <a:gd name="connsiteY60" fmla="*/ 3603600 h 3784222"/>
              <a:gd name="connsiteX61" fmla="*/ 2302933 w 3962400"/>
              <a:gd name="connsiteY61" fmla="*/ 3569734 h 3784222"/>
              <a:gd name="connsiteX62" fmla="*/ 2381955 w 3962400"/>
              <a:gd name="connsiteY62" fmla="*/ 3513289 h 3784222"/>
              <a:gd name="connsiteX63" fmla="*/ 2415822 w 3962400"/>
              <a:gd name="connsiteY63" fmla="*/ 3456845 h 3784222"/>
              <a:gd name="connsiteX64" fmla="*/ 2449688 w 3962400"/>
              <a:gd name="connsiteY64" fmla="*/ 3422978 h 3784222"/>
              <a:gd name="connsiteX65" fmla="*/ 2494844 w 3962400"/>
              <a:gd name="connsiteY65" fmla="*/ 3343956 h 3784222"/>
              <a:gd name="connsiteX66" fmla="*/ 2528711 w 3962400"/>
              <a:gd name="connsiteY66" fmla="*/ 3050445 h 3784222"/>
              <a:gd name="connsiteX67" fmla="*/ 2551288 w 3962400"/>
              <a:gd name="connsiteY67" fmla="*/ 2824667 h 3784222"/>
              <a:gd name="connsiteX68" fmla="*/ 2573866 w 3962400"/>
              <a:gd name="connsiteY68" fmla="*/ 2700489 h 3784222"/>
              <a:gd name="connsiteX69" fmla="*/ 2585155 w 3962400"/>
              <a:gd name="connsiteY69" fmla="*/ 2666622 h 3784222"/>
              <a:gd name="connsiteX70" fmla="*/ 2619022 w 3962400"/>
              <a:gd name="connsiteY70" fmla="*/ 2644045 h 3784222"/>
              <a:gd name="connsiteX71" fmla="*/ 2652888 w 3962400"/>
              <a:gd name="connsiteY71" fmla="*/ 2576311 h 3784222"/>
              <a:gd name="connsiteX72" fmla="*/ 2675466 w 3962400"/>
              <a:gd name="connsiteY72" fmla="*/ 2542445 h 3784222"/>
              <a:gd name="connsiteX73" fmla="*/ 2698044 w 3962400"/>
              <a:gd name="connsiteY73" fmla="*/ 2497289 h 3784222"/>
              <a:gd name="connsiteX74" fmla="*/ 2720622 w 3962400"/>
              <a:gd name="connsiteY74" fmla="*/ 2463422 h 3784222"/>
              <a:gd name="connsiteX75" fmla="*/ 2765777 w 3962400"/>
              <a:gd name="connsiteY75" fmla="*/ 2406978 h 3784222"/>
              <a:gd name="connsiteX76" fmla="*/ 2799644 w 3962400"/>
              <a:gd name="connsiteY76" fmla="*/ 2327956 h 3784222"/>
              <a:gd name="connsiteX77" fmla="*/ 2889955 w 3962400"/>
              <a:gd name="connsiteY77" fmla="*/ 2294089 h 3784222"/>
              <a:gd name="connsiteX78" fmla="*/ 2923822 w 3962400"/>
              <a:gd name="connsiteY78" fmla="*/ 2271511 h 3784222"/>
              <a:gd name="connsiteX79" fmla="*/ 2957688 w 3962400"/>
              <a:gd name="connsiteY79" fmla="*/ 2260222 h 3784222"/>
              <a:gd name="connsiteX80" fmla="*/ 3251200 w 3962400"/>
              <a:gd name="connsiteY80" fmla="*/ 2248934 h 3784222"/>
              <a:gd name="connsiteX81" fmla="*/ 3273777 w 3962400"/>
              <a:gd name="connsiteY81" fmla="*/ 2203778 h 3784222"/>
              <a:gd name="connsiteX82" fmla="*/ 3307644 w 3962400"/>
              <a:gd name="connsiteY82" fmla="*/ 2237645 h 3784222"/>
              <a:gd name="connsiteX83" fmla="*/ 3330222 w 3962400"/>
              <a:gd name="connsiteY83" fmla="*/ 2327956 h 3784222"/>
              <a:gd name="connsiteX84" fmla="*/ 3375377 w 3962400"/>
              <a:gd name="connsiteY84" fmla="*/ 2361822 h 3784222"/>
              <a:gd name="connsiteX85" fmla="*/ 3420533 w 3962400"/>
              <a:gd name="connsiteY85" fmla="*/ 2429556 h 3784222"/>
              <a:gd name="connsiteX86" fmla="*/ 3533422 w 3962400"/>
              <a:gd name="connsiteY86" fmla="*/ 2508578 h 3784222"/>
              <a:gd name="connsiteX87" fmla="*/ 3567288 w 3962400"/>
              <a:gd name="connsiteY87" fmla="*/ 2531156 h 3784222"/>
              <a:gd name="connsiteX88" fmla="*/ 3646311 w 3962400"/>
              <a:gd name="connsiteY88" fmla="*/ 2576311 h 3784222"/>
              <a:gd name="connsiteX89" fmla="*/ 3691466 w 3962400"/>
              <a:gd name="connsiteY89" fmla="*/ 2587600 h 3784222"/>
              <a:gd name="connsiteX90" fmla="*/ 3759200 w 3962400"/>
              <a:gd name="connsiteY90" fmla="*/ 2632756 h 3784222"/>
              <a:gd name="connsiteX91" fmla="*/ 3883377 w 3962400"/>
              <a:gd name="connsiteY91" fmla="*/ 2666622 h 3784222"/>
              <a:gd name="connsiteX92" fmla="*/ 3939822 w 3962400"/>
              <a:gd name="connsiteY92" fmla="*/ 2655334 h 3784222"/>
              <a:gd name="connsiteX93" fmla="*/ 3951111 w 3962400"/>
              <a:gd name="connsiteY93" fmla="*/ 2621467 h 3784222"/>
              <a:gd name="connsiteX94" fmla="*/ 3962400 w 3962400"/>
              <a:gd name="connsiteY94" fmla="*/ 2576311 h 3784222"/>
              <a:gd name="connsiteX95" fmla="*/ 3939822 w 3962400"/>
              <a:gd name="connsiteY95" fmla="*/ 2373111 h 3784222"/>
              <a:gd name="connsiteX96" fmla="*/ 3905955 w 3962400"/>
              <a:gd name="connsiteY96" fmla="*/ 2305378 h 3784222"/>
              <a:gd name="connsiteX97" fmla="*/ 3872088 w 3962400"/>
              <a:gd name="connsiteY97" fmla="*/ 2282800 h 3784222"/>
              <a:gd name="connsiteX98" fmla="*/ 3815644 w 3962400"/>
              <a:gd name="connsiteY98" fmla="*/ 2215067 h 3784222"/>
              <a:gd name="connsiteX99" fmla="*/ 3725333 w 3962400"/>
              <a:gd name="connsiteY99" fmla="*/ 2124756 h 3784222"/>
              <a:gd name="connsiteX100" fmla="*/ 3680177 w 3962400"/>
              <a:gd name="connsiteY100" fmla="*/ 2057022 h 3784222"/>
              <a:gd name="connsiteX101" fmla="*/ 3578577 w 3962400"/>
              <a:gd name="connsiteY101" fmla="*/ 1966711 h 3784222"/>
              <a:gd name="connsiteX102" fmla="*/ 3544711 w 3962400"/>
              <a:gd name="connsiteY102" fmla="*/ 1921556 h 3784222"/>
              <a:gd name="connsiteX103" fmla="*/ 3510844 w 3962400"/>
              <a:gd name="connsiteY103" fmla="*/ 1898978 h 3784222"/>
              <a:gd name="connsiteX104" fmla="*/ 3454400 w 3962400"/>
              <a:gd name="connsiteY104" fmla="*/ 1842534 h 3784222"/>
              <a:gd name="connsiteX105" fmla="*/ 3431822 w 3962400"/>
              <a:gd name="connsiteY105" fmla="*/ 1808667 h 3784222"/>
              <a:gd name="connsiteX106" fmla="*/ 3386666 w 3962400"/>
              <a:gd name="connsiteY106" fmla="*/ 1774800 h 3784222"/>
              <a:gd name="connsiteX107" fmla="*/ 3364088 w 3962400"/>
              <a:gd name="connsiteY107" fmla="*/ 1740934 h 3784222"/>
              <a:gd name="connsiteX108" fmla="*/ 3285066 w 3962400"/>
              <a:gd name="connsiteY108" fmla="*/ 1673200 h 3784222"/>
              <a:gd name="connsiteX109" fmla="*/ 3217333 w 3962400"/>
              <a:gd name="connsiteY109" fmla="*/ 1594178 h 3784222"/>
              <a:gd name="connsiteX110" fmla="*/ 3183466 w 3962400"/>
              <a:gd name="connsiteY110" fmla="*/ 1560311 h 3784222"/>
              <a:gd name="connsiteX111" fmla="*/ 3127022 w 3962400"/>
              <a:gd name="connsiteY111" fmla="*/ 1481289 h 3784222"/>
              <a:gd name="connsiteX112" fmla="*/ 3036711 w 3962400"/>
              <a:gd name="connsiteY112" fmla="*/ 1379689 h 3784222"/>
              <a:gd name="connsiteX113" fmla="*/ 3002844 w 3962400"/>
              <a:gd name="connsiteY113" fmla="*/ 1323245 h 3784222"/>
              <a:gd name="connsiteX114" fmla="*/ 2957688 w 3962400"/>
              <a:gd name="connsiteY114" fmla="*/ 1266800 h 3784222"/>
              <a:gd name="connsiteX115" fmla="*/ 2935111 w 3962400"/>
              <a:gd name="connsiteY115" fmla="*/ 1232934 h 3784222"/>
              <a:gd name="connsiteX116" fmla="*/ 2901244 w 3962400"/>
              <a:gd name="connsiteY116" fmla="*/ 1210356 h 3784222"/>
              <a:gd name="connsiteX117" fmla="*/ 2777066 w 3962400"/>
              <a:gd name="connsiteY117" fmla="*/ 1074889 h 3784222"/>
              <a:gd name="connsiteX118" fmla="*/ 2720622 w 3962400"/>
              <a:gd name="connsiteY118" fmla="*/ 1018445 h 3784222"/>
              <a:gd name="connsiteX119" fmla="*/ 2652888 w 3962400"/>
              <a:gd name="connsiteY119" fmla="*/ 939422 h 3784222"/>
              <a:gd name="connsiteX120" fmla="*/ 2562577 w 3962400"/>
              <a:gd name="connsiteY120" fmla="*/ 860400 h 3784222"/>
              <a:gd name="connsiteX121" fmla="*/ 2415822 w 3962400"/>
              <a:gd name="connsiteY121" fmla="*/ 724934 h 3784222"/>
              <a:gd name="connsiteX122" fmla="*/ 2087452 w 3962400"/>
              <a:gd name="connsiteY122" fmla="*/ 535018 h 3784222"/>
              <a:gd name="connsiteX123" fmla="*/ 1799420 w 3962400"/>
              <a:gd name="connsiteY123" fmla="*/ 174978 h 3784222"/>
              <a:gd name="connsiteX124" fmla="*/ 1007332 w 3962400"/>
              <a:gd name="connsiteY124" fmla="*/ 174978 h 3784222"/>
              <a:gd name="connsiteX125" fmla="*/ 1478844 w 3962400"/>
              <a:gd name="connsiteY125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790222 w 3962400"/>
              <a:gd name="connsiteY7" fmla="*/ 1108756 h 3784222"/>
              <a:gd name="connsiteX8" fmla="*/ 666044 w 3962400"/>
              <a:gd name="connsiteY8" fmla="*/ 995867 h 3784222"/>
              <a:gd name="connsiteX9" fmla="*/ 530577 w 3962400"/>
              <a:gd name="connsiteY9" fmla="*/ 939422 h 3784222"/>
              <a:gd name="connsiteX10" fmla="*/ 338666 w 3962400"/>
              <a:gd name="connsiteY10" fmla="*/ 950711 h 3784222"/>
              <a:gd name="connsiteX11" fmla="*/ 135466 w 3962400"/>
              <a:gd name="connsiteY11" fmla="*/ 1041022 h 3784222"/>
              <a:gd name="connsiteX12" fmla="*/ 33866 w 3962400"/>
              <a:gd name="connsiteY12" fmla="*/ 1244222 h 3784222"/>
              <a:gd name="connsiteX13" fmla="*/ 22577 w 3962400"/>
              <a:gd name="connsiteY13" fmla="*/ 1628045 h 3784222"/>
              <a:gd name="connsiteX14" fmla="*/ 11288 w 3962400"/>
              <a:gd name="connsiteY14" fmla="*/ 1684489 h 3784222"/>
              <a:gd name="connsiteX15" fmla="*/ 0 w 3962400"/>
              <a:gd name="connsiteY15" fmla="*/ 1786089 h 3784222"/>
              <a:gd name="connsiteX16" fmla="*/ 11288 w 3962400"/>
              <a:gd name="connsiteY16" fmla="*/ 2237645 h 3784222"/>
              <a:gd name="connsiteX17" fmla="*/ 56444 w 3962400"/>
              <a:gd name="connsiteY17" fmla="*/ 2339245 h 3784222"/>
              <a:gd name="connsiteX18" fmla="*/ 90311 w 3962400"/>
              <a:gd name="connsiteY18" fmla="*/ 2350534 h 3784222"/>
              <a:gd name="connsiteX19" fmla="*/ 169333 w 3962400"/>
              <a:gd name="connsiteY19" fmla="*/ 2406978 h 3784222"/>
              <a:gd name="connsiteX20" fmla="*/ 203200 w 3962400"/>
              <a:gd name="connsiteY20" fmla="*/ 2418267 h 3784222"/>
              <a:gd name="connsiteX21" fmla="*/ 338666 w 3962400"/>
              <a:gd name="connsiteY21" fmla="*/ 2440845 h 3784222"/>
              <a:gd name="connsiteX22" fmla="*/ 508000 w 3962400"/>
              <a:gd name="connsiteY22" fmla="*/ 2474711 h 3784222"/>
              <a:gd name="connsiteX23" fmla="*/ 541866 w 3962400"/>
              <a:gd name="connsiteY23" fmla="*/ 2497289 h 3784222"/>
              <a:gd name="connsiteX24" fmla="*/ 587022 w 3962400"/>
              <a:gd name="connsiteY24" fmla="*/ 2508578 h 3784222"/>
              <a:gd name="connsiteX25" fmla="*/ 632177 w 3962400"/>
              <a:gd name="connsiteY25" fmla="*/ 2553734 h 3784222"/>
              <a:gd name="connsiteX26" fmla="*/ 745066 w 3962400"/>
              <a:gd name="connsiteY26" fmla="*/ 2655334 h 3784222"/>
              <a:gd name="connsiteX27" fmla="*/ 778933 w 3962400"/>
              <a:gd name="connsiteY27" fmla="*/ 2711778 h 3784222"/>
              <a:gd name="connsiteX28" fmla="*/ 824088 w 3962400"/>
              <a:gd name="connsiteY28" fmla="*/ 2813378 h 3784222"/>
              <a:gd name="connsiteX29" fmla="*/ 846666 w 3962400"/>
              <a:gd name="connsiteY29" fmla="*/ 3106889 h 3784222"/>
              <a:gd name="connsiteX30" fmla="*/ 869244 w 3962400"/>
              <a:gd name="connsiteY30" fmla="*/ 3264934 h 3784222"/>
              <a:gd name="connsiteX31" fmla="*/ 891822 w 3962400"/>
              <a:gd name="connsiteY31" fmla="*/ 3332667 h 3784222"/>
              <a:gd name="connsiteX32" fmla="*/ 993422 w 3962400"/>
              <a:gd name="connsiteY32" fmla="*/ 3422978 h 3784222"/>
              <a:gd name="connsiteX33" fmla="*/ 1027288 w 3962400"/>
              <a:gd name="connsiteY33" fmla="*/ 3434267 h 3784222"/>
              <a:gd name="connsiteX34" fmla="*/ 1095022 w 3962400"/>
              <a:gd name="connsiteY34" fmla="*/ 3366534 h 3784222"/>
              <a:gd name="connsiteX35" fmla="*/ 1162755 w 3962400"/>
              <a:gd name="connsiteY35" fmla="*/ 3298800 h 3784222"/>
              <a:gd name="connsiteX36" fmla="*/ 1196622 w 3962400"/>
              <a:gd name="connsiteY36" fmla="*/ 3332667 h 3784222"/>
              <a:gd name="connsiteX37" fmla="*/ 1207911 w 3962400"/>
              <a:gd name="connsiteY37" fmla="*/ 3366534 h 3784222"/>
              <a:gd name="connsiteX38" fmla="*/ 1230488 w 3962400"/>
              <a:gd name="connsiteY38" fmla="*/ 3411689 h 3784222"/>
              <a:gd name="connsiteX39" fmla="*/ 1264355 w 3962400"/>
              <a:gd name="connsiteY39" fmla="*/ 3513289 h 3784222"/>
              <a:gd name="connsiteX40" fmla="*/ 1309511 w 3962400"/>
              <a:gd name="connsiteY40" fmla="*/ 3581022 h 3784222"/>
              <a:gd name="connsiteX41" fmla="*/ 1332088 w 3962400"/>
              <a:gd name="connsiteY41" fmla="*/ 3682622 h 3784222"/>
              <a:gd name="connsiteX42" fmla="*/ 1365955 w 3962400"/>
              <a:gd name="connsiteY42" fmla="*/ 3761645 h 3784222"/>
              <a:gd name="connsiteX43" fmla="*/ 1399822 w 3962400"/>
              <a:gd name="connsiteY43" fmla="*/ 3784222 h 3784222"/>
              <a:gd name="connsiteX44" fmla="*/ 1433688 w 3962400"/>
              <a:gd name="connsiteY44" fmla="*/ 3761645 h 3784222"/>
              <a:gd name="connsiteX45" fmla="*/ 1467555 w 3962400"/>
              <a:gd name="connsiteY45" fmla="*/ 3716489 h 3784222"/>
              <a:gd name="connsiteX46" fmla="*/ 1512711 w 3962400"/>
              <a:gd name="connsiteY46" fmla="*/ 3648756 h 3784222"/>
              <a:gd name="connsiteX47" fmla="*/ 1546577 w 3962400"/>
              <a:gd name="connsiteY47" fmla="*/ 3614889 h 3784222"/>
              <a:gd name="connsiteX48" fmla="*/ 1580444 w 3962400"/>
              <a:gd name="connsiteY48" fmla="*/ 3513289 h 3784222"/>
              <a:gd name="connsiteX49" fmla="*/ 1591733 w 3962400"/>
              <a:gd name="connsiteY49" fmla="*/ 3479422 h 3784222"/>
              <a:gd name="connsiteX50" fmla="*/ 1625600 w 3962400"/>
              <a:gd name="connsiteY50" fmla="*/ 3468134 h 3784222"/>
              <a:gd name="connsiteX51" fmla="*/ 1727200 w 3962400"/>
              <a:gd name="connsiteY51" fmla="*/ 3535867 h 3784222"/>
              <a:gd name="connsiteX52" fmla="*/ 1794933 w 3962400"/>
              <a:gd name="connsiteY52" fmla="*/ 3569734 h 3784222"/>
              <a:gd name="connsiteX53" fmla="*/ 1862666 w 3962400"/>
              <a:gd name="connsiteY53" fmla="*/ 3614889 h 3784222"/>
              <a:gd name="connsiteX54" fmla="*/ 1896533 w 3962400"/>
              <a:gd name="connsiteY54" fmla="*/ 3626178 h 3784222"/>
              <a:gd name="connsiteX55" fmla="*/ 2077155 w 3962400"/>
              <a:gd name="connsiteY55" fmla="*/ 3648756 h 3784222"/>
              <a:gd name="connsiteX56" fmla="*/ 2144888 w 3962400"/>
              <a:gd name="connsiteY56" fmla="*/ 3660045 h 3784222"/>
              <a:gd name="connsiteX57" fmla="*/ 2246488 w 3962400"/>
              <a:gd name="connsiteY57" fmla="*/ 3648756 h 3784222"/>
              <a:gd name="connsiteX58" fmla="*/ 2257777 w 3962400"/>
              <a:gd name="connsiteY58" fmla="*/ 3614889 h 3784222"/>
              <a:gd name="connsiteX59" fmla="*/ 2291644 w 3962400"/>
              <a:gd name="connsiteY59" fmla="*/ 3603600 h 3784222"/>
              <a:gd name="connsiteX60" fmla="*/ 2302933 w 3962400"/>
              <a:gd name="connsiteY60" fmla="*/ 3569734 h 3784222"/>
              <a:gd name="connsiteX61" fmla="*/ 2381955 w 3962400"/>
              <a:gd name="connsiteY61" fmla="*/ 3513289 h 3784222"/>
              <a:gd name="connsiteX62" fmla="*/ 2415822 w 3962400"/>
              <a:gd name="connsiteY62" fmla="*/ 3456845 h 3784222"/>
              <a:gd name="connsiteX63" fmla="*/ 2449688 w 3962400"/>
              <a:gd name="connsiteY63" fmla="*/ 3422978 h 3784222"/>
              <a:gd name="connsiteX64" fmla="*/ 2494844 w 3962400"/>
              <a:gd name="connsiteY64" fmla="*/ 3343956 h 3784222"/>
              <a:gd name="connsiteX65" fmla="*/ 2528711 w 3962400"/>
              <a:gd name="connsiteY65" fmla="*/ 3050445 h 3784222"/>
              <a:gd name="connsiteX66" fmla="*/ 2551288 w 3962400"/>
              <a:gd name="connsiteY66" fmla="*/ 2824667 h 3784222"/>
              <a:gd name="connsiteX67" fmla="*/ 2573866 w 3962400"/>
              <a:gd name="connsiteY67" fmla="*/ 2700489 h 3784222"/>
              <a:gd name="connsiteX68" fmla="*/ 2585155 w 3962400"/>
              <a:gd name="connsiteY68" fmla="*/ 2666622 h 3784222"/>
              <a:gd name="connsiteX69" fmla="*/ 2619022 w 3962400"/>
              <a:gd name="connsiteY69" fmla="*/ 2644045 h 3784222"/>
              <a:gd name="connsiteX70" fmla="*/ 2652888 w 3962400"/>
              <a:gd name="connsiteY70" fmla="*/ 2576311 h 3784222"/>
              <a:gd name="connsiteX71" fmla="*/ 2675466 w 3962400"/>
              <a:gd name="connsiteY71" fmla="*/ 2542445 h 3784222"/>
              <a:gd name="connsiteX72" fmla="*/ 2698044 w 3962400"/>
              <a:gd name="connsiteY72" fmla="*/ 2497289 h 3784222"/>
              <a:gd name="connsiteX73" fmla="*/ 2720622 w 3962400"/>
              <a:gd name="connsiteY73" fmla="*/ 2463422 h 3784222"/>
              <a:gd name="connsiteX74" fmla="*/ 2765777 w 3962400"/>
              <a:gd name="connsiteY74" fmla="*/ 2406978 h 3784222"/>
              <a:gd name="connsiteX75" fmla="*/ 2799644 w 3962400"/>
              <a:gd name="connsiteY75" fmla="*/ 2327956 h 3784222"/>
              <a:gd name="connsiteX76" fmla="*/ 2889955 w 3962400"/>
              <a:gd name="connsiteY76" fmla="*/ 2294089 h 3784222"/>
              <a:gd name="connsiteX77" fmla="*/ 2923822 w 3962400"/>
              <a:gd name="connsiteY77" fmla="*/ 2271511 h 3784222"/>
              <a:gd name="connsiteX78" fmla="*/ 2957688 w 3962400"/>
              <a:gd name="connsiteY78" fmla="*/ 2260222 h 3784222"/>
              <a:gd name="connsiteX79" fmla="*/ 3251200 w 3962400"/>
              <a:gd name="connsiteY79" fmla="*/ 2248934 h 3784222"/>
              <a:gd name="connsiteX80" fmla="*/ 3273777 w 3962400"/>
              <a:gd name="connsiteY80" fmla="*/ 2203778 h 3784222"/>
              <a:gd name="connsiteX81" fmla="*/ 3307644 w 3962400"/>
              <a:gd name="connsiteY81" fmla="*/ 2237645 h 3784222"/>
              <a:gd name="connsiteX82" fmla="*/ 3330222 w 3962400"/>
              <a:gd name="connsiteY82" fmla="*/ 2327956 h 3784222"/>
              <a:gd name="connsiteX83" fmla="*/ 3375377 w 3962400"/>
              <a:gd name="connsiteY83" fmla="*/ 2361822 h 3784222"/>
              <a:gd name="connsiteX84" fmla="*/ 3420533 w 3962400"/>
              <a:gd name="connsiteY84" fmla="*/ 2429556 h 3784222"/>
              <a:gd name="connsiteX85" fmla="*/ 3533422 w 3962400"/>
              <a:gd name="connsiteY85" fmla="*/ 2508578 h 3784222"/>
              <a:gd name="connsiteX86" fmla="*/ 3567288 w 3962400"/>
              <a:gd name="connsiteY86" fmla="*/ 2531156 h 3784222"/>
              <a:gd name="connsiteX87" fmla="*/ 3646311 w 3962400"/>
              <a:gd name="connsiteY87" fmla="*/ 2576311 h 3784222"/>
              <a:gd name="connsiteX88" fmla="*/ 3691466 w 3962400"/>
              <a:gd name="connsiteY88" fmla="*/ 2587600 h 3784222"/>
              <a:gd name="connsiteX89" fmla="*/ 3759200 w 3962400"/>
              <a:gd name="connsiteY89" fmla="*/ 2632756 h 3784222"/>
              <a:gd name="connsiteX90" fmla="*/ 3883377 w 3962400"/>
              <a:gd name="connsiteY90" fmla="*/ 2666622 h 3784222"/>
              <a:gd name="connsiteX91" fmla="*/ 3939822 w 3962400"/>
              <a:gd name="connsiteY91" fmla="*/ 2655334 h 3784222"/>
              <a:gd name="connsiteX92" fmla="*/ 3951111 w 3962400"/>
              <a:gd name="connsiteY92" fmla="*/ 2621467 h 3784222"/>
              <a:gd name="connsiteX93" fmla="*/ 3962400 w 3962400"/>
              <a:gd name="connsiteY93" fmla="*/ 2576311 h 3784222"/>
              <a:gd name="connsiteX94" fmla="*/ 3939822 w 3962400"/>
              <a:gd name="connsiteY94" fmla="*/ 2373111 h 3784222"/>
              <a:gd name="connsiteX95" fmla="*/ 3905955 w 3962400"/>
              <a:gd name="connsiteY95" fmla="*/ 2305378 h 3784222"/>
              <a:gd name="connsiteX96" fmla="*/ 3872088 w 3962400"/>
              <a:gd name="connsiteY96" fmla="*/ 2282800 h 3784222"/>
              <a:gd name="connsiteX97" fmla="*/ 3815644 w 3962400"/>
              <a:gd name="connsiteY97" fmla="*/ 2215067 h 3784222"/>
              <a:gd name="connsiteX98" fmla="*/ 3725333 w 3962400"/>
              <a:gd name="connsiteY98" fmla="*/ 2124756 h 3784222"/>
              <a:gd name="connsiteX99" fmla="*/ 3680177 w 3962400"/>
              <a:gd name="connsiteY99" fmla="*/ 2057022 h 3784222"/>
              <a:gd name="connsiteX100" fmla="*/ 3578577 w 3962400"/>
              <a:gd name="connsiteY100" fmla="*/ 1966711 h 3784222"/>
              <a:gd name="connsiteX101" fmla="*/ 3544711 w 3962400"/>
              <a:gd name="connsiteY101" fmla="*/ 1921556 h 3784222"/>
              <a:gd name="connsiteX102" fmla="*/ 3510844 w 3962400"/>
              <a:gd name="connsiteY102" fmla="*/ 1898978 h 3784222"/>
              <a:gd name="connsiteX103" fmla="*/ 3454400 w 3962400"/>
              <a:gd name="connsiteY103" fmla="*/ 1842534 h 3784222"/>
              <a:gd name="connsiteX104" fmla="*/ 3431822 w 3962400"/>
              <a:gd name="connsiteY104" fmla="*/ 1808667 h 3784222"/>
              <a:gd name="connsiteX105" fmla="*/ 3386666 w 3962400"/>
              <a:gd name="connsiteY105" fmla="*/ 1774800 h 3784222"/>
              <a:gd name="connsiteX106" fmla="*/ 3364088 w 3962400"/>
              <a:gd name="connsiteY106" fmla="*/ 1740934 h 3784222"/>
              <a:gd name="connsiteX107" fmla="*/ 3285066 w 3962400"/>
              <a:gd name="connsiteY107" fmla="*/ 1673200 h 3784222"/>
              <a:gd name="connsiteX108" fmla="*/ 3217333 w 3962400"/>
              <a:gd name="connsiteY108" fmla="*/ 1594178 h 3784222"/>
              <a:gd name="connsiteX109" fmla="*/ 3183466 w 3962400"/>
              <a:gd name="connsiteY109" fmla="*/ 1560311 h 3784222"/>
              <a:gd name="connsiteX110" fmla="*/ 3127022 w 3962400"/>
              <a:gd name="connsiteY110" fmla="*/ 1481289 h 3784222"/>
              <a:gd name="connsiteX111" fmla="*/ 3036711 w 3962400"/>
              <a:gd name="connsiteY111" fmla="*/ 1379689 h 3784222"/>
              <a:gd name="connsiteX112" fmla="*/ 3002844 w 3962400"/>
              <a:gd name="connsiteY112" fmla="*/ 1323245 h 3784222"/>
              <a:gd name="connsiteX113" fmla="*/ 2957688 w 3962400"/>
              <a:gd name="connsiteY113" fmla="*/ 1266800 h 3784222"/>
              <a:gd name="connsiteX114" fmla="*/ 2935111 w 3962400"/>
              <a:gd name="connsiteY114" fmla="*/ 1232934 h 3784222"/>
              <a:gd name="connsiteX115" fmla="*/ 2901244 w 3962400"/>
              <a:gd name="connsiteY115" fmla="*/ 1210356 h 3784222"/>
              <a:gd name="connsiteX116" fmla="*/ 2777066 w 3962400"/>
              <a:gd name="connsiteY116" fmla="*/ 1074889 h 3784222"/>
              <a:gd name="connsiteX117" fmla="*/ 2720622 w 3962400"/>
              <a:gd name="connsiteY117" fmla="*/ 1018445 h 3784222"/>
              <a:gd name="connsiteX118" fmla="*/ 2652888 w 3962400"/>
              <a:gd name="connsiteY118" fmla="*/ 939422 h 3784222"/>
              <a:gd name="connsiteX119" fmla="*/ 2562577 w 3962400"/>
              <a:gd name="connsiteY119" fmla="*/ 860400 h 3784222"/>
              <a:gd name="connsiteX120" fmla="*/ 2415822 w 3962400"/>
              <a:gd name="connsiteY120" fmla="*/ 724934 h 3784222"/>
              <a:gd name="connsiteX121" fmla="*/ 2087452 w 3962400"/>
              <a:gd name="connsiteY121" fmla="*/ 535018 h 3784222"/>
              <a:gd name="connsiteX122" fmla="*/ 1799420 w 3962400"/>
              <a:gd name="connsiteY122" fmla="*/ 174978 h 3784222"/>
              <a:gd name="connsiteX123" fmla="*/ 1007332 w 3962400"/>
              <a:gd name="connsiteY123" fmla="*/ 174978 h 3784222"/>
              <a:gd name="connsiteX124" fmla="*/ 1478844 w 3962400"/>
              <a:gd name="connsiteY124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835377 w 3962400"/>
              <a:gd name="connsiteY6" fmla="*/ 1153911 h 3784222"/>
              <a:gd name="connsiteX7" fmla="*/ 666044 w 3962400"/>
              <a:gd name="connsiteY7" fmla="*/ 995867 h 3784222"/>
              <a:gd name="connsiteX8" fmla="*/ 530577 w 3962400"/>
              <a:gd name="connsiteY8" fmla="*/ 939422 h 3784222"/>
              <a:gd name="connsiteX9" fmla="*/ 338666 w 3962400"/>
              <a:gd name="connsiteY9" fmla="*/ 950711 h 3784222"/>
              <a:gd name="connsiteX10" fmla="*/ 135466 w 3962400"/>
              <a:gd name="connsiteY10" fmla="*/ 1041022 h 3784222"/>
              <a:gd name="connsiteX11" fmla="*/ 33866 w 3962400"/>
              <a:gd name="connsiteY11" fmla="*/ 1244222 h 3784222"/>
              <a:gd name="connsiteX12" fmla="*/ 22577 w 3962400"/>
              <a:gd name="connsiteY12" fmla="*/ 1628045 h 3784222"/>
              <a:gd name="connsiteX13" fmla="*/ 11288 w 3962400"/>
              <a:gd name="connsiteY13" fmla="*/ 1684489 h 3784222"/>
              <a:gd name="connsiteX14" fmla="*/ 0 w 3962400"/>
              <a:gd name="connsiteY14" fmla="*/ 1786089 h 3784222"/>
              <a:gd name="connsiteX15" fmla="*/ 11288 w 3962400"/>
              <a:gd name="connsiteY15" fmla="*/ 2237645 h 3784222"/>
              <a:gd name="connsiteX16" fmla="*/ 56444 w 3962400"/>
              <a:gd name="connsiteY16" fmla="*/ 2339245 h 3784222"/>
              <a:gd name="connsiteX17" fmla="*/ 90311 w 3962400"/>
              <a:gd name="connsiteY17" fmla="*/ 2350534 h 3784222"/>
              <a:gd name="connsiteX18" fmla="*/ 169333 w 3962400"/>
              <a:gd name="connsiteY18" fmla="*/ 2406978 h 3784222"/>
              <a:gd name="connsiteX19" fmla="*/ 203200 w 3962400"/>
              <a:gd name="connsiteY19" fmla="*/ 2418267 h 3784222"/>
              <a:gd name="connsiteX20" fmla="*/ 338666 w 3962400"/>
              <a:gd name="connsiteY20" fmla="*/ 2440845 h 3784222"/>
              <a:gd name="connsiteX21" fmla="*/ 508000 w 3962400"/>
              <a:gd name="connsiteY21" fmla="*/ 2474711 h 3784222"/>
              <a:gd name="connsiteX22" fmla="*/ 541866 w 3962400"/>
              <a:gd name="connsiteY22" fmla="*/ 2497289 h 3784222"/>
              <a:gd name="connsiteX23" fmla="*/ 587022 w 3962400"/>
              <a:gd name="connsiteY23" fmla="*/ 2508578 h 3784222"/>
              <a:gd name="connsiteX24" fmla="*/ 632177 w 3962400"/>
              <a:gd name="connsiteY24" fmla="*/ 2553734 h 3784222"/>
              <a:gd name="connsiteX25" fmla="*/ 745066 w 3962400"/>
              <a:gd name="connsiteY25" fmla="*/ 2655334 h 3784222"/>
              <a:gd name="connsiteX26" fmla="*/ 778933 w 3962400"/>
              <a:gd name="connsiteY26" fmla="*/ 2711778 h 3784222"/>
              <a:gd name="connsiteX27" fmla="*/ 824088 w 3962400"/>
              <a:gd name="connsiteY27" fmla="*/ 2813378 h 3784222"/>
              <a:gd name="connsiteX28" fmla="*/ 846666 w 3962400"/>
              <a:gd name="connsiteY28" fmla="*/ 3106889 h 3784222"/>
              <a:gd name="connsiteX29" fmla="*/ 869244 w 3962400"/>
              <a:gd name="connsiteY29" fmla="*/ 3264934 h 3784222"/>
              <a:gd name="connsiteX30" fmla="*/ 891822 w 3962400"/>
              <a:gd name="connsiteY30" fmla="*/ 3332667 h 3784222"/>
              <a:gd name="connsiteX31" fmla="*/ 993422 w 3962400"/>
              <a:gd name="connsiteY31" fmla="*/ 3422978 h 3784222"/>
              <a:gd name="connsiteX32" fmla="*/ 1027288 w 3962400"/>
              <a:gd name="connsiteY32" fmla="*/ 3434267 h 3784222"/>
              <a:gd name="connsiteX33" fmla="*/ 1095022 w 3962400"/>
              <a:gd name="connsiteY33" fmla="*/ 3366534 h 3784222"/>
              <a:gd name="connsiteX34" fmla="*/ 1162755 w 3962400"/>
              <a:gd name="connsiteY34" fmla="*/ 3298800 h 3784222"/>
              <a:gd name="connsiteX35" fmla="*/ 1196622 w 3962400"/>
              <a:gd name="connsiteY35" fmla="*/ 3332667 h 3784222"/>
              <a:gd name="connsiteX36" fmla="*/ 1207911 w 3962400"/>
              <a:gd name="connsiteY36" fmla="*/ 3366534 h 3784222"/>
              <a:gd name="connsiteX37" fmla="*/ 1230488 w 3962400"/>
              <a:gd name="connsiteY37" fmla="*/ 3411689 h 3784222"/>
              <a:gd name="connsiteX38" fmla="*/ 1264355 w 3962400"/>
              <a:gd name="connsiteY38" fmla="*/ 3513289 h 3784222"/>
              <a:gd name="connsiteX39" fmla="*/ 1309511 w 3962400"/>
              <a:gd name="connsiteY39" fmla="*/ 3581022 h 3784222"/>
              <a:gd name="connsiteX40" fmla="*/ 1332088 w 3962400"/>
              <a:gd name="connsiteY40" fmla="*/ 3682622 h 3784222"/>
              <a:gd name="connsiteX41" fmla="*/ 1365955 w 3962400"/>
              <a:gd name="connsiteY41" fmla="*/ 3761645 h 3784222"/>
              <a:gd name="connsiteX42" fmla="*/ 1399822 w 3962400"/>
              <a:gd name="connsiteY42" fmla="*/ 3784222 h 3784222"/>
              <a:gd name="connsiteX43" fmla="*/ 1433688 w 3962400"/>
              <a:gd name="connsiteY43" fmla="*/ 3761645 h 3784222"/>
              <a:gd name="connsiteX44" fmla="*/ 1467555 w 3962400"/>
              <a:gd name="connsiteY44" fmla="*/ 3716489 h 3784222"/>
              <a:gd name="connsiteX45" fmla="*/ 1512711 w 3962400"/>
              <a:gd name="connsiteY45" fmla="*/ 3648756 h 3784222"/>
              <a:gd name="connsiteX46" fmla="*/ 1546577 w 3962400"/>
              <a:gd name="connsiteY46" fmla="*/ 3614889 h 3784222"/>
              <a:gd name="connsiteX47" fmla="*/ 1580444 w 3962400"/>
              <a:gd name="connsiteY47" fmla="*/ 3513289 h 3784222"/>
              <a:gd name="connsiteX48" fmla="*/ 1591733 w 3962400"/>
              <a:gd name="connsiteY48" fmla="*/ 3479422 h 3784222"/>
              <a:gd name="connsiteX49" fmla="*/ 1625600 w 3962400"/>
              <a:gd name="connsiteY49" fmla="*/ 3468134 h 3784222"/>
              <a:gd name="connsiteX50" fmla="*/ 1727200 w 3962400"/>
              <a:gd name="connsiteY50" fmla="*/ 3535867 h 3784222"/>
              <a:gd name="connsiteX51" fmla="*/ 1794933 w 3962400"/>
              <a:gd name="connsiteY51" fmla="*/ 3569734 h 3784222"/>
              <a:gd name="connsiteX52" fmla="*/ 1862666 w 3962400"/>
              <a:gd name="connsiteY52" fmla="*/ 3614889 h 3784222"/>
              <a:gd name="connsiteX53" fmla="*/ 1896533 w 3962400"/>
              <a:gd name="connsiteY53" fmla="*/ 3626178 h 3784222"/>
              <a:gd name="connsiteX54" fmla="*/ 2077155 w 3962400"/>
              <a:gd name="connsiteY54" fmla="*/ 3648756 h 3784222"/>
              <a:gd name="connsiteX55" fmla="*/ 2144888 w 3962400"/>
              <a:gd name="connsiteY55" fmla="*/ 3660045 h 3784222"/>
              <a:gd name="connsiteX56" fmla="*/ 2246488 w 3962400"/>
              <a:gd name="connsiteY56" fmla="*/ 3648756 h 3784222"/>
              <a:gd name="connsiteX57" fmla="*/ 2257777 w 3962400"/>
              <a:gd name="connsiteY57" fmla="*/ 3614889 h 3784222"/>
              <a:gd name="connsiteX58" fmla="*/ 2291644 w 3962400"/>
              <a:gd name="connsiteY58" fmla="*/ 3603600 h 3784222"/>
              <a:gd name="connsiteX59" fmla="*/ 2302933 w 3962400"/>
              <a:gd name="connsiteY59" fmla="*/ 3569734 h 3784222"/>
              <a:gd name="connsiteX60" fmla="*/ 2381955 w 3962400"/>
              <a:gd name="connsiteY60" fmla="*/ 3513289 h 3784222"/>
              <a:gd name="connsiteX61" fmla="*/ 2415822 w 3962400"/>
              <a:gd name="connsiteY61" fmla="*/ 3456845 h 3784222"/>
              <a:gd name="connsiteX62" fmla="*/ 2449688 w 3962400"/>
              <a:gd name="connsiteY62" fmla="*/ 3422978 h 3784222"/>
              <a:gd name="connsiteX63" fmla="*/ 2494844 w 3962400"/>
              <a:gd name="connsiteY63" fmla="*/ 3343956 h 3784222"/>
              <a:gd name="connsiteX64" fmla="*/ 2528711 w 3962400"/>
              <a:gd name="connsiteY64" fmla="*/ 3050445 h 3784222"/>
              <a:gd name="connsiteX65" fmla="*/ 2551288 w 3962400"/>
              <a:gd name="connsiteY65" fmla="*/ 2824667 h 3784222"/>
              <a:gd name="connsiteX66" fmla="*/ 2573866 w 3962400"/>
              <a:gd name="connsiteY66" fmla="*/ 2700489 h 3784222"/>
              <a:gd name="connsiteX67" fmla="*/ 2585155 w 3962400"/>
              <a:gd name="connsiteY67" fmla="*/ 2666622 h 3784222"/>
              <a:gd name="connsiteX68" fmla="*/ 2619022 w 3962400"/>
              <a:gd name="connsiteY68" fmla="*/ 2644045 h 3784222"/>
              <a:gd name="connsiteX69" fmla="*/ 2652888 w 3962400"/>
              <a:gd name="connsiteY69" fmla="*/ 2576311 h 3784222"/>
              <a:gd name="connsiteX70" fmla="*/ 2675466 w 3962400"/>
              <a:gd name="connsiteY70" fmla="*/ 2542445 h 3784222"/>
              <a:gd name="connsiteX71" fmla="*/ 2698044 w 3962400"/>
              <a:gd name="connsiteY71" fmla="*/ 2497289 h 3784222"/>
              <a:gd name="connsiteX72" fmla="*/ 2720622 w 3962400"/>
              <a:gd name="connsiteY72" fmla="*/ 2463422 h 3784222"/>
              <a:gd name="connsiteX73" fmla="*/ 2765777 w 3962400"/>
              <a:gd name="connsiteY73" fmla="*/ 2406978 h 3784222"/>
              <a:gd name="connsiteX74" fmla="*/ 2799644 w 3962400"/>
              <a:gd name="connsiteY74" fmla="*/ 2327956 h 3784222"/>
              <a:gd name="connsiteX75" fmla="*/ 2889955 w 3962400"/>
              <a:gd name="connsiteY75" fmla="*/ 2294089 h 3784222"/>
              <a:gd name="connsiteX76" fmla="*/ 2923822 w 3962400"/>
              <a:gd name="connsiteY76" fmla="*/ 2271511 h 3784222"/>
              <a:gd name="connsiteX77" fmla="*/ 2957688 w 3962400"/>
              <a:gd name="connsiteY77" fmla="*/ 2260222 h 3784222"/>
              <a:gd name="connsiteX78" fmla="*/ 3251200 w 3962400"/>
              <a:gd name="connsiteY78" fmla="*/ 2248934 h 3784222"/>
              <a:gd name="connsiteX79" fmla="*/ 3273777 w 3962400"/>
              <a:gd name="connsiteY79" fmla="*/ 2203778 h 3784222"/>
              <a:gd name="connsiteX80" fmla="*/ 3307644 w 3962400"/>
              <a:gd name="connsiteY80" fmla="*/ 2237645 h 3784222"/>
              <a:gd name="connsiteX81" fmla="*/ 3330222 w 3962400"/>
              <a:gd name="connsiteY81" fmla="*/ 2327956 h 3784222"/>
              <a:gd name="connsiteX82" fmla="*/ 3375377 w 3962400"/>
              <a:gd name="connsiteY82" fmla="*/ 2361822 h 3784222"/>
              <a:gd name="connsiteX83" fmla="*/ 3420533 w 3962400"/>
              <a:gd name="connsiteY83" fmla="*/ 2429556 h 3784222"/>
              <a:gd name="connsiteX84" fmla="*/ 3533422 w 3962400"/>
              <a:gd name="connsiteY84" fmla="*/ 2508578 h 3784222"/>
              <a:gd name="connsiteX85" fmla="*/ 3567288 w 3962400"/>
              <a:gd name="connsiteY85" fmla="*/ 2531156 h 3784222"/>
              <a:gd name="connsiteX86" fmla="*/ 3646311 w 3962400"/>
              <a:gd name="connsiteY86" fmla="*/ 2576311 h 3784222"/>
              <a:gd name="connsiteX87" fmla="*/ 3691466 w 3962400"/>
              <a:gd name="connsiteY87" fmla="*/ 2587600 h 3784222"/>
              <a:gd name="connsiteX88" fmla="*/ 3759200 w 3962400"/>
              <a:gd name="connsiteY88" fmla="*/ 2632756 h 3784222"/>
              <a:gd name="connsiteX89" fmla="*/ 3883377 w 3962400"/>
              <a:gd name="connsiteY89" fmla="*/ 2666622 h 3784222"/>
              <a:gd name="connsiteX90" fmla="*/ 3939822 w 3962400"/>
              <a:gd name="connsiteY90" fmla="*/ 2655334 h 3784222"/>
              <a:gd name="connsiteX91" fmla="*/ 3951111 w 3962400"/>
              <a:gd name="connsiteY91" fmla="*/ 2621467 h 3784222"/>
              <a:gd name="connsiteX92" fmla="*/ 3962400 w 3962400"/>
              <a:gd name="connsiteY92" fmla="*/ 2576311 h 3784222"/>
              <a:gd name="connsiteX93" fmla="*/ 3939822 w 3962400"/>
              <a:gd name="connsiteY93" fmla="*/ 2373111 h 3784222"/>
              <a:gd name="connsiteX94" fmla="*/ 3905955 w 3962400"/>
              <a:gd name="connsiteY94" fmla="*/ 2305378 h 3784222"/>
              <a:gd name="connsiteX95" fmla="*/ 3872088 w 3962400"/>
              <a:gd name="connsiteY95" fmla="*/ 2282800 h 3784222"/>
              <a:gd name="connsiteX96" fmla="*/ 3815644 w 3962400"/>
              <a:gd name="connsiteY96" fmla="*/ 2215067 h 3784222"/>
              <a:gd name="connsiteX97" fmla="*/ 3725333 w 3962400"/>
              <a:gd name="connsiteY97" fmla="*/ 2124756 h 3784222"/>
              <a:gd name="connsiteX98" fmla="*/ 3680177 w 3962400"/>
              <a:gd name="connsiteY98" fmla="*/ 2057022 h 3784222"/>
              <a:gd name="connsiteX99" fmla="*/ 3578577 w 3962400"/>
              <a:gd name="connsiteY99" fmla="*/ 1966711 h 3784222"/>
              <a:gd name="connsiteX100" fmla="*/ 3544711 w 3962400"/>
              <a:gd name="connsiteY100" fmla="*/ 1921556 h 3784222"/>
              <a:gd name="connsiteX101" fmla="*/ 3510844 w 3962400"/>
              <a:gd name="connsiteY101" fmla="*/ 1898978 h 3784222"/>
              <a:gd name="connsiteX102" fmla="*/ 3454400 w 3962400"/>
              <a:gd name="connsiteY102" fmla="*/ 1842534 h 3784222"/>
              <a:gd name="connsiteX103" fmla="*/ 3431822 w 3962400"/>
              <a:gd name="connsiteY103" fmla="*/ 1808667 h 3784222"/>
              <a:gd name="connsiteX104" fmla="*/ 3386666 w 3962400"/>
              <a:gd name="connsiteY104" fmla="*/ 1774800 h 3784222"/>
              <a:gd name="connsiteX105" fmla="*/ 3364088 w 3962400"/>
              <a:gd name="connsiteY105" fmla="*/ 1740934 h 3784222"/>
              <a:gd name="connsiteX106" fmla="*/ 3285066 w 3962400"/>
              <a:gd name="connsiteY106" fmla="*/ 1673200 h 3784222"/>
              <a:gd name="connsiteX107" fmla="*/ 3217333 w 3962400"/>
              <a:gd name="connsiteY107" fmla="*/ 1594178 h 3784222"/>
              <a:gd name="connsiteX108" fmla="*/ 3183466 w 3962400"/>
              <a:gd name="connsiteY108" fmla="*/ 1560311 h 3784222"/>
              <a:gd name="connsiteX109" fmla="*/ 3127022 w 3962400"/>
              <a:gd name="connsiteY109" fmla="*/ 1481289 h 3784222"/>
              <a:gd name="connsiteX110" fmla="*/ 3036711 w 3962400"/>
              <a:gd name="connsiteY110" fmla="*/ 1379689 h 3784222"/>
              <a:gd name="connsiteX111" fmla="*/ 3002844 w 3962400"/>
              <a:gd name="connsiteY111" fmla="*/ 1323245 h 3784222"/>
              <a:gd name="connsiteX112" fmla="*/ 2957688 w 3962400"/>
              <a:gd name="connsiteY112" fmla="*/ 1266800 h 3784222"/>
              <a:gd name="connsiteX113" fmla="*/ 2935111 w 3962400"/>
              <a:gd name="connsiteY113" fmla="*/ 1232934 h 3784222"/>
              <a:gd name="connsiteX114" fmla="*/ 2901244 w 3962400"/>
              <a:gd name="connsiteY114" fmla="*/ 1210356 h 3784222"/>
              <a:gd name="connsiteX115" fmla="*/ 2777066 w 3962400"/>
              <a:gd name="connsiteY115" fmla="*/ 1074889 h 3784222"/>
              <a:gd name="connsiteX116" fmla="*/ 2720622 w 3962400"/>
              <a:gd name="connsiteY116" fmla="*/ 1018445 h 3784222"/>
              <a:gd name="connsiteX117" fmla="*/ 2652888 w 3962400"/>
              <a:gd name="connsiteY117" fmla="*/ 939422 h 3784222"/>
              <a:gd name="connsiteX118" fmla="*/ 2562577 w 3962400"/>
              <a:gd name="connsiteY118" fmla="*/ 860400 h 3784222"/>
              <a:gd name="connsiteX119" fmla="*/ 2415822 w 3962400"/>
              <a:gd name="connsiteY119" fmla="*/ 724934 h 3784222"/>
              <a:gd name="connsiteX120" fmla="*/ 2087452 w 3962400"/>
              <a:gd name="connsiteY120" fmla="*/ 535018 h 3784222"/>
              <a:gd name="connsiteX121" fmla="*/ 1799420 w 3962400"/>
              <a:gd name="connsiteY121" fmla="*/ 174978 h 3784222"/>
              <a:gd name="connsiteX122" fmla="*/ 1007332 w 3962400"/>
              <a:gd name="connsiteY122" fmla="*/ 174978 h 3784222"/>
              <a:gd name="connsiteX123" fmla="*/ 1478844 w 3962400"/>
              <a:gd name="connsiteY123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948266 w 3962400"/>
              <a:gd name="connsiteY4" fmla="*/ 1244222 h 3784222"/>
              <a:gd name="connsiteX5" fmla="*/ 869244 w 3962400"/>
              <a:gd name="connsiteY5" fmla="*/ 1176489 h 3784222"/>
              <a:gd name="connsiteX6" fmla="*/ 666044 w 3962400"/>
              <a:gd name="connsiteY6" fmla="*/ 995867 h 3784222"/>
              <a:gd name="connsiteX7" fmla="*/ 530577 w 3962400"/>
              <a:gd name="connsiteY7" fmla="*/ 939422 h 3784222"/>
              <a:gd name="connsiteX8" fmla="*/ 338666 w 3962400"/>
              <a:gd name="connsiteY8" fmla="*/ 950711 h 3784222"/>
              <a:gd name="connsiteX9" fmla="*/ 135466 w 3962400"/>
              <a:gd name="connsiteY9" fmla="*/ 1041022 h 3784222"/>
              <a:gd name="connsiteX10" fmla="*/ 33866 w 3962400"/>
              <a:gd name="connsiteY10" fmla="*/ 1244222 h 3784222"/>
              <a:gd name="connsiteX11" fmla="*/ 22577 w 3962400"/>
              <a:gd name="connsiteY11" fmla="*/ 1628045 h 3784222"/>
              <a:gd name="connsiteX12" fmla="*/ 11288 w 3962400"/>
              <a:gd name="connsiteY12" fmla="*/ 1684489 h 3784222"/>
              <a:gd name="connsiteX13" fmla="*/ 0 w 3962400"/>
              <a:gd name="connsiteY13" fmla="*/ 1786089 h 3784222"/>
              <a:gd name="connsiteX14" fmla="*/ 11288 w 3962400"/>
              <a:gd name="connsiteY14" fmla="*/ 2237645 h 3784222"/>
              <a:gd name="connsiteX15" fmla="*/ 56444 w 3962400"/>
              <a:gd name="connsiteY15" fmla="*/ 2339245 h 3784222"/>
              <a:gd name="connsiteX16" fmla="*/ 90311 w 3962400"/>
              <a:gd name="connsiteY16" fmla="*/ 2350534 h 3784222"/>
              <a:gd name="connsiteX17" fmla="*/ 169333 w 3962400"/>
              <a:gd name="connsiteY17" fmla="*/ 2406978 h 3784222"/>
              <a:gd name="connsiteX18" fmla="*/ 203200 w 3962400"/>
              <a:gd name="connsiteY18" fmla="*/ 2418267 h 3784222"/>
              <a:gd name="connsiteX19" fmla="*/ 338666 w 3962400"/>
              <a:gd name="connsiteY19" fmla="*/ 2440845 h 3784222"/>
              <a:gd name="connsiteX20" fmla="*/ 508000 w 3962400"/>
              <a:gd name="connsiteY20" fmla="*/ 2474711 h 3784222"/>
              <a:gd name="connsiteX21" fmla="*/ 541866 w 3962400"/>
              <a:gd name="connsiteY21" fmla="*/ 2497289 h 3784222"/>
              <a:gd name="connsiteX22" fmla="*/ 587022 w 3962400"/>
              <a:gd name="connsiteY22" fmla="*/ 2508578 h 3784222"/>
              <a:gd name="connsiteX23" fmla="*/ 632177 w 3962400"/>
              <a:gd name="connsiteY23" fmla="*/ 2553734 h 3784222"/>
              <a:gd name="connsiteX24" fmla="*/ 745066 w 3962400"/>
              <a:gd name="connsiteY24" fmla="*/ 2655334 h 3784222"/>
              <a:gd name="connsiteX25" fmla="*/ 778933 w 3962400"/>
              <a:gd name="connsiteY25" fmla="*/ 2711778 h 3784222"/>
              <a:gd name="connsiteX26" fmla="*/ 824088 w 3962400"/>
              <a:gd name="connsiteY26" fmla="*/ 2813378 h 3784222"/>
              <a:gd name="connsiteX27" fmla="*/ 846666 w 3962400"/>
              <a:gd name="connsiteY27" fmla="*/ 3106889 h 3784222"/>
              <a:gd name="connsiteX28" fmla="*/ 869244 w 3962400"/>
              <a:gd name="connsiteY28" fmla="*/ 3264934 h 3784222"/>
              <a:gd name="connsiteX29" fmla="*/ 891822 w 3962400"/>
              <a:gd name="connsiteY29" fmla="*/ 3332667 h 3784222"/>
              <a:gd name="connsiteX30" fmla="*/ 993422 w 3962400"/>
              <a:gd name="connsiteY30" fmla="*/ 3422978 h 3784222"/>
              <a:gd name="connsiteX31" fmla="*/ 1027288 w 3962400"/>
              <a:gd name="connsiteY31" fmla="*/ 3434267 h 3784222"/>
              <a:gd name="connsiteX32" fmla="*/ 1095022 w 3962400"/>
              <a:gd name="connsiteY32" fmla="*/ 3366534 h 3784222"/>
              <a:gd name="connsiteX33" fmla="*/ 1162755 w 3962400"/>
              <a:gd name="connsiteY33" fmla="*/ 3298800 h 3784222"/>
              <a:gd name="connsiteX34" fmla="*/ 1196622 w 3962400"/>
              <a:gd name="connsiteY34" fmla="*/ 3332667 h 3784222"/>
              <a:gd name="connsiteX35" fmla="*/ 1207911 w 3962400"/>
              <a:gd name="connsiteY35" fmla="*/ 3366534 h 3784222"/>
              <a:gd name="connsiteX36" fmla="*/ 1230488 w 3962400"/>
              <a:gd name="connsiteY36" fmla="*/ 3411689 h 3784222"/>
              <a:gd name="connsiteX37" fmla="*/ 1264355 w 3962400"/>
              <a:gd name="connsiteY37" fmla="*/ 3513289 h 3784222"/>
              <a:gd name="connsiteX38" fmla="*/ 1309511 w 3962400"/>
              <a:gd name="connsiteY38" fmla="*/ 3581022 h 3784222"/>
              <a:gd name="connsiteX39" fmla="*/ 1332088 w 3962400"/>
              <a:gd name="connsiteY39" fmla="*/ 3682622 h 3784222"/>
              <a:gd name="connsiteX40" fmla="*/ 1365955 w 3962400"/>
              <a:gd name="connsiteY40" fmla="*/ 3761645 h 3784222"/>
              <a:gd name="connsiteX41" fmla="*/ 1399822 w 3962400"/>
              <a:gd name="connsiteY41" fmla="*/ 3784222 h 3784222"/>
              <a:gd name="connsiteX42" fmla="*/ 1433688 w 3962400"/>
              <a:gd name="connsiteY42" fmla="*/ 3761645 h 3784222"/>
              <a:gd name="connsiteX43" fmla="*/ 1467555 w 3962400"/>
              <a:gd name="connsiteY43" fmla="*/ 3716489 h 3784222"/>
              <a:gd name="connsiteX44" fmla="*/ 1512711 w 3962400"/>
              <a:gd name="connsiteY44" fmla="*/ 3648756 h 3784222"/>
              <a:gd name="connsiteX45" fmla="*/ 1546577 w 3962400"/>
              <a:gd name="connsiteY45" fmla="*/ 3614889 h 3784222"/>
              <a:gd name="connsiteX46" fmla="*/ 1580444 w 3962400"/>
              <a:gd name="connsiteY46" fmla="*/ 3513289 h 3784222"/>
              <a:gd name="connsiteX47" fmla="*/ 1591733 w 3962400"/>
              <a:gd name="connsiteY47" fmla="*/ 3479422 h 3784222"/>
              <a:gd name="connsiteX48" fmla="*/ 1625600 w 3962400"/>
              <a:gd name="connsiteY48" fmla="*/ 3468134 h 3784222"/>
              <a:gd name="connsiteX49" fmla="*/ 1727200 w 3962400"/>
              <a:gd name="connsiteY49" fmla="*/ 3535867 h 3784222"/>
              <a:gd name="connsiteX50" fmla="*/ 1794933 w 3962400"/>
              <a:gd name="connsiteY50" fmla="*/ 3569734 h 3784222"/>
              <a:gd name="connsiteX51" fmla="*/ 1862666 w 3962400"/>
              <a:gd name="connsiteY51" fmla="*/ 3614889 h 3784222"/>
              <a:gd name="connsiteX52" fmla="*/ 1896533 w 3962400"/>
              <a:gd name="connsiteY52" fmla="*/ 3626178 h 3784222"/>
              <a:gd name="connsiteX53" fmla="*/ 2077155 w 3962400"/>
              <a:gd name="connsiteY53" fmla="*/ 3648756 h 3784222"/>
              <a:gd name="connsiteX54" fmla="*/ 2144888 w 3962400"/>
              <a:gd name="connsiteY54" fmla="*/ 3660045 h 3784222"/>
              <a:gd name="connsiteX55" fmla="*/ 2246488 w 3962400"/>
              <a:gd name="connsiteY55" fmla="*/ 3648756 h 3784222"/>
              <a:gd name="connsiteX56" fmla="*/ 2257777 w 3962400"/>
              <a:gd name="connsiteY56" fmla="*/ 3614889 h 3784222"/>
              <a:gd name="connsiteX57" fmla="*/ 2291644 w 3962400"/>
              <a:gd name="connsiteY57" fmla="*/ 3603600 h 3784222"/>
              <a:gd name="connsiteX58" fmla="*/ 2302933 w 3962400"/>
              <a:gd name="connsiteY58" fmla="*/ 3569734 h 3784222"/>
              <a:gd name="connsiteX59" fmla="*/ 2381955 w 3962400"/>
              <a:gd name="connsiteY59" fmla="*/ 3513289 h 3784222"/>
              <a:gd name="connsiteX60" fmla="*/ 2415822 w 3962400"/>
              <a:gd name="connsiteY60" fmla="*/ 3456845 h 3784222"/>
              <a:gd name="connsiteX61" fmla="*/ 2449688 w 3962400"/>
              <a:gd name="connsiteY61" fmla="*/ 3422978 h 3784222"/>
              <a:gd name="connsiteX62" fmla="*/ 2494844 w 3962400"/>
              <a:gd name="connsiteY62" fmla="*/ 3343956 h 3784222"/>
              <a:gd name="connsiteX63" fmla="*/ 2528711 w 3962400"/>
              <a:gd name="connsiteY63" fmla="*/ 3050445 h 3784222"/>
              <a:gd name="connsiteX64" fmla="*/ 2551288 w 3962400"/>
              <a:gd name="connsiteY64" fmla="*/ 2824667 h 3784222"/>
              <a:gd name="connsiteX65" fmla="*/ 2573866 w 3962400"/>
              <a:gd name="connsiteY65" fmla="*/ 2700489 h 3784222"/>
              <a:gd name="connsiteX66" fmla="*/ 2585155 w 3962400"/>
              <a:gd name="connsiteY66" fmla="*/ 2666622 h 3784222"/>
              <a:gd name="connsiteX67" fmla="*/ 2619022 w 3962400"/>
              <a:gd name="connsiteY67" fmla="*/ 2644045 h 3784222"/>
              <a:gd name="connsiteX68" fmla="*/ 2652888 w 3962400"/>
              <a:gd name="connsiteY68" fmla="*/ 2576311 h 3784222"/>
              <a:gd name="connsiteX69" fmla="*/ 2675466 w 3962400"/>
              <a:gd name="connsiteY69" fmla="*/ 2542445 h 3784222"/>
              <a:gd name="connsiteX70" fmla="*/ 2698044 w 3962400"/>
              <a:gd name="connsiteY70" fmla="*/ 2497289 h 3784222"/>
              <a:gd name="connsiteX71" fmla="*/ 2720622 w 3962400"/>
              <a:gd name="connsiteY71" fmla="*/ 2463422 h 3784222"/>
              <a:gd name="connsiteX72" fmla="*/ 2765777 w 3962400"/>
              <a:gd name="connsiteY72" fmla="*/ 2406978 h 3784222"/>
              <a:gd name="connsiteX73" fmla="*/ 2799644 w 3962400"/>
              <a:gd name="connsiteY73" fmla="*/ 2327956 h 3784222"/>
              <a:gd name="connsiteX74" fmla="*/ 2889955 w 3962400"/>
              <a:gd name="connsiteY74" fmla="*/ 2294089 h 3784222"/>
              <a:gd name="connsiteX75" fmla="*/ 2923822 w 3962400"/>
              <a:gd name="connsiteY75" fmla="*/ 2271511 h 3784222"/>
              <a:gd name="connsiteX76" fmla="*/ 2957688 w 3962400"/>
              <a:gd name="connsiteY76" fmla="*/ 2260222 h 3784222"/>
              <a:gd name="connsiteX77" fmla="*/ 3251200 w 3962400"/>
              <a:gd name="connsiteY77" fmla="*/ 2248934 h 3784222"/>
              <a:gd name="connsiteX78" fmla="*/ 3273777 w 3962400"/>
              <a:gd name="connsiteY78" fmla="*/ 2203778 h 3784222"/>
              <a:gd name="connsiteX79" fmla="*/ 3307644 w 3962400"/>
              <a:gd name="connsiteY79" fmla="*/ 2237645 h 3784222"/>
              <a:gd name="connsiteX80" fmla="*/ 3330222 w 3962400"/>
              <a:gd name="connsiteY80" fmla="*/ 2327956 h 3784222"/>
              <a:gd name="connsiteX81" fmla="*/ 3375377 w 3962400"/>
              <a:gd name="connsiteY81" fmla="*/ 2361822 h 3784222"/>
              <a:gd name="connsiteX82" fmla="*/ 3420533 w 3962400"/>
              <a:gd name="connsiteY82" fmla="*/ 2429556 h 3784222"/>
              <a:gd name="connsiteX83" fmla="*/ 3533422 w 3962400"/>
              <a:gd name="connsiteY83" fmla="*/ 2508578 h 3784222"/>
              <a:gd name="connsiteX84" fmla="*/ 3567288 w 3962400"/>
              <a:gd name="connsiteY84" fmla="*/ 2531156 h 3784222"/>
              <a:gd name="connsiteX85" fmla="*/ 3646311 w 3962400"/>
              <a:gd name="connsiteY85" fmla="*/ 2576311 h 3784222"/>
              <a:gd name="connsiteX86" fmla="*/ 3691466 w 3962400"/>
              <a:gd name="connsiteY86" fmla="*/ 2587600 h 3784222"/>
              <a:gd name="connsiteX87" fmla="*/ 3759200 w 3962400"/>
              <a:gd name="connsiteY87" fmla="*/ 2632756 h 3784222"/>
              <a:gd name="connsiteX88" fmla="*/ 3883377 w 3962400"/>
              <a:gd name="connsiteY88" fmla="*/ 2666622 h 3784222"/>
              <a:gd name="connsiteX89" fmla="*/ 3939822 w 3962400"/>
              <a:gd name="connsiteY89" fmla="*/ 2655334 h 3784222"/>
              <a:gd name="connsiteX90" fmla="*/ 3951111 w 3962400"/>
              <a:gd name="connsiteY90" fmla="*/ 2621467 h 3784222"/>
              <a:gd name="connsiteX91" fmla="*/ 3962400 w 3962400"/>
              <a:gd name="connsiteY91" fmla="*/ 2576311 h 3784222"/>
              <a:gd name="connsiteX92" fmla="*/ 3939822 w 3962400"/>
              <a:gd name="connsiteY92" fmla="*/ 2373111 h 3784222"/>
              <a:gd name="connsiteX93" fmla="*/ 3905955 w 3962400"/>
              <a:gd name="connsiteY93" fmla="*/ 2305378 h 3784222"/>
              <a:gd name="connsiteX94" fmla="*/ 3872088 w 3962400"/>
              <a:gd name="connsiteY94" fmla="*/ 2282800 h 3784222"/>
              <a:gd name="connsiteX95" fmla="*/ 3815644 w 3962400"/>
              <a:gd name="connsiteY95" fmla="*/ 2215067 h 3784222"/>
              <a:gd name="connsiteX96" fmla="*/ 3725333 w 3962400"/>
              <a:gd name="connsiteY96" fmla="*/ 2124756 h 3784222"/>
              <a:gd name="connsiteX97" fmla="*/ 3680177 w 3962400"/>
              <a:gd name="connsiteY97" fmla="*/ 2057022 h 3784222"/>
              <a:gd name="connsiteX98" fmla="*/ 3578577 w 3962400"/>
              <a:gd name="connsiteY98" fmla="*/ 1966711 h 3784222"/>
              <a:gd name="connsiteX99" fmla="*/ 3544711 w 3962400"/>
              <a:gd name="connsiteY99" fmla="*/ 1921556 h 3784222"/>
              <a:gd name="connsiteX100" fmla="*/ 3510844 w 3962400"/>
              <a:gd name="connsiteY100" fmla="*/ 1898978 h 3784222"/>
              <a:gd name="connsiteX101" fmla="*/ 3454400 w 3962400"/>
              <a:gd name="connsiteY101" fmla="*/ 1842534 h 3784222"/>
              <a:gd name="connsiteX102" fmla="*/ 3431822 w 3962400"/>
              <a:gd name="connsiteY102" fmla="*/ 1808667 h 3784222"/>
              <a:gd name="connsiteX103" fmla="*/ 3386666 w 3962400"/>
              <a:gd name="connsiteY103" fmla="*/ 1774800 h 3784222"/>
              <a:gd name="connsiteX104" fmla="*/ 3364088 w 3962400"/>
              <a:gd name="connsiteY104" fmla="*/ 1740934 h 3784222"/>
              <a:gd name="connsiteX105" fmla="*/ 3285066 w 3962400"/>
              <a:gd name="connsiteY105" fmla="*/ 1673200 h 3784222"/>
              <a:gd name="connsiteX106" fmla="*/ 3217333 w 3962400"/>
              <a:gd name="connsiteY106" fmla="*/ 1594178 h 3784222"/>
              <a:gd name="connsiteX107" fmla="*/ 3183466 w 3962400"/>
              <a:gd name="connsiteY107" fmla="*/ 1560311 h 3784222"/>
              <a:gd name="connsiteX108" fmla="*/ 3127022 w 3962400"/>
              <a:gd name="connsiteY108" fmla="*/ 1481289 h 3784222"/>
              <a:gd name="connsiteX109" fmla="*/ 3036711 w 3962400"/>
              <a:gd name="connsiteY109" fmla="*/ 1379689 h 3784222"/>
              <a:gd name="connsiteX110" fmla="*/ 3002844 w 3962400"/>
              <a:gd name="connsiteY110" fmla="*/ 1323245 h 3784222"/>
              <a:gd name="connsiteX111" fmla="*/ 2957688 w 3962400"/>
              <a:gd name="connsiteY111" fmla="*/ 1266800 h 3784222"/>
              <a:gd name="connsiteX112" fmla="*/ 2935111 w 3962400"/>
              <a:gd name="connsiteY112" fmla="*/ 1232934 h 3784222"/>
              <a:gd name="connsiteX113" fmla="*/ 2901244 w 3962400"/>
              <a:gd name="connsiteY113" fmla="*/ 1210356 h 3784222"/>
              <a:gd name="connsiteX114" fmla="*/ 2777066 w 3962400"/>
              <a:gd name="connsiteY114" fmla="*/ 1074889 h 3784222"/>
              <a:gd name="connsiteX115" fmla="*/ 2720622 w 3962400"/>
              <a:gd name="connsiteY115" fmla="*/ 1018445 h 3784222"/>
              <a:gd name="connsiteX116" fmla="*/ 2652888 w 3962400"/>
              <a:gd name="connsiteY116" fmla="*/ 939422 h 3784222"/>
              <a:gd name="connsiteX117" fmla="*/ 2562577 w 3962400"/>
              <a:gd name="connsiteY117" fmla="*/ 860400 h 3784222"/>
              <a:gd name="connsiteX118" fmla="*/ 2415822 w 3962400"/>
              <a:gd name="connsiteY118" fmla="*/ 724934 h 3784222"/>
              <a:gd name="connsiteX119" fmla="*/ 2087452 w 3962400"/>
              <a:gd name="connsiteY119" fmla="*/ 535018 h 3784222"/>
              <a:gd name="connsiteX120" fmla="*/ 1799420 w 3962400"/>
              <a:gd name="connsiteY120" fmla="*/ 174978 h 3784222"/>
              <a:gd name="connsiteX121" fmla="*/ 1007332 w 3962400"/>
              <a:gd name="connsiteY121" fmla="*/ 174978 h 3784222"/>
              <a:gd name="connsiteX122" fmla="*/ 1478844 w 3962400"/>
              <a:gd name="connsiteY122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275644 w 3962400"/>
              <a:gd name="connsiteY2" fmla="*/ 1278089 h 3784222"/>
              <a:gd name="connsiteX3" fmla="*/ 1038577 w 3962400"/>
              <a:gd name="connsiteY3" fmla="*/ 1266800 h 3784222"/>
              <a:gd name="connsiteX4" fmla="*/ 869244 w 3962400"/>
              <a:gd name="connsiteY4" fmla="*/ 1176489 h 3784222"/>
              <a:gd name="connsiteX5" fmla="*/ 666044 w 3962400"/>
              <a:gd name="connsiteY5" fmla="*/ 995867 h 3784222"/>
              <a:gd name="connsiteX6" fmla="*/ 530577 w 3962400"/>
              <a:gd name="connsiteY6" fmla="*/ 939422 h 3784222"/>
              <a:gd name="connsiteX7" fmla="*/ 338666 w 3962400"/>
              <a:gd name="connsiteY7" fmla="*/ 950711 h 3784222"/>
              <a:gd name="connsiteX8" fmla="*/ 135466 w 3962400"/>
              <a:gd name="connsiteY8" fmla="*/ 1041022 h 3784222"/>
              <a:gd name="connsiteX9" fmla="*/ 33866 w 3962400"/>
              <a:gd name="connsiteY9" fmla="*/ 1244222 h 3784222"/>
              <a:gd name="connsiteX10" fmla="*/ 22577 w 3962400"/>
              <a:gd name="connsiteY10" fmla="*/ 1628045 h 3784222"/>
              <a:gd name="connsiteX11" fmla="*/ 11288 w 3962400"/>
              <a:gd name="connsiteY11" fmla="*/ 1684489 h 3784222"/>
              <a:gd name="connsiteX12" fmla="*/ 0 w 3962400"/>
              <a:gd name="connsiteY12" fmla="*/ 1786089 h 3784222"/>
              <a:gd name="connsiteX13" fmla="*/ 11288 w 3962400"/>
              <a:gd name="connsiteY13" fmla="*/ 2237645 h 3784222"/>
              <a:gd name="connsiteX14" fmla="*/ 56444 w 3962400"/>
              <a:gd name="connsiteY14" fmla="*/ 2339245 h 3784222"/>
              <a:gd name="connsiteX15" fmla="*/ 90311 w 3962400"/>
              <a:gd name="connsiteY15" fmla="*/ 2350534 h 3784222"/>
              <a:gd name="connsiteX16" fmla="*/ 169333 w 3962400"/>
              <a:gd name="connsiteY16" fmla="*/ 2406978 h 3784222"/>
              <a:gd name="connsiteX17" fmla="*/ 203200 w 3962400"/>
              <a:gd name="connsiteY17" fmla="*/ 2418267 h 3784222"/>
              <a:gd name="connsiteX18" fmla="*/ 338666 w 3962400"/>
              <a:gd name="connsiteY18" fmla="*/ 2440845 h 3784222"/>
              <a:gd name="connsiteX19" fmla="*/ 508000 w 3962400"/>
              <a:gd name="connsiteY19" fmla="*/ 2474711 h 3784222"/>
              <a:gd name="connsiteX20" fmla="*/ 541866 w 3962400"/>
              <a:gd name="connsiteY20" fmla="*/ 2497289 h 3784222"/>
              <a:gd name="connsiteX21" fmla="*/ 587022 w 3962400"/>
              <a:gd name="connsiteY21" fmla="*/ 2508578 h 3784222"/>
              <a:gd name="connsiteX22" fmla="*/ 632177 w 3962400"/>
              <a:gd name="connsiteY22" fmla="*/ 2553734 h 3784222"/>
              <a:gd name="connsiteX23" fmla="*/ 745066 w 3962400"/>
              <a:gd name="connsiteY23" fmla="*/ 2655334 h 3784222"/>
              <a:gd name="connsiteX24" fmla="*/ 778933 w 3962400"/>
              <a:gd name="connsiteY24" fmla="*/ 2711778 h 3784222"/>
              <a:gd name="connsiteX25" fmla="*/ 824088 w 3962400"/>
              <a:gd name="connsiteY25" fmla="*/ 2813378 h 3784222"/>
              <a:gd name="connsiteX26" fmla="*/ 846666 w 3962400"/>
              <a:gd name="connsiteY26" fmla="*/ 3106889 h 3784222"/>
              <a:gd name="connsiteX27" fmla="*/ 869244 w 3962400"/>
              <a:gd name="connsiteY27" fmla="*/ 3264934 h 3784222"/>
              <a:gd name="connsiteX28" fmla="*/ 891822 w 3962400"/>
              <a:gd name="connsiteY28" fmla="*/ 3332667 h 3784222"/>
              <a:gd name="connsiteX29" fmla="*/ 993422 w 3962400"/>
              <a:gd name="connsiteY29" fmla="*/ 3422978 h 3784222"/>
              <a:gd name="connsiteX30" fmla="*/ 1027288 w 3962400"/>
              <a:gd name="connsiteY30" fmla="*/ 3434267 h 3784222"/>
              <a:gd name="connsiteX31" fmla="*/ 1095022 w 3962400"/>
              <a:gd name="connsiteY31" fmla="*/ 3366534 h 3784222"/>
              <a:gd name="connsiteX32" fmla="*/ 1162755 w 3962400"/>
              <a:gd name="connsiteY32" fmla="*/ 3298800 h 3784222"/>
              <a:gd name="connsiteX33" fmla="*/ 1196622 w 3962400"/>
              <a:gd name="connsiteY33" fmla="*/ 3332667 h 3784222"/>
              <a:gd name="connsiteX34" fmla="*/ 1207911 w 3962400"/>
              <a:gd name="connsiteY34" fmla="*/ 3366534 h 3784222"/>
              <a:gd name="connsiteX35" fmla="*/ 1230488 w 3962400"/>
              <a:gd name="connsiteY35" fmla="*/ 3411689 h 3784222"/>
              <a:gd name="connsiteX36" fmla="*/ 1264355 w 3962400"/>
              <a:gd name="connsiteY36" fmla="*/ 3513289 h 3784222"/>
              <a:gd name="connsiteX37" fmla="*/ 1309511 w 3962400"/>
              <a:gd name="connsiteY37" fmla="*/ 3581022 h 3784222"/>
              <a:gd name="connsiteX38" fmla="*/ 1332088 w 3962400"/>
              <a:gd name="connsiteY38" fmla="*/ 3682622 h 3784222"/>
              <a:gd name="connsiteX39" fmla="*/ 1365955 w 3962400"/>
              <a:gd name="connsiteY39" fmla="*/ 3761645 h 3784222"/>
              <a:gd name="connsiteX40" fmla="*/ 1399822 w 3962400"/>
              <a:gd name="connsiteY40" fmla="*/ 3784222 h 3784222"/>
              <a:gd name="connsiteX41" fmla="*/ 1433688 w 3962400"/>
              <a:gd name="connsiteY41" fmla="*/ 3761645 h 3784222"/>
              <a:gd name="connsiteX42" fmla="*/ 1467555 w 3962400"/>
              <a:gd name="connsiteY42" fmla="*/ 3716489 h 3784222"/>
              <a:gd name="connsiteX43" fmla="*/ 1512711 w 3962400"/>
              <a:gd name="connsiteY43" fmla="*/ 3648756 h 3784222"/>
              <a:gd name="connsiteX44" fmla="*/ 1546577 w 3962400"/>
              <a:gd name="connsiteY44" fmla="*/ 3614889 h 3784222"/>
              <a:gd name="connsiteX45" fmla="*/ 1580444 w 3962400"/>
              <a:gd name="connsiteY45" fmla="*/ 3513289 h 3784222"/>
              <a:gd name="connsiteX46" fmla="*/ 1591733 w 3962400"/>
              <a:gd name="connsiteY46" fmla="*/ 3479422 h 3784222"/>
              <a:gd name="connsiteX47" fmla="*/ 1625600 w 3962400"/>
              <a:gd name="connsiteY47" fmla="*/ 3468134 h 3784222"/>
              <a:gd name="connsiteX48" fmla="*/ 1727200 w 3962400"/>
              <a:gd name="connsiteY48" fmla="*/ 3535867 h 3784222"/>
              <a:gd name="connsiteX49" fmla="*/ 1794933 w 3962400"/>
              <a:gd name="connsiteY49" fmla="*/ 3569734 h 3784222"/>
              <a:gd name="connsiteX50" fmla="*/ 1862666 w 3962400"/>
              <a:gd name="connsiteY50" fmla="*/ 3614889 h 3784222"/>
              <a:gd name="connsiteX51" fmla="*/ 1896533 w 3962400"/>
              <a:gd name="connsiteY51" fmla="*/ 3626178 h 3784222"/>
              <a:gd name="connsiteX52" fmla="*/ 2077155 w 3962400"/>
              <a:gd name="connsiteY52" fmla="*/ 3648756 h 3784222"/>
              <a:gd name="connsiteX53" fmla="*/ 2144888 w 3962400"/>
              <a:gd name="connsiteY53" fmla="*/ 3660045 h 3784222"/>
              <a:gd name="connsiteX54" fmla="*/ 2246488 w 3962400"/>
              <a:gd name="connsiteY54" fmla="*/ 3648756 h 3784222"/>
              <a:gd name="connsiteX55" fmla="*/ 2257777 w 3962400"/>
              <a:gd name="connsiteY55" fmla="*/ 3614889 h 3784222"/>
              <a:gd name="connsiteX56" fmla="*/ 2291644 w 3962400"/>
              <a:gd name="connsiteY56" fmla="*/ 3603600 h 3784222"/>
              <a:gd name="connsiteX57" fmla="*/ 2302933 w 3962400"/>
              <a:gd name="connsiteY57" fmla="*/ 3569734 h 3784222"/>
              <a:gd name="connsiteX58" fmla="*/ 2381955 w 3962400"/>
              <a:gd name="connsiteY58" fmla="*/ 3513289 h 3784222"/>
              <a:gd name="connsiteX59" fmla="*/ 2415822 w 3962400"/>
              <a:gd name="connsiteY59" fmla="*/ 3456845 h 3784222"/>
              <a:gd name="connsiteX60" fmla="*/ 2449688 w 3962400"/>
              <a:gd name="connsiteY60" fmla="*/ 3422978 h 3784222"/>
              <a:gd name="connsiteX61" fmla="*/ 2494844 w 3962400"/>
              <a:gd name="connsiteY61" fmla="*/ 3343956 h 3784222"/>
              <a:gd name="connsiteX62" fmla="*/ 2528711 w 3962400"/>
              <a:gd name="connsiteY62" fmla="*/ 3050445 h 3784222"/>
              <a:gd name="connsiteX63" fmla="*/ 2551288 w 3962400"/>
              <a:gd name="connsiteY63" fmla="*/ 2824667 h 3784222"/>
              <a:gd name="connsiteX64" fmla="*/ 2573866 w 3962400"/>
              <a:gd name="connsiteY64" fmla="*/ 2700489 h 3784222"/>
              <a:gd name="connsiteX65" fmla="*/ 2585155 w 3962400"/>
              <a:gd name="connsiteY65" fmla="*/ 2666622 h 3784222"/>
              <a:gd name="connsiteX66" fmla="*/ 2619022 w 3962400"/>
              <a:gd name="connsiteY66" fmla="*/ 2644045 h 3784222"/>
              <a:gd name="connsiteX67" fmla="*/ 2652888 w 3962400"/>
              <a:gd name="connsiteY67" fmla="*/ 2576311 h 3784222"/>
              <a:gd name="connsiteX68" fmla="*/ 2675466 w 3962400"/>
              <a:gd name="connsiteY68" fmla="*/ 2542445 h 3784222"/>
              <a:gd name="connsiteX69" fmla="*/ 2698044 w 3962400"/>
              <a:gd name="connsiteY69" fmla="*/ 2497289 h 3784222"/>
              <a:gd name="connsiteX70" fmla="*/ 2720622 w 3962400"/>
              <a:gd name="connsiteY70" fmla="*/ 2463422 h 3784222"/>
              <a:gd name="connsiteX71" fmla="*/ 2765777 w 3962400"/>
              <a:gd name="connsiteY71" fmla="*/ 2406978 h 3784222"/>
              <a:gd name="connsiteX72" fmla="*/ 2799644 w 3962400"/>
              <a:gd name="connsiteY72" fmla="*/ 2327956 h 3784222"/>
              <a:gd name="connsiteX73" fmla="*/ 2889955 w 3962400"/>
              <a:gd name="connsiteY73" fmla="*/ 2294089 h 3784222"/>
              <a:gd name="connsiteX74" fmla="*/ 2923822 w 3962400"/>
              <a:gd name="connsiteY74" fmla="*/ 2271511 h 3784222"/>
              <a:gd name="connsiteX75" fmla="*/ 2957688 w 3962400"/>
              <a:gd name="connsiteY75" fmla="*/ 2260222 h 3784222"/>
              <a:gd name="connsiteX76" fmla="*/ 3251200 w 3962400"/>
              <a:gd name="connsiteY76" fmla="*/ 2248934 h 3784222"/>
              <a:gd name="connsiteX77" fmla="*/ 3273777 w 3962400"/>
              <a:gd name="connsiteY77" fmla="*/ 2203778 h 3784222"/>
              <a:gd name="connsiteX78" fmla="*/ 3307644 w 3962400"/>
              <a:gd name="connsiteY78" fmla="*/ 2237645 h 3784222"/>
              <a:gd name="connsiteX79" fmla="*/ 3330222 w 3962400"/>
              <a:gd name="connsiteY79" fmla="*/ 2327956 h 3784222"/>
              <a:gd name="connsiteX80" fmla="*/ 3375377 w 3962400"/>
              <a:gd name="connsiteY80" fmla="*/ 2361822 h 3784222"/>
              <a:gd name="connsiteX81" fmla="*/ 3420533 w 3962400"/>
              <a:gd name="connsiteY81" fmla="*/ 2429556 h 3784222"/>
              <a:gd name="connsiteX82" fmla="*/ 3533422 w 3962400"/>
              <a:gd name="connsiteY82" fmla="*/ 2508578 h 3784222"/>
              <a:gd name="connsiteX83" fmla="*/ 3567288 w 3962400"/>
              <a:gd name="connsiteY83" fmla="*/ 2531156 h 3784222"/>
              <a:gd name="connsiteX84" fmla="*/ 3646311 w 3962400"/>
              <a:gd name="connsiteY84" fmla="*/ 2576311 h 3784222"/>
              <a:gd name="connsiteX85" fmla="*/ 3691466 w 3962400"/>
              <a:gd name="connsiteY85" fmla="*/ 2587600 h 3784222"/>
              <a:gd name="connsiteX86" fmla="*/ 3759200 w 3962400"/>
              <a:gd name="connsiteY86" fmla="*/ 2632756 h 3784222"/>
              <a:gd name="connsiteX87" fmla="*/ 3883377 w 3962400"/>
              <a:gd name="connsiteY87" fmla="*/ 2666622 h 3784222"/>
              <a:gd name="connsiteX88" fmla="*/ 3939822 w 3962400"/>
              <a:gd name="connsiteY88" fmla="*/ 2655334 h 3784222"/>
              <a:gd name="connsiteX89" fmla="*/ 3951111 w 3962400"/>
              <a:gd name="connsiteY89" fmla="*/ 2621467 h 3784222"/>
              <a:gd name="connsiteX90" fmla="*/ 3962400 w 3962400"/>
              <a:gd name="connsiteY90" fmla="*/ 2576311 h 3784222"/>
              <a:gd name="connsiteX91" fmla="*/ 3939822 w 3962400"/>
              <a:gd name="connsiteY91" fmla="*/ 2373111 h 3784222"/>
              <a:gd name="connsiteX92" fmla="*/ 3905955 w 3962400"/>
              <a:gd name="connsiteY92" fmla="*/ 2305378 h 3784222"/>
              <a:gd name="connsiteX93" fmla="*/ 3872088 w 3962400"/>
              <a:gd name="connsiteY93" fmla="*/ 2282800 h 3784222"/>
              <a:gd name="connsiteX94" fmla="*/ 3815644 w 3962400"/>
              <a:gd name="connsiteY94" fmla="*/ 2215067 h 3784222"/>
              <a:gd name="connsiteX95" fmla="*/ 3725333 w 3962400"/>
              <a:gd name="connsiteY95" fmla="*/ 2124756 h 3784222"/>
              <a:gd name="connsiteX96" fmla="*/ 3680177 w 3962400"/>
              <a:gd name="connsiteY96" fmla="*/ 2057022 h 3784222"/>
              <a:gd name="connsiteX97" fmla="*/ 3578577 w 3962400"/>
              <a:gd name="connsiteY97" fmla="*/ 1966711 h 3784222"/>
              <a:gd name="connsiteX98" fmla="*/ 3544711 w 3962400"/>
              <a:gd name="connsiteY98" fmla="*/ 1921556 h 3784222"/>
              <a:gd name="connsiteX99" fmla="*/ 3510844 w 3962400"/>
              <a:gd name="connsiteY99" fmla="*/ 1898978 h 3784222"/>
              <a:gd name="connsiteX100" fmla="*/ 3454400 w 3962400"/>
              <a:gd name="connsiteY100" fmla="*/ 1842534 h 3784222"/>
              <a:gd name="connsiteX101" fmla="*/ 3431822 w 3962400"/>
              <a:gd name="connsiteY101" fmla="*/ 1808667 h 3784222"/>
              <a:gd name="connsiteX102" fmla="*/ 3386666 w 3962400"/>
              <a:gd name="connsiteY102" fmla="*/ 1774800 h 3784222"/>
              <a:gd name="connsiteX103" fmla="*/ 3364088 w 3962400"/>
              <a:gd name="connsiteY103" fmla="*/ 1740934 h 3784222"/>
              <a:gd name="connsiteX104" fmla="*/ 3285066 w 3962400"/>
              <a:gd name="connsiteY104" fmla="*/ 1673200 h 3784222"/>
              <a:gd name="connsiteX105" fmla="*/ 3217333 w 3962400"/>
              <a:gd name="connsiteY105" fmla="*/ 1594178 h 3784222"/>
              <a:gd name="connsiteX106" fmla="*/ 3183466 w 3962400"/>
              <a:gd name="connsiteY106" fmla="*/ 1560311 h 3784222"/>
              <a:gd name="connsiteX107" fmla="*/ 3127022 w 3962400"/>
              <a:gd name="connsiteY107" fmla="*/ 1481289 h 3784222"/>
              <a:gd name="connsiteX108" fmla="*/ 3036711 w 3962400"/>
              <a:gd name="connsiteY108" fmla="*/ 1379689 h 3784222"/>
              <a:gd name="connsiteX109" fmla="*/ 3002844 w 3962400"/>
              <a:gd name="connsiteY109" fmla="*/ 1323245 h 3784222"/>
              <a:gd name="connsiteX110" fmla="*/ 2957688 w 3962400"/>
              <a:gd name="connsiteY110" fmla="*/ 1266800 h 3784222"/>
              <a:gd name="connsiteX111" fmla="*/ 2935111 w 3962400"/>
              <a:gd name="connsiteY111" fmla="*/ 1232934 h 3784222"/>
              <a:gd name="connsiteX112" fmla="*/ 2901244 w 3962400"/>
              <a:gd name="connsiteY112" fmla="*/ 1210356 h 3784222"/>
              <a:gd name="connsiteX113" fmla="*/ 2777066 w 3962400"/>
              <a:gd name="connsiteY113" fmla="*/ 1074889 h 3784222"/>
              <a:gd name="connsiteX114" fmla="*/ 2720622 w 3962400"/>
              <a:gd name="connsiteY114" fmla="*/ 1018445 h 3784222"/>
              <a:gd name="connsiteX115" fmla="*/ 2652888 w 3962400"/>
              <a:gd name="connsiteY115" fmla="*/ 939422 h 3784222"/>
              <a:gd name="connsiteX116" fmla="*/ 2562577 w 3962400"/>
              <a:gd name="connsiteY116" fmla="*/ 860400 h 3784222"/>
              <a:gd name="connsiteX117" fmla="*/ 2415822 w 3962400"/>
              <a:gd name="connsiteY117" fmla="*/ 724934 h 3784222"/>
              <a:gd name="connsiteX118" fmla="*/ 2087452 w 3962400"/>
              <a:gd name="connsiteY118" fmla="*/ 535018 h 3784222"/>
              <a:gd name="connsiteX119" fmla="*/ 1799420 w 3962400"/>
              <a:gd name="connsiteY119" fmla="*/ 174978 h 3784222"/>
              <a:gd name="connsiteX120" fmla="*/ 1007332 w 3962400"/>
              <a:gd name="connsiteY120" fmla="*/ 174978 h 3784222"/>
              <a:gd name="connsiteX121" fmla="*/ 1478844 w 3962400"/>
              <a:gd name="connsiteY121" fmla="*/ 1176489 h 3784222"/>
              <a:gd name="connsiteX0" fmla="*/ 1478844 w 3962400"/>
              <a:gd name="connsiteY0" fmla="*/ 1176489 h 3784222"/>
              <a:gd name="connsiteX1" fmla="*/ 1343377 w 3962400"/>
              <a:gd name="connsiteY1" fmla="*/ 1255511 h 3784222"/>
              <a:gd name="connsiteX2" fmla="*/ 1038577 w 3962400"/>
              <a:gd name="connsiteY2" fmla="*/ 1266800 h 3784222"/>
              <a:gd name="connsiteX3" fmla="*/ 869244 w 3962400"/>
              <a:gd name="connsiteY3" fmla="*/ 1176489 h 3784222"/>
              <a:gd name="connsiteX4" fmla="*/ 666044 w 3962400"/>
              <a:gd name="connsiteY4" fmla="*/ 995867 h 3784222"/>
              <a:gd name="connsiteX5" fmla="*/ 530577 w 3962400"/>
              <a:gd name="connsiteY5" fmla="*/ 939422 h 3784222"/>
              <a:gd name="connsiteX6" fmla="*/ 338666 w 3962400"/>
              <a:gd name="connsiteY6" fmla="*/ 950711 h 3784222"/>
              <a:gd name="connsiteX7" fmla="*/ 135466 w 3962400"/>
              <a:gd name="connsiteY7" fmla="*/ 1041022 h 3784222"/>
              <a:gd name="connsiteX8" fmla="*/ 33866 w 3962400"/>
              <a:gd name="connsiteY8" fmla="*/ 1244222 h 3784222"/>
              <a:gd name="connsiteX9" fmla="*/ 22577 w 3962400"/>
              <a:gd name="connsiteY9" fmla="*/ 1628045 h 3784222"/>
              <a:gd name="connsiteX10" fmla="*/ 11288 w 3962400"/>
              <a:gd name="connsiteY10" fmla="*/ 1684489 h 3784222"/>
              <a:gd name="connsiteX11" fmla="*/ 0 w 3962400"/>
              <a:gd name="connsiteY11" fmla="*/ 1786089 h 3784222"/>
              <a:gd name="connsiteX12" fmla="*/ 11288 w 3962400"/>
              <a:gd name="connsiteY12" fmla="*/ 2237645 h 3784222"/>
              <a:gd name="connsiteX13" fmla="*/ 56444 w 3962400"/>
              <a:gd name="connsiteY13" fmla="*/ 2339245 h 3784222"/>
              <a:gd name="connsiteX14" fmla="*/ 90311 w 3962400"/>
              <a:gd name="connsiteY14" fmla="*/ 2350534 h 3784222"/>
              <a:gd name="connsiteX15" fmla="*/ 169333 w 3962400"/>
              <a:gd name="connsiteY15" fmla="*/ 2406978 h 3784222"/>
              <a:gd name="connsiteX16" fmla="*/ 203200 w 3962400"/>
              <a:gd name="connsiteY16" fmla="*/ 2418267 h 3784222"/>
              <a:gd name="connsiteX17" fmla="*/ 338666 w 3962400"/>
              <a:gd name="connsiteY17" fmla="*/ 2440845 h 3784222"/>
              <a:gd name="connsiteX18" fmla="*/ 508000 w 3962400"/>
              <a:gd name="connsiteY18" fmla="*/ 2474711 h 3784222"/>
              <a:gd name="connsiteX19" fmla="*/ 541866 w 3962400"/>
              <a:gd name="connsiteY19" fmla="*/ 2497289 h 3784222"/>
              <a:gd name="connsiteX20" fmla="*/ 587022 w 3962400"/>
              <a:gd name="connsiteY20" fmla="*/ 2508578 h 3784222"/>
              <a:gd name="connsiteX21" fmla="*/ 632177 w 3962400"/>
              <a:gd name="connsiteY21" fmla="*/ 2553734 h 3784222"/>
              <a:gd name="connsiteX22" fmla="*/ 745066 w 3962400"/>
              <a:gd name="connsiteY22" fmla="*/ 2655334 h 3784222"/>
              <a:gd name="connsiteX23" fmla="*/ 778933 w 3962400"/>
              <a:gd name="connsiteY23" fmla="*/ 2711778 h 3784222"/>
              <a:gd name="connsiteX24" fmla="*/ 824088 w 3962400"/>
              <a:gd name="connsiteY24" fmla="*/ 2813378 h 3784222"/>
              <a:gd name="connsiteX25" fmla="*/ 846666 w 3962400"/>
              <a:gd name="connsiteY25" fmla="*/ 3106889 h 3784222"/>
              <a:gd name="connsiteX26" fmla="*/ 869244 w 3962400"/>
              <a:gd name="connsiteY26" fmla="*/ 3264934 h 3784222"/>
              <a:gd name="connsiteX27" fmla="*/ 891822 w 3962400"/>
              <a:gd name="connsiteY27" fmla="*/ 3332667 h 3784222"/>
              <a:gd name="connsiteX28" fmla="*/ 993422 w 3962400"/>
              <a:gd name="connsiteY28" fmla="*/ 3422978 h 3784222"/>
              <a:gd name="connsiteX29" fmla="*/ 1027288 w 3962400"/>
              <a:gd name="connsiteY29" fmla="*/ 3434267 h 3784222"/>
              <a:gd name="connsiteX30" fmla="*/ 1095022 w 3962400"/>
              <a:gd name="connsiteY30" fmla="*/ 3366534 h 3784222"/>
              <a:gd name="connsiteX31" fmla="*/ 1162755 w 3962400"/>
              <a:gd name="connsiteY31" fmla="*/ 3298800 h 3784222"/>
              <a:gd name="connsiteX32" fmla="*/ 1196622 w 3962400"/>
              <a:gd name="connsiteY32" fmla="*/ 3332667 h 3784222"/>
              <a:gd name="connsiteX33" fmla="*/ 1207911 w 3962400"/>
              <a:gd name="connsiteY33" fmla="*/ 3366534 h 3784222"/>
              <a:gd name="connsiteX34" fmla="*/ 1230488 w 3962400"/>
              <a:gd name="connsiteY34" fmla="*/ 3411689 h 3784222"/>
              <a:gd name="connsiteX35" fmla="*/ 1264355 w 3962400"/>
              <a:gd name="connsiteY35" fmla="*/ 3513289 h 3784222"/>
              <a:gd name="connsiteX36" fmla="*/ 1309511 w 3962400"/>
              <a:gd name="connsiteY36" fmla="*/ 3581022 h 3784222"/>
              <a:gd name="connsiteX37" fmla="*/ 1332088 w 3962400"/>
              <a:gd name="connsiteY37" fmla="*/ 3682622 h 3784222"/>
              <a:gd name="connsiteX38" fmla="*/ 1365955 w 3962400"/>
              <a:gd name="connsiteY38" fmla="*/ 3761645 h 3784222"/>
              <a:gd name="connsiteX39" fmla="*/ 1399822 w 3962400"/>
              <a:gd name="connsiteY39" fmla="*/ 3784222 h 3784222"/>
              <a:gd name="connsiteX40" fmla="*/ 1433688 w 3962400"/>
              <a:gd name="connsiteY40" fmla="*/ 3761645 h 3784222"/>
              <a:gd name="connsiteX41" fmla="*/ 1467555 w 3962400"/>
              <a:gd name="connsiteY41" fmla="*/ 3716489 h 3784222"/>
              <a:gd name="connsiteX42" fmla="*/ 1512711 w 3962400"/>
              <a:gd name="connsiteY42" fmla="*/ 3648756 h 3784222"/>
              <a:gd name="connsiteX43" fmla="*/ 1546577 w 3962400"/>
              <a:gd name="connsiteY43" fmla="*/ 3614889 h 3784222"/>
              <a:gd name="connsiteX44" fmla="*/ 1580444 w 3962400"/>
              <a:gd name="connsiteY44" fmla="*/ 3513289 h 3784222"/>
              <a:gd name="connsiteX45" fmla="*/ 1591733 w 3962400"/>
              <a:gd name="connsiteY45" fmla="*/ 3479422 h 3784222"/>
              <a:gd name="connsiteX46" fmla="*/ 1625600 w 3962400"/>
              <a:gd name="connsiteY46" fmla="*/ 3468134 h 3784222"/>
              <a:gd name="connsiteX47" fmla="*/ 1727200 w 3962400"/>
              <a:gd name="connsiteY47" fmla="*/ 3535867 h 3784222"/>
              <a:gd name="connsiteX48" fmla="*/ 1794933 w 3962400"/>
              <a:gd name="connsiteY48" fmla="*/ 3569734 h 3784222"/>
              <a:gd name="connsiteX49" fmla="*/ 1862666 w 3962400"/>
              <a:gd name="connsiteY49" fmla="*/ 3614889 h 3784222"/>
              <a:gd name="connsiteX50" fmla="*/ 1896533 w 3962400"/>
              <a:gd name="connsiteY50" fmla="*/ 3626178 h 3784222"/>
              <a:gd name="connsiteX51" fmla="*/ 2077155 w 3962400"/>
              <a:gd name="connsiteY51" fmla="*/ 3648756 h 3784222"/>
              <a:gd name="connsiteX52" fmla="*/ 2144888 w 3962400"/>
              <a:gd name="connsiteY52" fmla="*/ 3660045 h 3784222"/>
              <a:gd name="connsiteX53" fmla="*/ 2246488 w 3962400"/>
              <a:gd name="connsiteY53" fmla="*/ 3648756 h 3784222"/>
              <a:gd name="connsiteX54" fmla="*/ 2257777 w 3962400"/>
              <a:gd name="connsiteY54" fmla="*/ 3614889 h 3784222"/>
              <a:gd name="connsiteX55" fmla="*/ 2291644 w 3962400"/>
              <a:gd name="connsiteY55" fmla="*/ 3603600 h 3784222"/>
              <a:gd name="connsiteX56" fmla="*/ 2302933 w 3962400"/>
              <a:gd name="connsiteY56" fmla="*/ 3569734 h 3784222"/>
              <a:gd name="connsiteX57" fmla="*/ 2381955 w 3962400"/>
              <a:gd name="connsiteY57" fmla="*/ 3513289 h 3784222"/>
              <a:gd name="connsiteX58" fmla="*/ 2415822 w 3962400"/>
              <a:gd name="connsiteY58" fmla="*/ 3456845 h 3784222"/>
              <a:gd name="connsiteX59" fmla="*/ 2449688 w 3962400"/>
              <a:gd name="connsiteY59" fmla="*/ 3422978 h 3784222"/>
              <a:gd name="connsiteX60" fmla="*/ 2494844 w 3962400"/>
              <a:gd name="connsiteY60" fmla="*/ 3343956 h 3784222"/>
              <a:gd name="connsiteX61" fmla="*/ 2528711 w 3962400"/>
              <a:gd name="connsiteY61" fmla="*/ 3050445 h 3784222"/>
              <a:gd name="connsiteX62" fmla="*/ 2551288 w 3962400"/>
              <a:gd name="connsiteY62" fmla="*/ 2824667 h 3784222"/>
              <a:gd name="connsiteX63" fmla="*/ 2573866 w 3962400"/>
              <a:gd name="connsiteY63" fmla="*/ 2700489 h 3784222"/>
              <a:gd name="connsiteX64" fmla="*/ 2585155 w 3962400"/>
              <a:gd name="connsiteY64" fmla="*/ 2666622 h 3784222"/>
              <a:gd name="connsiteX65" fmla="*/ 2619022 w 3962400"/>
              <a:gd name="connsiteY65" fmla="*/ 2644045 h 3784222"/>
              <a:gd name="connsiteX66" fmla="*/ 2652888 w 3962400"/>
              <a:gd name="connsiteY66" fmla="*/ 2576311 h 3784222"/>
              <a:gd name="connsiteX67" fmla="*/ 2675466 w 3962400"/>
              <a:gd name="connsiteY67" fmla="*/ 2542445 h 3784222"/>
              <a:gd name="connsiteX68" fmla="*/ 2698044 w 3962400"/>
              <a:gd name="connsiteY68" fmla="*/ 2497289 h 3784222"/>
              <a:gd name="connsiteX69" fmla="*/ 2720622 w 3962400"/>
              <a:gd name="connsiteY69" fmla="*/ 2463422 h 3784222"/>
              <a:gd name="connsiteX70" fmla="*/ 2765777 w 3962400"/>
              <a:gd name="connsiteY70" fmla="*/ 2406978 h 3784222"/>
              <a:gd name="connsiteX71" fmla="*/ 2799644 w 3962400"/>
              <a:gd name="connsiteY71" fmla="*/ 2327956 h 3784222"/>
              <a:gd name="connsiteX72" fmla="*/ 2889955 w 3962400"/>
              <a:gd name="connsiteY72" fmla="*/ 2294089 h 3784222"/>
              <a:gd name="connsiteX73" fmla="*/ 2923822 w 3962400"/>
              <a:gd name="connsiteY73" fmla="*/ 2271511 h 3784222"/>
              <a:gd name="connsiteX74" fmla="*/ 2957688 w 3962400"/>
              <a:gd name="connsiteY74" fmla="*/ 2260222 h 3784222"/>
              <a:gd name="connsiteX75" fmla="*/ 3251200 w 3962400"/>
              <a:gd name="connsiteY75" fmla="*/ 2248934 h 3784222"/>
              <a:gd name="connsiteX76" fmla="*/ 3273777 w 3962400"/>
              <a:gd name="connsiteY76" fmla="*/ 2203778 h 3784222"/>
              <a:gd name="connsiteX77" fmla="*/ 3307644 w 3962400"/>
              <a:gd name="connsiteY77" fmla="*/ 2237645 h 3784222"/>
              <a:gd name="connsiteX78" fmla="*/ 3330222 w 3962400"/>
              <a:gd name="connsiteY78" fmla="*/ 2327956 h 3784222"/>
              <a:gd name="connsiteX79" fmla="*/ 3375377 w 3962400"/>
              <a:gd name="connsiteY79" fmla="*/ 2361822 h 3784222"/>
              <a:gd name="connsiteX80" fmla="*/ 3420533 w 3962400"/>
              <a:gd name="connsiteY80" fmla="*/ 2429556 h 3784222"/>
              <a:gd name="connsiteX81" fmla="*/ 3533422 w 3962400"/>
              <a:gd name="connsiteY81" fmla="*/ 2508578 h 3784222"/>
              <a:gd name="connsiteX82" fmla="*/ 3567288 w 3962400"/>
              <a:gd name="connsiteY82" fmla="*/ 2531156 h 3784222"/>
              <a:gd name="connsiteX83" fmla="*/ 3646311 w 3962400"/>
              <a:gd name="connsiteY83" fmla="*/ 2576311 h 3784222"/>
              <a:gd name="connsiteX84" fmla="*/ 3691466 w 3962400"/>
              <a:gd name="connsiteY84" fmla="*/ 2587600 h 3784222"/>
              <a:gd name="connsiteX85" fmla="*/ 3759200 w 3962400"/>
              <a:gd name="connsiteY85" fmla="*/ 2632756 h 3784222"/>
              <a:gd name="connsiteX86" fmla="*/ 3883377 w 3962400"/>
              <a:gd name="connsiteY86" fmla="*/ 2666622 h 3784222"/>
              <a:gd name="connsiteX87" fmla="*/ 3939822 w 3962400"/>
              <a:gd name="connsiteY87" fmla="*/ 2655334 h 3784222"/>
              <a:gd name="connsiteX88" fmla="*/ 3951111 w 3962400"/>
              <a:gd name="connsiteY88" fmla="*/ 2621467 h 3784222"/>
              <a:gd name="connsiteX89" fmla="*/ 3962400 w 3962400"/>
              <a:gd name="connsiteY89" fmla="*/ 2576311 h 3784222"/>
              <a:gd name="connsiteX90" fmla="*/ 3939822 w 3962400"/>
              <a:gd name="connsiteY90" fmla="*/ 2373111 h 3784222"/>
              <a:gd name="connsiteX91" fmla="*/ 3905955 w 3962400"/>
              <a:gd name="connsiteY91" fmla="*/ 2305378 h 3784222"/>
              <a:gd name="connsiteX92" fmla="*/ 3872088 w 3962400"/>
              <a:gd name="connsiteY92" fmla="*/ 2282800 h 3784222"/>
              <a:gd name="connsiteX93" fmla="*/ 3815644 w 3962400"/>
              <a:gd name="connsiteY93" fmla="*/ 2215067 h 3784222"/>
              <a:gd name="connsiteX94" fmla="*/ 3725333 w 3962400"/>
              <a:gd name="connsiteY94" fmla="*/ 2124756 h 3784222"/>
              <a:gd name="connsiteX95" fmla="*/ 3680177 w 3962400"/>
              <a:gd name="connsiteY95" fmla="*/ 2057022 h 3784222"/>
              <a:gd name="connsiteX96" fmla="*/ 3578577 w 3962400"/>
              <a:gd name="connsiteY96" fmla="*/ 1966711 h 3784222"/>
              <a:gd name="connsiteX97" fmla="*/ 3544711 w 3962400"/>
              <a:gd name="connsiteY97" fmla="*/ 1921556 h 3784222"/>
              <a:gd name="connsiteX98" fmla="*/ 3510844 w 3962400"/>
              <a:gd name="connsiteY98" fmla="*/ 1898978 h 3784222"/>
              <a:gd name="connsiteX99" fmla="*/ 3454400 w 3962400"/>
              <a:gd name="connsiteY99" fmla="*/ 1842534 h 3784222"/>
              <a:gd name="connsiteX100" fmla="*/ 3431822 w 3962400"/>
              <a:gd name="connsiteY100" fmla="*/ 1808667 h 3784222"/>
              <a:gd name="connsiteX101" fmla="*/ 3386666 w 3962400"/>
              <a:gd name="connsiteY101" fmla="*/ 1774800 h 3784222"/>
              <a:gd name="connsiteX102" fmla="*/ 3364088 w 3962400"/>
              <a:gd name="connsiteY102" fmla="*/ 1740934 h 3784222"/>
              <a:gd name="connsiteX103" fmla="*/ 3285066 w 3962400"/>
              <a:gd name="connsiteY103" fmla="*/ 1673200 h 3784222"/>
              <a:gd name="connsiteX104" fmla="*/ 3217333 w 3962400"/>
              <a:gd name="connsiteY104" fmla="*/ 1594178 h 3784222"/>
              <a:gd name="connsiteX105" fmla="*/ 3183466 w 3962400"/>
              <a:gd name="connsiteY105" fmla="*/ 1560311 h 3784222"/>
              <a:gd name="connsiteX106" fmla="*/ 3127022 w 3962400"/>
              <a:gd name="connsiteY106" fmla="*/ 1481289 h 3784222"/>
              <a:gd name="connsiteX107" fmla="*/ 3036711 w 3962400"/>
              <a:gd name="connsiteY107" fmla="*/ 1379689 h 3784222"/>
              <a:gd name="connsiteX108" fmla="*/ 3002844 w 3962400"/>
              <a:gd name="connsiteY108" fmla="*/ 1323245 h 3784222"/>
              <a:gd name="connsiteX109" fmla="*/ 2957688 w 3962400"/>
              <a:gd name="connsiteY109" fmla="*/ 1266800 h 3784222"/>
              <a:gd name="connsiteX110" fmla="*/ 2935111 w 3962400"/>
              <a:gd name="connsiteY110" fmla="*/ 1232934 h 3784222"/>
              <a:gd name="connsiteX111" fmla="*/ 2901244 w 3962400"/>
              <a:gd name="connsiteY111" fmla="*/ 1210356 h 3784222"/>
              <a:gd name="connsiteX112" fmla="*/ 2777066 w 3962400"/>
              <a:gd name="connsiteY112" fmla="*/ 1074889 h 3784222"/>
              <a:gd name="connsiteX113" fmla="*/ 2720622 w 3962400"/>
              <a:gd name="connsiteY113" fmla="*/ 1018445 h 3784222"/>
              <a:gd name="connsiteX114" fmla="*/ 2652888 w 3962400"/>
              <a:gd name="connsiteY114" fmla="*/ 939422 h 3784222"/>
              <a:gd name="connsiteX115" fmla="*/ 2562577 w 3962400"/>
              <a:gd name="connsiteY115" fmla="*/ 860400 h 3784222"/>
              <a:gd name="connsiteX116" fmla="*/ 2415822 w 3962400"/>
              <a:gd name="connsiteY116" fmla="*/ 724934 h 3784222"/>
              <a:gd name="connsiteX117" fmla="*/ 2087452 w 3962400"/>
              <a:gd name="connsiteY117" fmla="*/ 535018 h 3784222"/>
              <a:gd name="connsiteX118" fmla="*/ 1799420 w 3962400"/>
              <a:gd name="connsiteY118" fmla="*/ 174978 h 3784222"/>
              <a:gd name="connsiteX119" fmla="*/ 1007332 w 3962400"/>
              <a:gd name="connsiteY119" fmla="*/ 174978 h 3784222"/>
              <a:gd name="connsiteX120" fmla="*/ 1478844 w 3962400"/>
              <a:gd name="connsiteY120" fmla="*/ 1176489 h 3784222"/>
              <a:gd name="connsiteX0" fmla="*/ 1478844 w 3962400"/>
              <a:gd name="connsiteY0" fmla="*/ 1176489 h 3784222"/>
              <a:gd name="connsiteX1" fmla="*/ 1038577 w 3962400"/>
              <a:gd name="connsiteY1" fmla="*/ 1266800 h 3784222"/>
              <a:gd name="connsiteX2" fmla="*/ 869244 w 3962400"/>
              <a:gd name="connsiteY2" fmla="*/ 1176489 h 3784222"/>
              <a:gd name="connsiteX3" fmla="*/ 666044 w 3962400"/>
              <a:gd name="connsiteY3" fmla="*/ 995867 h 3784222"/>
              <a:gd name="connsiteX4" fmla="*/ 530577 w 3962400"/>
              <a:gd name="connsiteY4" fmla="*/ 939422 h 3784222"/>
              <a:gd name="connsiteX5" fmla="*/ 338666 w 3962400"/>
              <a:gd name="connsiteY5" fmla="*/ 950711 h 3784222"/>
              <a:gd name="connsiteX6" fmla="*/ 135466 w 3962400"/>
              <a:gd name="connsiteY6" fmla="*/ 1041022 h 3784222"/>
              <a:gd name="connsiteX7" fmla="*/ 33866 w 3962400"/>
              <a:gd name="connsiteY7" fmla="*/ 1244222 h 3784222"/>
              <a:gd name="connsiteX8" fmla="*/ 22577 w 3962400"/>
              <a:gd name="connsiteY8" fmla="*/ 1628045 h 3784222"/>
              <a:gd name="connsiteX9" fmla="*/ 11288 w 3962400"/>
              <a:gd name="connsiteY9" fmla="*/ 1684489 h 3784222"/>
              <a:gd name="connsiteX10" fmla="*/ 0 w 3962400"/>
              <a:gd name="connsiteY10" fmla="*/ 1786089 h 3784222"/>
              <a:gd name="connsiteX11" fmla="*/ 11288 w 3962400"/>
              <a:gd name="connsiteY11" fmla="*/ 2237645 h 3784222"/>
              <a:gd name="connsiteX12" fmla="*/ 56444 w 3962400"/>
              <a:gd name="connsiteY12" fmla="*/ 2339245 h 3784222"/>
              <a:gd name="connsiteX13" fmla="*/ 90311 w 3962400"/>
              <a:gd name="connsiteY13" fmla="*/ 2350534 h 3784222"/>
              <a:gd name="connsiteX14" fmla="*/ 169333 w 3962400"/>
              <a:gd name="connsiteY14" fmla="*/ 2406978 h 3784222"/>
              <a:gd name="connsiteX15" fmla="*/ 203200 w 3962400"/>
              <a:gd name="connsiteY15" fmla="*/ 2418267 h 3784222"/>
              <a:gd name="connsiteX16" fmla="*/ 338666 w 3962400"/>
              <a:gd name="connsiteY16" fmla="*/ 2440845 h 3784222"/>
              <a:gd name="connsiteX17" fmla="*/ 508000 w 3962400"/>
              <a:gd name="connsiteY17" fmla="*/ 2474711 h 3784222"/>
              <a:gd name="connsiteX18" fmla="*/ 541866 w 3962400"/>
              <a:gd name="connsiteY18" fmla="*/ 2497289 h 3784222"/>
              <a:gd name="connsiteX19" fmla="*/ 587022 w 3962400"/>
              <a:gd name="connsiteY19" fmla="*/ 2508578 h 3784222"/>
              <a:gd name="connsiteX20" fmla="*/ 632177 w 3962400"/>
              <a:gd name="connsiteY20" fmla="*/ 2553734 h 3784222"/>
              <a:gd name="connsiteX21" fmla="*/ 745066 w 3962400"/>
              <a:gd name="connsiteY21" fmla="*/ 2655334 h 3784222"/>
              <a:gd name="connsiteX22" fmla="*/ 778933 w 3962400"/>
              <a:gd name="connsiteY22" fmla="*/ 2711778 h 3784222"/>
              <a:gd name="connsiteX23" fmla="*/ 824088 w 3962400"/>
              <a:gd name="connsiteY23" fmla="*/ 2813378 h 3784222"/>
              <a:gd name="connsiteX24" fmla="*/ 846666 w 3962400"/>
              <a:gd name="connsiteY24" fmla="*/ 3106889 h 3784222"/>
              <a:gd name="connsiteX25" fmla="*/ 869244 w 3962400"/>
              <a:gd name="connsiteY25" fmla="*/ 3264934 h 3784222"/>
              <a:gd name="connsiteX26" fmla="*/ 891822 w 3962400"/>
              <a:gd name="connsiteY26" fmla="*/ 3332667 h 3784222"/>
              <a:gd name="connsiteX27" fmla="*/ 993422 w 3962400"/>
              <a:gd name="connsiteY27" fmla="*/ 3422978 h 3784222"/>
              <a:gd name="connsiteX28" fmla="*/ 1027288 w 3962400"/>
              <a:gd name="connsiteY28" fmla="*/ 3434267 h 3784222"/>
              <a:gd name="connsiteX29" fmla="*/ 1095022 w 3962400"/>
              <a:gd name="connsiteY29" fmla="*/ 3366534 h 3784222"/>
              <a:gd name="connsiteX30" fmla="*/ 1162755 w 3962400"/>
              <a:gd name="connsiteY30" fmla="*/ 3298800 h 3784222"/>
              <a:gd name="connsiteX31" fmla="*/ 1196622 w 3962400"/>
              <a:gd name="connsiteY31" fmla="*/ 3332667 h 3784222"/>
              <a:gd name="connsiteX32" fmla="*/ 1207911 w 3962400"/>
              <a:gd name="connsiteY32" fmla="*/ 3366534 h 3784222"/>
              <a:gd name="connsiteX33" fmla="*/ 1230488 w 3962400"/>
              <a:gd name="connsiteY33" fmla="*/ 3411689 h 3784222"/>
              <a:gd name="connsiteX34" fmla="*/ 1264355 w 3962400"/>
              <a:gd name="connsiteY34" fmla="*/ 3513289 h 3784222"/>
              <a:gd name="connsiteX35" fmla="*/ 1309511 w 3962400"/>
              <a:gd name="connsiteY35" fmla="*/ 3581022 h 3784222"/>
              <a:gd name="connsiteX36" fmla="*/ 1332088 w 3962400"/>
              <a:gd name="connsiteY36" fmla="*/ 3682622 h 3784222"/>
              <a:gd name="connsiteX37" fmla="*/ 1365955 w 3962400"/>
              <a:gd name="connsiteY37" fmla="*/ 3761645 h 3784222"/>
              <a:gd name="connsiteX38" fmla="*/ 1399822 w 3962400"/>
              <a:gd name="connsiteY38" fmla="*/ 3784222 h 3784222"/>
              <a:gd name="connsiteX39" fmla="*/ 1433688 w 3962400"/>
              <a:gd name="connsiteY39" fmla="*/ 3761645 h 3784222"/>
              <a:gd name="connsiteX40" fmla="*/ 1467555 w 3962400"/>
              <a:gd name="connsiteY40" fmla="*/ 3716489 h 3784222"/>
              <a:gd name="connsiteX41" fmla="*/ 1512711 w 3962400"/>
              <a:gd name="connsiteY41" fmla="*/ 3648756 h 3784222"/>
              <a:gd name="connsiteX42" fmla="*/ 1546577 w 3962400"/>
              <a:gd name="connsiteY42" fmla="*/ 3614889 h 3784222"/>
              <a:gd name="connsiteX43" fmla="*/ 1580444 w 3962400"/>
              <a:gd name="connsiteY43" fmla="*/ 3513289 h 3784222"/>
              <a:gd name="connsiteX44" fmla="*/ 1591733 w 3962400"/>
              <a:gd name="connsiteY44" fmla="*/ 3479422 h 3784222"/>
              <a:gd name="connsiteX45" fmla="*/ 1625600 w 3962400"/>
              <a:gd name="connsiteY45" fmla="*/ 3468134 h 3784222"/>
              <a:gd name="connsiteX46" fmla="*/ 1727200 w 3962400"/>
              <a:gd name="connsiteY46" fmla="*/ 3535867 h 3784222"/>
              <a:gd name="connsiteX47" fmla="*/ 1794933 w 3962400"/>
              <a:gd name="connsiteY47" fmla="*/ 3569734 h 3784222"/>
              <a:gd name="connsiteX48" fmla="*/ 1862666 w 3962400"/>
              <a:gd name="connsiteY48" fmla="*/ 3614889 h 3784222"/>
              <a:gd name="connsiteX49" fmla="*/ 1896533 w 3962400"/>
              <a:gd name="connsiteY49" fmla="*/ 3626178 h 3784222"/>
              <a:gd name="connsiteX50" fmla="*/ 2077155 w 3962400"/>
              <a:gd name="connsiteY50" fmla="*/ 3648756 h 3784222"/>
              <a:gd name="connsiteX51" fmla="*/ 2144888 w 3962400"/>
              <a:gd name="connsiteY51" fmla="*/ 3660045 h 3784222"/>
              <a:gd name="connsiteX52" fmla="*/ 2246488 w 3962400"/>
              <a:gd name="connsiteY52" fmla="*/ 3648756 h 3784222"/>
              <a:gd name="connsiteX53" fmla="*/ 2257777 w 3962400"/>
              <a:gd name="connsiteY53" fmla="*/ 3614889 h 3784222"/>
              <a:gd name="connsiteX54" fmla="*/ 2291644 w 3962400"/>
              <a:gd name="connsiteY54" fmla="*/ 3603600 h 3784222"/>
              <a:gd name="connsiteX55" fmla="*/ 2302933 w 3962400"/>
              <a:gd name="connsiteY55" fmla="*/ 3569734 h 3784222"/>
              <a:gd name="connsiteX56" fmla="*/ 2381955 w 3962400"/>
              <a:gd name="connsiteY56" fmla="*/ 3513289 h 3784222"/>
              <a:gd name="connsiteX57" fmla="*/ 2415822 w 3962400"/>
              <a:gd name="connsiteY57" fmla="*/ 3456845 h 3784222"/>
              <a:gd name="connsiteX58" fmla="*/ 2449688 w 3962400"/>
              <a:gd name="connsiteY58" fmla="*/ 3422978 h 3784222"/>
              <a:gd name="connsiteX59" fmla="*/ 2494844 w 3962400"/>
              <a:gd name="connsiteY59" fmla="*/ 3343956 h 3784222"/>
              <a:gd name="connsiteX60" fmla="*/ 2528711 w 3962400"/>
              <a:gd name="connsiteY60" fmla="*/ 3050445 h 3784222"/>
              <a:gd name="connsiteX61" fmla="*/ 2551288 w 3962400"/>
              <a:gd name="connsiteY61" fmla="*/ 2824667 h 3784222"/>
              <a:gd name="connsiteX62" fmla="*/ 2573866 w 3962400"/>
              <a:gd name="connsiteY62" fmla="*/ 2700489 h 3784222"/>
              <a:gd name="connsiteX63" fmla="*/ 2585155 w 3962400"/>
              <a:gd name="connsiteY63" fmla="*/ 2666622 h 3784222"/>
              <a:gd name="connsiteX64" fmla="*/ 2619022 w 3962400"/>
              <a:gd name="connsiteY64" fmla="*/ 2644045 h 3784222"/>
              <a:gd name="connsiteX65" fmla="*/ 2652888 w 3962400"/>
              <a:gd name="connsiteY65" fmla="*/ 2576311 h 3784222"/>
              <a:gd name="connsiteX66" fmla="*/ 2675466 w 3962400"/>
              <a:gd name="connsiteY66" fmla="*/ 2542445 h 3784222"/>
              <a:gd name="connsiteX67" fmla="*/ 2698044 w 3962400"/>
              <a:gd name="connsiteY67" fmla="*/ 2497289 h 3784222"/>
              <a:gd name="connsiteX68" fmla="*/ 2720622 w 3962400"/>
              <a:gd name="connsiteY68" fmla="*/ 2463422 h 3784222"/>
              <a:gd name="connsiteX69" fmla="*/ 2765777 w 3962400"/>
              <a:gd name="connsiteY69" fmla="*/ 2406978 h 3784222"/>
              <a:gd name="connsiteX70" fmla="*/ 2799644 w 3962400"/>
              <a:gd name="connsiteY70" fmla="*/ 2327956 h 3784222"/>
              <a:gd name="connsiteX71" fmla="*/ 2889955 w 3962400"/>
              <a:gd name="connsiteY71" fmla="*/ 2294089 h 3784222"/>
              <a:gd name="connsiteX72" fmla="*/ 2923822 w 3962400"/>
              <a:gd name="connsiteY72" fmla="*/ 2271511 h 3784222"/>
              <a:gd name="connsiteX73" fmla="*/ 2957688 w 3962400"/>
              <a:gd name="connsiteY73" fmla="*/ 2260222 h 3784222"/>
              <a:gd name="connsiteX74" fmla="*/ 3251200 w 3962400"/>
              <a:gd name="connsiteY74" fmla="*/ 2248934 h 3784222"/>
              <a:gd name="connsiteX75" fmla="*/ 3273777 w 3962400"/>
              <a:gd name="connsiteY75" fmla="*/ 2203778 h 3784222"/>
              <a:gd name="connsiteX76" fmla="*/ 3307644 w 3962400"/>
              <a:gd name="connsiteY76" fmla="*/ 2237645 h 3784222"/>
              <a:gd name="connsiteX77" fmla="*/ 3330222 w 3962400"/>
              <a:gd name="connsiteY77" fmla="*/ 2327956 h 3784222"/>
              <a:gd name="connsiteX78" fmla="*/ 3375377 w 3962400"/>
              <a:gd name="connsiteY78" fmla="*/ 2361822 h 3784222"/>
              <a:gd name="connsiteX79" fmla="*/ 3420533 w 3962400"/>
              <a:gd name="connsiteY79" fmla="*/ 2429556 h 3784222"/>
              <a:gd name="connsiteX80" fmla="*/ 3533422 w 3962400"/>
              <a:gd name="connsiteY80" fmla="*/ 2508578 h 3784222"/>
              <a:gd name="connsiteX81" fmla="*/ 3567288 w 3962400"/>
              <a:gd name="connsiteY81" fmla="*/ 2531156 h 3784222"/>
              <a:gd name="connsiteX82" fmla="*/ 3646311 w 3962400"/>
              <a:gd name="connsiteY82" fmla="*/ 2576311 h 3784222"/>
              <a:gd name="connsiteX83" fmla="*/ 3691466 w 3962400"/>
              <a:gd name="connsiteY83" fmla="*/ 2587600 h 3784222"/>
              <a:gd name="connsiteX84" fmla="*/ 3759200 w 3962400"/>
              <a:gd name="connsiteY84" fmla="*/ 2632756 h 3784222"/>
              <a:gd name="connsiteX85" fmla="*/ 3883377 w 3962400"/>
              <a:gd name="connsiteY85" fmla="*/ 2666622 h 3784222"/>
              <a:gd name="connsiteX86" fmla="*/ 3939822 w 3962400"/>
              <a:gd name="connsiteY86" fmla="*/ 2655334 h 3784222"/>
              <a:gd name="connsiteX87" fmla="*/ 3951111 w 3962400"/>
              <a:gd name="connsiteY87" fmla="*/ 2621467 h 3784222"/>
              <a:gd name="connsiteX88" fmla="*/ 3962400 w 3962400"/>
              <a:gd name="connsiteY88" fmla="*/ 2576311 h 3784222"/>
              <a:gd name="connsiteX89" fmla="*/ 3939822 w 3962400"/>
              <a:gd name="connsiteY89" fmla="*/ 2373111 h 3784222"/>
              <a:gd name="connsiteX90" fmla="*/ 3905955 w 3962400"/>
              <a:gd name="connsiteY90" fmla="*/ 2305378 h 3784222"/>
              <a:gd name="connsiteX91" fmla="*/ 3872088 w 3962400"/>
              <a:gd name="connsiteY91" fmla="*/ 2282800 h 3784222"/>
              <a:gd name="connsiteX92" fmla="*/ 3815644 w 3962400"/>
              <a:gd name="connsiteY92" fmla="*/ 2215067 h 3784222"/>
              <a:gd name="connsiteX93" fmla="*/ 3725333 w 3962400"/>
              <a:gd name="connsiteY93" fmla="*/ 2124756 h 3784222"/>
              <a:gd name="connsiteX94" fmla="*/ 3680177 w 3962400"/>
              <a:gd name="connsiteY94" fmla="*/ 2057022 h 3784222"/>
              <a:gd name="connsiteX95" fmla="*/ 3578577 w 3962400"/>
              <a:gd name="connsiteY95" fmla="*/ 1966711 h 3784222"/>
              <a:gd name="connsiteX96" fmla="*/ 3544711 w 3962400"/>
              <a:gd name="connsiteY96" fmla="*/ 1921556 h 3784222"/>
              <a:gd name="connsiteX97" fmla="*/ 3510844 w 3962400"/>
              <a:gd name="connsiteY97" fmla="*/ 1898978 h 3784222"/>
              <a:gd name="connsiteX98" fmla="*/ 3454400 w 3962400"/>
              <a:gd name="connsiteY98" fmla="*/ 1842534 h 3784222"/>
              <a:gd name="connsiteX99" fmla="*/ 3431822 w 3962400"/>
              <a:gd name="connsiteY99" fmla="*/ 1808667 h 3784222"/>
              <a:gd name="connsiteX100" fmla="*/ 3386666 w 3962400"/>
              <a:gd name="connsiteY100" fmla="*/ 1774800 h 3784222"/>
              <a:gd name="connsiteX101" fmla="*/ 3364088 w 3962400"/>
              <a:gd name="connsiteY101" fmla="*/ 1740934 h 3784222"/>
              <a:gd name="connsiteX102" fmla="*/ 3285066 w 3962400"/>
              <a:gd name="connsiteY102" fmla="*/ 1673200 h 3784222"/>
              <a:gd name="connsiteX103" fmla="*/ 3217333 w 3962400"/>
              <a:gd name="connsiteY103" fmla="*/ 1594178 h 3784222"/>
              <a:gd name="connsiteX104" fmla="*/ 3183466 w 3962400"/>
              <a:gd name="connsiteY104" fmla="*/ 1560311 h 3784222"/>
              <a:gd name="connsiteX105" fmla="*/ 3127022 w 3962400"/>
              <a:gd name="connsiteY105" fmla="*/ 1481289 h 3784222"/>
              <a:gd name="connsiteX106" fmla="*/ 3036711 w 3962400"/>
              <a:gd name="connsiteY106" fmla="*/ 1379689 h 3784222"/>
              <a:gd name="connsiteX107" fmla="*/ 3002844 w 3962400"/>
              <a:gd name="connsiteY107" fmla="*/ 1323245 h 3784222"/>
              <a:gd name="connsiteX108" fmla="*/ 2957688 w 3962400"/>
              <a:gd name="connsiteY108" fmla="*/ 1266800 h 3784222"/>
              <a:gd name="connsiteX109" fmla="*/ 2935111 w 3962400"/>
              <a:gd name="connsiteY109" fmla="*/ 1232934 h 3784222"/>
              <a:gd name="connsiteX110" fmla="*/ 2901244 w 3962400"/>
              <a:gd name="connsiteY110" fmla="*/ 1210356 h 3784222"/>
              <a:gd name="connsiteX111" fmla="*/ 2777066 w 3962400"/>
              <a:gd name="connsiteY111" fmla="*/ 1074889 h 3784222"/>
              <a:gd name="connsiteX112" fmla="*/ 2720622 w 3962400"/>
              <a:gd name="connsiteY112" fmla="*/ 1018445 h 3784222"/>
              <a:gd name="connsiteX113" fmla="*/ 2652888 w 3962400"/>
              <a:gd name="connsiteY113" fmla="*/ 939422 h 3784222"/>
              <a:gd name="connsiteX114" fmla="*/ 2562577 w 3962400"/>
              <a:gd name="connsiteY114" fmla="*/ 860400 h 3784222"/>
              <a:gd name="connsiteX115" fmla="*/ 2415822 w 3962400"/>
              <a:gd name="connsiteY115" fmla="*/ 724934 h 3784222"/>
              <a:gd name="connsiteX116" fmla="*/ 2087452 w 3962400"/>
              <a:gd name="connsiteY116" fmla="*/ 535018 h 3784222"/>
              <a:gd name="connsiteX117" fmla="*/ 1799420 w 3962400"/>
              <a:gd name="connsiteY117" fmla="*/ 174978 h 3784222"/>
              <a:gd name="connsiteX118" fmla="*/ 1007332 w 3962400"/>
              <a:gd name="connsiteY118" fmla="*/ 174978 h 3784222"/>
              <a:gd name="connsiteX119" fmla="*/ 1478844 w 3962400"/>
              <a:gd name="connsiteY119" fmla="*/ 1176489 h 3784222"/>
              <a:gd name="connsiteX0" fmla="*/ 1478844 w 3962400"/>
              <a:gd name="connsiteY0" fmla="*/ 1176489 h 3784222"/>
              <a:gd name="connsiteX1" fmla="*/ 869244 w 3962400"/>
              <a:gd name="connsiteY1" fmla="*/ 1176489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869244 w 3962400"/>
              <a:gd name="connsiteY1" fmla="*/ 1176489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869244 w 3962400"/>
              <a:gd name="connsiteY1" fmla="*/ 1176489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666044 w 3962400"/>
              <a:gd name="connsiteY1" fmla="*/ 995867 h 3784222"/>
              <a:gd name="connsiteX2" fmla="*/ 530577 w 3962400"/>
              <a:gd name="connsiteY2" fmla="*/ 939422 h 3784222"/>
              <a:gd name="connsiteX3" fmla="*/ 338666 w 3962400"/>
              <a:gd name="connsiteY3" fmla="*/ 950711 h 3784222"/>
              <a:gd name="connsiteX4" fmla="*/ 135466 w 3962400"/>
              <a:gd name="connsiteY4" fmla="*/ 1041022 h 3784222"/>
              <a:gd name="connsiteX5" fmla="*/ 33866 w 3962400"/>
              <a:gd name="connsiteY5" fmla="*/ 1244222 h 3784222"/>
              <a:gd name="connsiteX6" fmla="*/ 22577 w 3962400"/>
              <a:gd name="connsiteY6" fmla="*/ 1628045 h 3784222"/>
              <a:gd name="connsiteX7" fmla="*/ 11288 w 3962400"/>
              <a:gd name="connsiteY7" fmla="*/ 1684489 h 3784222"/>
              <a:gd name="connsiteX8" fmla="*/ 0 w 3962400"/>
              <a:gd name="connsiteY8" fmla="*/ 1786089 h 3784222"/>
              <a:gd name="connsiteX9" fmla="*/ 11288 w 3962400"/>
              <a:gd name="connsiteY9" fmla="*/ 2237645 h 3784222"/>
              <a:gd name="connsiteX10" fmla="*/ 56444 w 3962400"/>
              <a:gd name="connsiteY10" fmla="*/ 2339245 h 3784222"/>
              <a:gd name="connsiteX11" fmla="*/ 90311 w 3962400"/>
              <a:gd name="connsiteY11" fmla="*/ 2350534 h 3784222"/>
              <a:gd name="connsiteX12" fmla="*/ 169333 w 3962400"/>
              <a:gd name="connsiteY12" fmla="*/ 2406978 h 3784222"/>
              <a:gd name="connsiteX13" fmla="*/ 203200 w 3962400"/>
              <a:gd name="connsiteY13" fmla="*/ 2418267 h 3784222"/>
              <a:gd name="connsiteX14" fmla="*/ 338666 w 3962400"/>
              <a:gd name="connsiteY14" fmla="*/ 2440845 h 3784222"/>
              <a:gd name="connsiteX15" fmla="*/ 508000 w 3962400"/>
              <a:gd name="connsiteY15" fmla="*/ 2474711 h 3784222"/>
              <a:gd name="connsiteX16" fmla="*/ 541866 w 3962400"/>
              <a:gd name="connsiteY16" fmla="*/ 2497289 h 3784222"/>
              <a:gd name="connsiteX17" fmla="*/ 587022 w 3962400"/>
              <a:gd name="connsiteY17" fmla="*/ 2508578 h 3784222"/>
              <a:gd name="connsiteX18" fmla="*/ 632177 w 3962400"/>
              <a:gd name="connsiteY18" fmla="*/ 2553734 h 3784222"/>
              <a:gd name="connsiteX19" fmla="*/ 745066 w 3962400"/>
              <a:gd name="connsiteY19" fmla="*/ 2655334 h 3784222"/>
              <a:gd name="connsiteX20" fmla="*/ 778933 w 3962400"/>
              <a:gd name="connsiteY20" fmla="*/ 2711778 h 3784222"/>
              <a:gd name="connsiteX21" fmla="*/ 824088 w 3962400"/>
              <a:gd name="connsiteY21" fmla="*/ 2813378 h 3784222"/>
              <a:gd name="connsiteX22" fmla="*/ 846666 w 3962400"/>
              <a:gd name="connsiteY22" fmla="*/ 3106889 h 3784222"/>
              <a:gd name="connsiteX23" fmla="*/ 869244 w 3962400"/>
              <a:gd name="connsiteY23" fmla="*/ 3264934 h 3784222"/>
              <a:gd name="connsiteX24" fmla="*/ 891822 w 3962400"/>
              <a:gd name="connsiteY24" fmla="*/ 3332667 h 3784222"/>
              <a:gd name="connsiteX25" fmla="*/ 993422 w 3962400"/>
              <a:gd name="connsiteY25" fmla="*/ 3422978 h 3784222"/>
              <a:gd name="connsiteX26" fmla="*/ 1027288 w 3962400"/>
              <a:gd name="connsiteY26" fmla="*/ 3434267 h 3784222"/>
              <a:gd name="connsiteX27" fmla="*/ 1095022 w 3962400"/>
              <a:gd name="connsiteY27" fmla="*/ 3366534 h 3784222"/>
              <a:gd name="connsiteX28" fmla="*/ 1162755 w 3962400"/>
              <a:gd name="connsiteY28" fmla="*/ 3298800 h 3784222"/>
              <a:gd name="connsiteX29" fmla="*/ 1196622 w 3962400"/>
              <a:gd name="connsiteY29" fmla="*/ 3332667 h 3784222"/>
              <a:gd name="connsiteX30" fmla="*/ 1207911 w 3962400"/>
              <a:gd name="connsiteY30" fmla="*/ 3366534 h 3784222"/>
              <a:gd name="connsiteX31" fmla="*/ 1230488 w 3962400"/>
              <a:gd name="connsiteY31" fmla="*/ 3411689 h 3784222"/>
              <a:gd name="connsiteX32" fmla="*/ 1264355 w 3962400"/>
              <a:gd name="connsiteY32" fmla="*/ 3513289 h 3784222"/>
              <a:gd name="connsiteX33" fmla="*/ 1309511 w 3962400"/>
              <a:gd name="connsiteY33" fmla="*/ 3581022 h 3784222"/>
              <a:gd name="connsiteX34" fmla="*/ 1332088 w 3962400"/>
              <a:gd name="connsiteY34" fmla="*/ 3682622 h 3784222"/>
              <a:gd name="connsiteX35" fmla="*/ 1365955 w 3962400"/>
              <a:gd name="connsiteY35" fmla="*/ 3761645 h 3784222"/>
              <a:gd name="connsiteX36" fmla="*/ 1399822 w 3962400"/>
              <a:gd name="connsiteY36" fmla="*/ 3784222 h 3784222"/>
              <a:gd name="connsiteX37" fmla="*/ 1433688 w 3962400"/>
              <a:gd name="connsiteY37" fmla="*/ 3761645 h 3784222"/>
              <a:gd name="connsiteX38" fmla="*/ 1467555 w 3962400"/>
              <a:gd name="connsiteY38" fmla="*/ 3716489 h 3784222"/>
              <a:gd name="connsiteX39" fmla="*/ 1512711 w 3962400"/>
              <a:gd name="connsiteY39" fmla="*/ 3648756 h 3784222"/>
              <a:gd name="connsiteX40" fmla="*/ 1546577 w 3962400"/>
              <a:gd name="connsiteY40" fmla="*/ 3614889 h 3784222"/>
              <a:gd name="connsiteX41" fmla="*/ 1580444 w 3962400"/>
              <a:gd name="connsiteY41" fmla="*/ 3513289 h 3784222"/>
              <a:gd name="connsiteX42" fmla="*/ 1591733 w 3962400"/>
              <a:gd name="connsiteY42" fmla="*/ 3479422 h 3784222"/>
              <a:gd name="connsiteX43" fmla="*/ 1625600 w 3962400"/>
              <a:gd name="connsiteY43" fmla="*/ 3468134 h 3784222"/>
              <a:gd name="connsiteX44" fmla="*/ 1727200 w 3962400"/>
              <a:gd name="connsiteY44" fmla="*/ 3535867 h 3784222"/>
              <a:gd name="connsiteX45" fmla="*/ 1794933 w 3962400"/>
              <a:gd name="connsiteY45" fmla="*/ 3569734 h 3784222"/>
              <a:gd name="connsiteX46" fmla="*/ 1862666 w 3962400"/>
              <a:gd name="connsiteY46" fmla="*/ 3614889 h 3784222"/>
              <a:gd name="connsiteX47" fmla="*/ 1896533 w 3962400"/>
              <a:gd name="connsiteY47" fmla="*/ 3626178 h 3784222"/>
              <a:gd name="connsiteX48" fmla="*/ 2077155 w 3962400"/>
              <a:gd name="connsiteY48" fmla="*/ 3648756 h 3784222"/>
              <a:gd name="connsiteX49" fmla="*/ 2144888 w 3962400"/>
              <a:gd name="connsiteY49" fmla="*/ 3660045 h 3784222"/>
              <a:gd name="connsiteX50" fmla="*/ 2246488 w 3962400"/>
              <a:gd name="connsiteY50" fmla="*/ 3648756 h 3784222"/>
              <a:gd name="connsiteX51" fmla="*/ 2257777 w 3962400"/>
              <a:gd name="connsiteY51" fmla="*/ 3614889 h 3784222"/>
              <a:gd name="connsiteX52" fmla="*/ 2291644 w 3962400"/>
              <a:gd name="connsiteY52" fmla="*/ 3603600 h 3784222"/>
              <a:gd name="connsiteX53" fmla="*/ 2302933 w 3962400"/>
              <a:gd name="connsiteY53" fmla="*/ 3569734 h 3784222"/>
              <a:gd name="connsiteX54" fmla="*/ 2381955 w 3962400"/>
              <a:gd name="connsiteY54" fmla="*/ 3513289 h 3784222"/>
              <a:gd name="connsiteX55" fmla="*/ 2415822 w 3962400"/>
              <a:gd name="connsiteY55" fmla="*/ 3456845 h 3784222"/>
              <a:gd name="connsiteX56" fmla="*/ 2449688 w 3962400"/>
              <a:gd name="connsiteY56" fmla="*/ 3422978 h 3784222"/>
              <a:gd name="connsiteX57" fmla="*/ 2494844 w 3962400"/>
              <a:gd name="connsiteY57" fmla="*/ 3343956 h 3784222"/>
              <a:gd name="connsiteX58" fmla="*/ 2528711 w 3962400"/>
              <a:gd name="connsiteY58" fmla="*/ 3050445 h 3784222"/>
              <a:gd name="connsiteX59" fmla="*/ 2551288 w 3962400"/>
              <a:gd name="connsiteY59" fmla="*/ 2824667 h 3784222"/>
              <a:gd name="connsiteX60" fmla="*/ 2573866 w 3962400"/>
              <a:gd name="connsiteY60" fmla="*/ 2700489 h 3784222"/>
              <a:gd name="connsiteX61" fmla="*/ 2585155 w 3962400"/>
              <a:gd name="connsiteY61" fmla="*/ 2666622 h 3784222"/>
              <a:gd name="connsiteX62" fmla="*/ 2619022 w 3962400"/>
              <a:gd name="connsiteY62" fmla="*/ 2644045 h 3784222"/>
              <a:gd name="connsiteX63" fmla="*/ 2652888 w 3962400"/>
              <a:gd name="connsiteY63" fmla="*/ 2576311 h 3784222"/>
              <a:gd name="connsiteX64" fmla="*/ 2675466 w 3962400"/>
              <a:gd name="connsiteY64" fmla="*/ 2542445 h 3784222"/>
              <a:gd name="connsiteX65" fmla="*/ 2698044 w 3962400"/>
              <a:gd name="connsiteY65" fmla="*/ 2497289 h 3784222"/>
              <a:gd name="connsiteX66" fmla="*/ 2720622 w 3962400"/>
              <a:gd name="connsiteY66" fmla="*/ 2463422 h 3784222"/>
              <a:gd name="connsiteX67" fmla="*/ 2765777 w 3962400"/>
              <a:gd name="connsiteY67" fmla="*/ 2406978 h 3784222"/>
              <a:gd name="connsiteX68" fmla="*/ 2799644 w 3962400"/>
              <a:gd name="connsiteY68" fmla="*/ 2327956 h 3784222"/>
              <a:gd name="connsiteX69" fmla="*/ 2889955 w 3962400"/>
              <a:gd name="connsiteY69" fmla="*/ 2294089 h 3784222"/>
              <a:gd name="connsiteX70" fmla="*/ 2923822 w 3962400"/>
              <a:gd name="connsiteY70" fmla="*/ 2271511 h 3784222"/>
              <a:gd name="connsiteX71" fmla="*/ 2957688 w 3962400"/>
              <a:gd name="connsiteY71" fmla="*/ 2260222 h 3784222"/>
              <a:gd name="connsiteX72" fmla="*/ 3251200 w 3962400"/>
              <a:gd name="connsiteY72" fmla="*/ 2248934 h 3784222"/>
              <a:gd name="connsiteX73" fmla="*/ 3273777 w 3962400"/>
              <a:gd name="connsiteY73" fmla="*/ 2203778 h 3784222"/>
              <a:gd name="connsiteX74" fmla="*/ 3307644 w 3962400"/>
              <a:gd name="connsiteY74" fmla="*/ 2237645 h 3784222"/>
              <a:gd name="connsiteX75" fmla="*/ 3330222 w 3962400"/>
              <a:gd name="connsiteY75" fmla="*/ 2327956 h 3784222"/>
              <a:gd name="connsiteX76" fmla="*/ 3375377 w 3962400"/>
              <a:gd name="connsiteY76" fmla="*/ 2361822 h 3784222"/>
              <a:gd name="connsiteX77" fmla="*/ 3420533 w 3962400"/>
              <a:gd name="connsiteY77" fmla="*/ 2429556 h 3784222"/>
              <a:gd name="connsiteX78" fmla="*/ 3533422 w 3962400"/>
              <a:gd name="connsiteY78" fmla="*/ 2508578 h 3784222"/>
              <a:gd name="connsiteX79" fmla="*/ 3567288 w 3962400"/>
              <a:gd name="connsiteY79" fmla="*/ 2531156 h 3784222"/>
              <a:gd name="connsiteX80" fmla="*/ 3646311 w 3962400"/>
              <a:gd name="connsiteY80" fmla="*/ 2576311 h 3784222"/>
              <a:gd name="connsiteX81" fmla="*/ 3691466 w 3962400"/>
              <a:gd name="connsiteY81" fmla="*/ 2587600 h 3784222"/>
              <a:gd name="connsiteX82" fmla="*/ 3759200 w 3962400"/>
              <a:gd name="connsiteY82" fmla="*/ 2632756 h 3784222"/>
              <a:gd name="connsiteX83" fmla="*/ 3883377 w 3962400"/>
              <a:gd name="connsiteY83" fmla="*/ 2666622 h 3784222"/>
              <a:gd name="connsiteX84" fmla="*/ 3939822 w 3962400"/>
              <a:gd name="connsiteY84" fmla="*/ 2655334 h 3784222"/>
              <a:gd name="connsiteX85" fmla="*/ 3951111 w 3962400"/>
              <a:gd name="connsiteY85" fmla="*/ 2621467 h 3784222"/>
              <a:gd name="connsiteX86" fmla="*/ 3962400 w 3962400"/>
              <a:gd name="connsiteY86" fmla="*/ 2576311 h 3784222"/>
              <a:gd name="connsiteX87" fmla="*/ 3939822 w 3962400"/>
              <a:gd name="connsiteY87" fmla="*/ 2373111 h 3784222"/>
              <a:gd name="connsiteX88" fmla="*/ 3905955 w 3962400"/>
              <a:gd name="connsiteY88" fmla="*/ 2305378 h 3784222"/>
              <a:gd name="connsiteX89" fmla="*/ 3872088 w 3962400"/>
              <a:gd name="connsiteY89" fmla="*/ 2282800 h 3784222"/>
              <a:gd name="connsiteX90" fmla="*/ 3815644 w 3962400"/>
              <a:gd name="connsiteY90" fmla="*/ 2215067 h 3784222"/>
              <a:gd name="connsiteX91" fmla="*/ 3725333 w 3962400"/>
              <a:gd name="connsiteY91" fmla="*/ 2124756 h 3784222"/>
              <a:gd name="connsiteX92" fmla="*/ 3680177 w 3962400"/>
              <a:gd name="connsiteY92" fmla="*/ 2057022 h 3784222"/>
              <a:gd name="connsiteX93" fmla="*/ 3578577 w 3962400"/>
              <a:gd name="connsiteY93" fmla="*/ 1966711 h 3784222"/>
              <a:gd name="connsiteX94" fmla="*/ 3544711 w 3962400"/>
              <a:gd name="connsiteY94" fmla="*/ 1921556 h 3784222"/>
              <a:gd name="connsiteX95" fmla="*/ 3510844 w 3962400"/>
              <a:gd name="connsiteY95" fmla="*/ 1898978 h 3784222"/>
              <a:gd name="connsiteX96" fmla="*/ 3454400 w 3962400"/>
              <a:gd name="connsiteY96" fmla="*/ 1842534 h 3784222"/>
              <a:gd name="connsiteX97" fmla="*/ 3431822 w 3962400"/>
              <a:gd name="connsiteY97" fmla="*/ 1808667 h 3784222"/>
              <a:gd name="connsiteX98" fmla="*/ 3386666 w 3962400"/>
              <a:gd name="connsiteY98" fmla="*/ 1774800 h 3784222"/>
              <a:gd name="connsiteX99" fmla="*/ 3364088 w 3962400"/>
              <a:gd name="connsiteY99" fmla="*/ 1740934 h 3784222"/>
              <a:gd name="connsiteX100" fmla="*/ 3285066 w 3962400"/>
              <a:gd name="connsiteY100" fmla="*/ 1673200 h 3784222"/>
              <a:gd name="connsiteX101" fmla="*/ 3217333 w 3962400"/>
              <a:gd name="connsiteY101" fmla="*/ 1594178 h 3784222"/>
              <a:gd name="connsiteX102" fmla="*/ 3183466 w 3962400"/>
              <a:gd name="connsiteY102" fmla="*/ 1560311 h 3784222"/>
              <a:gd name="connsiteX103" fmla="*/ 3127022 w 3962400"/>
              <a:gd name="connsiteY103" fmla="*/ 1481289 h 3784222"/>
              <a:gd name="connsiteX104" fmla="*/ 3036711 w 3962400"/>
              <a:gd name="connsiteY104" fmla="*/ 1379689 h 3784222"/>
              <a:gd name="connsiteX105" fmla="*/ 3002844 w 3962400"/>
              <a:gd name="connsiteY105" fmla="*/ 1323245 h 3784222"/>
              <a:gd name="connsiteX106" fmla="*/ 2957688 w 3962400"/>
              <a:gd name="connsiteY106" fmla="*/ 1266800 h 3784222"/>
              <a:gd name="connsiteX107" fmla="*/ 2935111 w 3962400"/>
              <a:gd name="connsiteY107" fmla="*/ 1232934 h 3784222"/>
              <a:gd name="connsiteX108" fmla="*/ 2901244 w 3962400"/>
              <a:gd name="connsiteY108" fmla="*/ 1210356 h 3784222"/>
              <a:gd name="connsiteX109" fmla="*/ 2777066 w 3962400"/>
              <a:gd name="connsiteY109" fmla="*/ 1074889 h 3784222"/>
              <a:gd name="connsiteX110" fmla="*/ 2720622 w 3962400"/>
              <a:gd name="connsiteY110" fmla="*/ 1018445 h 3784222"/>
              <a:gd name="connsiteX111" fmla="*/ 2652888 w 3962400"/>
              <a:gd name="connsiteY111" fmla="*/ 939422 h 3784222"/>
              <a:gd name="connsiteX112" fmla="*/ 2562577 w 3962400"/>
              <a:gd name="connsiteY112" fmla="*/ 860400 h 3784222"/>
              <a:gd name="connsiteX113" fmla="*/ 2415822 w 3962400"/>
              <a:gd name="connsiteY113" fmla="*/ 724934 h 3784222"/>
              <a:gd name="connsiteX114" fmla="*/ 2087452 w 3962400"/>
              <a:gd name="connsiteY114" fmla="*/ 535018 h 3784222"/>
              <a:gd name="connsiteX115" fmla="*/ 1799420 w 3962400"/>
              <a:gd name="connsiteY115" fmla="*/ 174978 h 3784222"/>
              <a:gd name="connsiteX116" fmla="*/ 1007332 w 3962400"/>
              <a:gd name="connsiteY116" fmla="*/ 174978 h 3784222"/>
              <a:gd name="connsiteX117" fmla="*/ 1478844 w 3962400"/>
              <a:gd name="connsiteY117" fmla="*/ 1176489 h 3784222"/>
              <a:gd name="connsiteX0" fmla="*/ 1478844 w 3962400"/>
              <a:gd name="connsiteY0" fmla="*/ 1176489 h 3784222"/>
              <a:gd name="connsiteX1" fmla="*/ 666044 w 3962400"/>
              <a:gd name="connsiteY1" fmla="*/ 995867 h 3784222"/>
              <a:gd name="connsiteX2" fmla="*/ 530577 w 3962400"/>
              <a:gd name="connsiteY2" fmla="*/ 939422 h 3784222"/>
              <a:gd name="connsiteX3" fmla="*/ 338666 w 3962400"/>
              <a:gd name="connsiteY3" fmla="*/ 950711 h 3784222"/>
              <a:gd name="connsiteX4" fmla="*/ 135466 w 3962400"/>
              <a:gd name="connsiteY4" fmla="*/ 1041022 h 3784222"/>
              <a:gd name="connsiteX5" fmla="*/ 33866 w 3962400"/>
              <a:gd name="connsiteY5" fmla="*/ 1244222 h 3784222"/>
              <a:gd name="connsiteX6" fmla="*/ 22577 w 3962400"/>
              <a:gd name="connsiteY6" fmla="*/ 1628045 h 3784222"/>
              <a:gd name="connsiteX7" fmla="*/ 11288 w 3962400"/>
              <a:gd name="connsiteY7" fmla="*/ 1684489 h 3784222"/>
              <a:gd name="connsiteX8" fmla="*/ 0 w 3962400"/>
              <a:gd name="connsiteY8" fmla="*/ 1786089 h 3784222"/>
              <a:gd name="connsiteX9" fmla="*/ 11288 w 3962400"/>
              <a:gd name="connsiteY9" fmla="*/ 2237645 h 3784222"/>
              <a:gd name="connsiteX10" fmla="*/ 56444 w 3962400"/>
              <a:gd name="connsiteY10" fmla="*/ 2339245 h 3784222"/>
              <a:gd name="connsiteX11" fmla="*/ 90311 w 3962400"/>
              <a:gd name="connsiteY11" fmla="*/ 2350534 h 3784222"/>
              <a:gd name="connsiteX12" fmla="*/ 169333 w 3962400"/>
              <a:gd name="connsiteY12" fmla="*/ 2406978 h 3784222"/>
              <a:gd name="connsiteX13" fmla="*/ 203200 w 3962400"/>
              <a:gd name="connsiteY13" fmla="*/ 2418267 h 3784222"/>
              <a:gd name="connsiteX14" fmla="*/ 338666 w 3962400"/>
              <a:gd name="connsiteY14" fmla="*/ 2440845 h 3784222"/>
              <a:gd name="connsiteX15" fmla="*/ 508000 w 3962400"/>
              <a:gd name="connsiteY15" fmla="*/ 2474711 h 3784222"/>
              <a:gd name="connsiteX16" fmla="*/ 541866 w 3962400"/>
              <a:gd name="connsiteY16" fmla="*/ 2497289 h 3784222"/>
              <a:gd name="connsiteX17" fmla="*/ 587022 w 3962400"/>
              <a:gd name="connsiteY17" fmla="*/ 2508578 h 3784222"/>
              <a:gd name="connsiteX18" fmla="*/ 632177 w 3962400"/>
              <a:gd name="connsiteY18" fmla="*/ 2553734 h 3784222"/>
              <a:gd name="connsiteX19" fmla="*/ 745066 w 3962400"/>
              <a:gd name="connsiteY19" fmla="*/ 2655334 h 3784222"/>
              <a:gd name="connsiteX20" fmla="*/ 778933 w 3962400"/>
              <a:gd name="connsiteY20" fmla="*/ 2711778 h 3784222"/>
              <a:gd name="connsiteX21" fmla="*/ 824088 w 3962400"/>
              <a:gd name="connsiteY21" fmla="*/ 2813378 h 3784222"/>
              <a:gd name="connsiteX22" fmla="*/ 846666 w 3962400"/>
              <a:gd name="connsiteY22" fmla="*/ 3106889 h 3784222"/>
              <a:gd name="connsiteX23" fmla="*/ 869244 w 3962400"/>
              <a:gd name="connsiteY23" fmla="*/ 3264934 h 3784222"/>
              <a:gd name="connsiteX24" fmla="*/ 891822 w 3962400"/>
              <a:gd name="connsiteY24" fmla="*/ 3332667 h 3784222"/>
              <a:gd name="connsiteX25" fmla="*/ 993422 w 3962400"/>
              <a:gd name="connsiteY25" fmla="*/ 3422978 h 3784222"/>
              <a:gd name="connsiteX26" fmla="*/ 1027288 w 3962400"/>
              <a:gd name="connsiteY26" fmla="*/ 3434267 h 3784222"/>
              <a:gd name="connsiteX27" fmla="*/ 1095022 w 3962400"/>
              <a:gd name="connsiteY27" fmla="*/ 3366534 h 3784222"/>
              <a:gd name="connsiteX28" fmla="*/ 1162755 w 3962400"/>
              <a:gd name="connsiteY28" fmla="*/ 3298800 h 3784222"/>
              <a:gd name="connsiteX29" fmla="*/ 1196622 w 3962400"/>
              <a:gd name="connsiteY29" fmla="*/ 3332667 h 3784222"/>
              <a:gd name="connsiteX30" fmla="*/ 1207911 w 3962400"/>
              <a:gd name="connsiteY30" fmla="*/ 3366534 h 3784222"/>
              <a:gd name="connsiteX31" fmla="*/ 1230488 w 3962400"/>
              <a:gd name="connsiteY31" fmla="*/ 3411689 h 3784222"/>
              <a:gd name="connsiteX32" fmla="*/ 1264355 w 3962400"/>
              <a:gd name="connsiteY32" fmla="*/ 3513289 h 3784222"/>
              <a:gd name="connsiteX33" fmla="*/ 1309511 w 3962400"/>
              <a:gd name="connsiteY33" fmla="*/ 3581022 h 3784222"/>
              <a:gd name="connsiteX34" fmla="*/ 1332088 w 3962400"/>
              <a:gd name="connsiteY34" fmla="*/ 3682622 h 3784222"/>
              <a:gd name="connsiteX35" fmla="*/ 1365955 w 3962400"/>
              <a:gd name="connsiteY35" fmla="*/ 3761645 h 3784222"/>
              <a:gd name="connsiteX36" fmla="*/ 1399822 w 3962400"/>
              <a:gd name="connsiteY36" fmla="*/ 3784222 h 3784222"/>
              <a:gd name="connsiteX37" fmla="*/ 1433688 w 3962400"/>
              <a:gd name="connsiteY37" fmla="*/ 3761645 h 3784222"/>
              <a:gd name="connsiteX38" fmla="*/ 1467555 w 3962400"/>
              <a:gd name="connsiteY38" fmla="*/ 3716489 h 3784222"/>
              <a:gd name="connsiteX39" fmla="*/ 1512711 w 3962400"/>
              <a:gd name="connsiteY39" fmla="*/ 3648756 h 3784222"/>
              <a:gd name="connsiteX40" fmla="*/ 1546577 w 3962400"/>
              <a:gd name="connsiteY40" fmla="*/ 3614889 h 3784222"/>
              <a:gd name="connsiteX41" fmla="*/ 1580444 w 3962400"/>
              <a:gd name="connsiteY41" fmla="*/ 3513289 h 3784222"/>
              <a:gd name="connsiteX42" fmla="*/ 1591733 w 3962400"/>
              <a:gd name="connsiteY42" fmla="*/ 3479422 h 3784222"/>
              <a:gd name="connsiteX43" fmla="*/ 1625600 w 3962400"/>
              <a:gd name="connsiteY43" fmla="*/ 3468134 h 3784222"/>
              <a:gd name="connsiteX44" fmla="*/ 1727200 w 3962400"/>
              <a:gd name="connsiteY44" fmla="*/ 3535867 h 3784222"/>
              <a:gd name="connsiteX45" fmla="*/ 1794933 w 3962400"/>
              <a:gd name="connsiteY45" fmla="*/ 3569734 h 3784222"/>
              <a:gd name="connsiteX46" fmla="*/ 1862666 w 3962400"/>
              <a:gd name="connsiteY46" fmla="*/ 3614889 h 3784222"/>
              <a:gd name="connsiteX47" fmla="*/ 1896533 w 3962400"/>
              <a:gd name="connsiteY47" fmla="*/ 3626178 h 3784222"/>
              <a:gd name="connsiteX48" fmla="*/ 2077155 w 3962400"/>
              <a:gd name="connsiteY48" fmla="*/ 3648756 h 3784222"/>
              <a:gd name="connsiteX49" fmla="*/ 2144888 w 3962400"/>
              <a:gd name="connsiteY49" fmla="*/ 3660045 h 3784222"/>
              <a:gd name="connsiteX50" fmla="*/ 2246488 w 3962400"/>
              <a:gd name="connsiteY50" fmla="*/ 3648756 h 3784222"/>
              <a:gd name="connsiteX51" fmla="*/ 2257777 w 3962400"/>
              <a:gd name="connsiteY51" fmla="*/ 3614889 h 3784222"/>
              <a:gd name="connsiteX52" fmla="*/ 2291644 w 3962400"/>
              <a:gd name="connsiteY52" fmla="*/ 3603600 h 3784222"/>
              <a:gd name="connsiteX53" fmla="*/ 2302933 w 3962400"/>
              <a:gd name="connsiteY53" fmla="*/ 3569734 h 3784222"/>
              <a:gd name="connsiteX54" fmla="*/ 2381955 w 3962400"/>
              <a:gd name="connsiteY54" fmla="*/ 3513289 h 3784222"/>
              <a:gd name="connsiteX55" fmla="*/ 2415822 w 3962400"/>
              <a:gd name="connsiteY55" fmla="*/ 3456845 h 3784222"/>
              <a:gd name="connsiteX56" fmla="*/ 2449688 w 3962400"/>
              <a:gd name="connsiteY56" fmla="*/ 3422978 h 3784222"/>
              <a:gd name="connsiteX57" fmla="*/ 2494844 w 3962400"/>
              <a:gd name="connsiteY57" fmla="*/ 3343956 h 3784222"/>
              <a:gd name="connsiteX58" fmla="*/ 2528711 w 3962400"/>
              <a:gd name="connsiteY58" fmla="*/ 3050445 h 3784222"/>
              <a:gd name="connsiteX59" fmla="*/ 2551288 w 3962400"/>
              <a:gd name="connsiteY59" fmla="*/ 2824667 h 3784222"/>
              <a:gd name="connsiteX60" fmla="*/ 2573866 w 3962400"/>
              <a:gd name="connsiteY60" fmla="*/ 2700489 h 3784222"/>
              <a:gd name="connsiteX61" fmla="*/ 2585155 w 3962400"/>
              <a:gd name="connsiteY61" fmla="*/ 2666622 h 3784222"/>
              <a:gd name="connsiteX62" fmla="*/ 2619022 w 3962400"/>
              <a:gd name="connsiteY62" fmla="*/ 2644045 h 3784222"/>
              <a:gd name="connsiteX63" fmla="*/ 2652888 w 3962400"/>
              <a:gd name="connsiteY63" fmla="*/ 2576311 h 3784222"/>
              <a:gd name="connsiteX64" fmla="*/ 2675466 w 3962400"/>
              <a:gd name="connsiteY64" fmla="*/ 2542445 h 3784222"/>
              <a:gd name="connsiteX65" fmla="*/ 2698044 w 3962400"/>
              <a:gd name="connsiteY65" fmla="*/ 2497289 h 3784222"/>
              <a:gd name="connsiteX66" fmla="*/ 2720622 w 3962400"/>
              <a:gd name="connsiteY66" fmla="*/ 2463422 h 3784222"/>
              <a:gd name="connsiteX67" fmla="*/ 2765777 w 3962400"/>
              <a:gd name="connsiteY67" fmla="*/ 2406978 h 3784222"/>
              <a:gd name="connsiteX68" fmla="*/ 2799644 w 3962400"/>
              <a:gd name="connsiteY68" fmla="*/ 2327956 h 3784222"/>
              <a:gd name="connsiteX69" fmla="*/ 2889955 w 3962400"/>
              <a:gd name="connsiteY69" fmla="*/ 2294089 h 3784222"/>
              <a:gd name="connsiteX70" fmla="*/ 2923822 w 3962400"/>
              <a:gd name="connsiteY70" fmla="*/ 2271511 h 3784222"/>
              <a:gd name="connsiteX71" fmla="*/ 2957688 w 3962400"/>
              <a:gd name="connsiteY71" fmla="*/ 2260222 h 3784222"/>
              <a:gd name="connsiteX72" fmla="*/ 3251200 w 3962400"/>
              <a:gd name="connsiteY72" fmla="*/ 2248934 h 3784222"/>
              <a:gd name="connsiteX73" fmla="*/ 3273777 w 3962400"/>
              <a:gd name="connsiteY73" fmla="*/ 2203778 h 3784222"/>
              <a:gd name="connsiteX74" fmla="*/ 3307644 w 3962400"/>
              <a:gd name="connsiteY74" fmla="*/ 2237645 h 3784222"/>
              <a:gd name="connsiteX75" fmla="*/ 3330222 w 3962400"/>
              <a:gd name="connsiteY75" fmla="*/ 2327956 h 3784222"/>
              <a:gd name="connsiteX76" fmla="*/ 3375377 w 3962400"/>
              <a:gd name="connsiteY76" fmla="*/ 2361822 h 3784222"/>
              <a:gd name="connsiteX77" fmla="*/ 3420533 w 3962400"/>
              <a:gd name="connsiteY77" fmla="*/ 2429556 h 3784222"/>
              <a:gd name="connsiteX78" fmla="*/ 3533422 w 3962400"/>
              <a:gd name="connsiteY78" fmla="*/ 2508578 h 3784222"/>
              <a:gd name="connsiteX79" fmla="*/ 3567288 w 3962400"/>
              <a:gd name="connsiteY79" fmla="*/ 2531156 h 3784222"/>
              <a:gd name="connsiteX80" fmla="*/ 3646311 w 3962400"/>
              <a:gd name="connsiteY80" fmla="*/ 2576311 h 3784222"/>
              <a:gd name="connsiteX81" fmla="*/ 3691466 w 3962400"/>
              <a:gd name="connsiteY81" fmla="*/ 2587600 h 3784222"/>
              <a:gd name="connsiteX82" fmla="*/ 3759200 w 3962400"/>
              <a:gd name="connsiteY82" fmla="*/ 2632756 h 3784222"/>
              <a:gd name="connsiteX83" fmla="*/ 3883377 w 3962400"/>
              <a:gd name="connsiteY83" fmla="*/ 2666622 h 3784222"/>
              <a:gd name="connsiteX84" fmla="*/ 3939822 w 3962400"/>
              <a:gd name="connsiteY84" fmla="*/ 2655334 h 3784222"/>
              <a:gd name="connsiteX85" fmla="*/ 3951111 w 3962400"/>
              <a:gd name="connsiteY85" fmla="*/ 2621467 h 3784222"/>
              <a:gd name="connsiteX86" fmla="*/ 3962400 w 3962400"/>
              <a:gd name="connsiteY86" fmla="*/ 2576311 h 3784222"/>
              <a:gd name="connsiteX87" fmla="*/ 3939822 w 3962400"/>
              <a:gd name="connsiteY87" fmla="*/ 2373111 h 3784222"/>
              <a:gd name="connsiteX88" fmla="*/ 3905955 w 3962400"/>
              <a:gd name="connsiteY88" fmla="*/ 2305378 h 3784222"/>
              <a:gd name="connsiteX89" fmla="*/ 3872088 w 3962400"/>
              <a:gd name="connsiteY89" fmla="*/ 2282800 h 3784222"/>
              <a:gd name="connsiteX90" fmla="*/ 3815644 w 3962400"/>
              <a:gd name="connsiteY90" fmla="*/ 2215067 h 3784222"/>
              <a:gd name="connsiteX91" fmla="*/ 3725333 w 3962400"/>
              <a:gd name="connsiteY91" fmla="*/ 2124756 h 3784222"/>
              <a:gd name="connsiteX92" fmla="*/ 3680177 w 3962400"/>
              <a:gd name="connsiteY92" fmla="*/ 2057022 h 3784222"/>
              <a:gd name="connsiteX93" fmla="*/ 3578577 w 3962400"/>
              <a:gd name="connsiteY93" fmla="*/ 1966711 h 3784222"/>
              <a:gd name="connsiteX94" fmla="*/ 3544711 w 3962400"/>
              <a:gd name="connsiteY94" fmla="*/ 1921556 h 3784222"/>
              <a:gd name="connsiteX95" fmla="*/ 3510844 w 3962400"/>
              <a:gd name="connsiteY95" fmla="*/ 1898978 h 3784222"/>
              <a:gd name="connsiteX96" fmla="*/ 3454400 w 3962400"/>
              <a:gd name="connsiteY96" fmla="*/ 1842534 h 3784222"/>
              <a:gd name="connsiteX97" fmla="*/ 3431822 w 3962400"/>
              <a:gd name="connsiteY97" fmla="*/ 1808667 h 3784222"/>
              <a:gd name="connsiteX98" fmla="*/ 3386666 w 3962400"/>
              <a:gd name="connsiteY98" fmla="*/ 1774800 h 3784222"/>
              <a:gd name="connsiteX99" fmla="*/ 3364088 w 3962400"/>
              <a:gd name="connsiteY99" fmla="*/ 1740934 h 3784222"/>
              <a:gd name="connsiteX100" fmla="*/ 3285066 w 3962400"/>
              <a:gd name="connsiteY100" fmla="*/ 1673200 h 3784222"/>
              <a:gd name="connsiteX101" fmla="*/ 3217333 w 3962400"/>
              <a:gd name="connsiteY101" fmla="*/ 1594178 h 3784222"/>
              <a:gd name="connsiteX102" fmla="*/ 3183466 w 3962400"/>
              <a:gd name="connsiteY102" fmla="*/ 1560311 h 3784222"/>
              <a:gd name="connsiteX103" fmla="*/ 3127022 w 3962400"/>
              <a:gd name="connsiteY103" fmla="*/ 1481289 h 3784222"/>
              <a:gd name="connsiteX104" fmla="*/ 3036711 w 3962400"/>
              <a:gd name="connsiteY104" fmla="*/ 1379689 h 3784222"/>
              <a:gd name="connsiteX105" fmla="*/ 3002844 w 3962400"/>
              <a:gd name="connsiteY105" fmla="*/ 1323245 h 3784222"/>
              <a:gd name="connsiteX106" fmla="*/ 2957688 w 3962400"/>
              <a:gd name="connsiteY106" fmla="*/ 1266800 h 3784222"/>
              <a:gd name="connsiteX107" fmla="*/ 2935111 w 3962400"/>
              <a:gd name="connsiteY107" fmla="*/ 1232934 h 3784222"/>
              <a:gd name="connsiteX108" fmla="*/ 2901244 w 3962400"/>
              <a:gd name="connsiteY108" fmla="*/ 1210356 h 3784222"/>
              <a:gd name="connsiteX109" fmla="*/ 2777066 w 3962400"/>
              <a:gd name="connsiteY109" fmla="*/ 1074889 h 3784222"/>
              <a:gd name="connsiteX110" fmla="*/ 2720622 w 3962400"/>
              <a:gd name="connsiteY110" fmla="*/ 1018445 h 3784222"/>
              <a:gd name="connsiteX111" fmla="*/ 2652888 w 3962400"/>
              <a:gd name="connsiteY111" fmla="*/ 939422 h 3784222"/>
              <a:gd name="connsiteX112" fmla="*/ 2562577 w 3962400"/>
              <a:gd name="connsiteY112" fmla="*/ 860400 h 3784222"/>
              <a:gd name="connsiteX113" fmla="*/ 2415822 w 3962400"/>
              <a:gd name="connsiteY113" fmla="*/ 724934 h 3784222"/>
              <a:gd name="connsiteX114" fmla="*/ 2087452 w 3962400"/>
              <a:gd name="connsiteY114" fmla="*/ 535018 h 3784222"/>
              <a:gd name="connsiteX115" fmla="*/ 1799420 w 3962400"/>
              <a:gd name="connsiteY115" fmla="*/ 174978 h 3784222"/>
              <a:gd name="connsiteX116" fmla="*/ 1007332 w 3962400"/>
              <a:gd name="connsiteY116" fmla="*/ 174978 h 3784222"/>
              <a:gd name="connsiteX117" fmla="*/ 1478844 w 3962400"/>
              <a:gd name="connsiteY117" fmla="*/ 1176489 h 3784222"/>
              <a:gd name="connsiteX0" fmla="*/ 1478844 w 3962400"/>
              <a:gd name="connsiteY0" fmla="*/ 1176489 h 3784222"/>
              <a:gd name="connsiteX1" fmla="*/ 666044 w 3962400"/>
              <a:gd name="connsiteY1" fmla="*/ 995867 h 3784222"/>
              <a:gd name="connsiteX2" fmla="*/ 530577 w 3962400"/>
              <a:gd name="connsiteY2" fmla="*/ 939422 h 3784222"/>
              <a:gd name="connsiteX3" fmla="*/ 338666 w 3962400"/>
              <a:gd name="connsiteY3" fmla="*/ 950711 h 3784222"/>
              <a:gd name="connsiteX4" fmla="*/ 135466 w 3962400"/>
              <a:gd name="connsiteY4" fmla="*/ 1041022 h 3784222"/>
              <a:gd name="connsiteX5" fmla="*/ 33866 w 3962400"/>
              <a:gd name="connsiteY5" fmla="*/ 1244222 h 3784222"/>
              <a:gd name="connsiteX6" fmla="*/ 22577 w 3962400"/>
              <a:gd name="connsiteY6" fmla="*/ 1628045 h 3784222"/>
              <a:gd name="connsiteX7" fmla="*/ 11288 w 3962400"/>
              <a:gd name="connsiteY7" fmla="*/ 1684489 h 3784222"/>
              <a:gd name="connsiteX8" fmla="*/ 0 w 3962400"/>
              <a:gd name="connsiteY8" fmla="*/ 1786089 h 3784222"/>
              <a:gd name="connsiteX9" fmla="*/ 11288 w 3962400"/>
              <a:gd name="connsiteY9" fmla="*/ 2237645 h 3784222"/>
              <a:gd name="connsiteX10" fmla="*/ 56444 w 3962400"/>
              <a:gd name="connsiteY10" fmla="*/ 2339245 h 3784222"/>
              <a:gd name="connsiteX11" fmla="*/ 90311 w 3962400"/>
              <a:gd name="connsiteY11" fmla="*/ 2350534 h 3784222"/>
              <a:gd name="connsiteX12" fmla="*/ 169333 w 3962400"/>
              <a:gd name="connsiteY12" fmla="*/ 2406978 h 3784222"/>
              <a:gd name="connsiteX13" fmla="*/ 203200 w 3962400"/>
              <a:gd name="connsiteY13" fmla="*/ 2418267 h 3784222"/>
              <a:gd name="connsiteX14" fmla="*/ 338666 w 3962400"/>
              <a:gd name="connsiteY14" fmla="*/ 2440845 h 3784222"/>
              <a:gd name="connsiteX15" fmla="*/ 508000 w 3962400"/>
              <a:gd name="connsiteY15" fmla="*/ 2474711 h 3784222"/>
              <a:gd name="connsiteX16" fmla="*/ 541866 w 3962400"/>
              <a:gd name="connsiteY16" fmla="*/ 2497289 h 3784222"/>
              <a:gd name="connsiteX17" fmla="*/ 587022 w 3962400"/>
              <a:gd name="connsiteY17" fmla="*/ 2508578 h 3784222"/>
              <a:gd name="connsiteX18" fmla="*/ 632177 w 3962400"/>
              <a:gd name="connsiteY18" fmla="*/ 2553734 h 3784222"/>
              <a:gd name="connsiteX19" fmla="*/ 745066 w 3962400"/>
              <a:gd name="connsiteY19" fmla="*/ 2655334 h 3784222"/>
              <a:gd name="connsiteX20" fmla="*/ 778933 w 3962400"/>
              <a:gd name="connsiteY20" fmla="*/ 2711778 h 3784222"/>
              <a:gd name="connsiteX21" fmla="*/ 824088 w 3962400"/>
              <a:gd name="connsiteY21" fmla="*/ 2813378 h 3784222"/>
              <a:gd name="connsiteX22" fmla="*/ 846666 w 3962400"/>
              <a:gd name="connsiteY22" fmla="*/ 3106889 h 3784222"/>
              <a:gd name="connsiteX23" fmla="*/ 869244 w 3962400"/>
              <a:gd name="connsiteY23" fmla="*/ 3264934 h 3784222"/>
              <a:gd name="connsiteX24" fmla="*/ 891822 w 3962400"/>
              <a:gd name="connsiteY24" fmla="*/ 3332667 h 3784222"/>
              <a:gd name="connsiteX25" fmla="*/ 993422 w 3962400"/>
              <a:gd name="connsiteY25" fmla="*/ 3422978 h 3784222"/>
              <a:gd name="connsiteX26" fmla="*/ 1027288 w 3962400"/>
              <a:gd name="connsiteY26" fmla="*/ 3434267 h 3784222"/>
              <a:gd name="connsiteX27" fmla="*/ 1095022 w 3962400"/>
              <a:gd name="connsiteY27" fmla="*/ 3366534 h 3784222"/>
              <a:gd name="connsiteX28" fmla="*/ 1162755 w 3962400"/>
              <a:gd name="connsiteY28" fmla="*/ 3298800 h 3784222"/>
              <a:gd name="connsiteX29" fmla="*/ 1196622 w 3962400"/>
              <a:gd name="connsiteY29" fmla="*/ 3332667 h 3784222"/>
              <a:gd name="connsiteX30" fmla="*/ 1207911 w 3962400"/>
              <a:gd name="connsiteY30" fmla="*/ 3366534 h 3784222"/>
              <a:gd name="connsiteX31" fmla="*/ 1230488 w 3962400"/>
              <a:gd name="connsiteY31" fmla="*/ 3411689 h 3784222"/>
              <a:gd name="connsiteX32" fmla="*/ 1264355 w 3962400"/>
              <a:gd name="connsiteY32" fmla="*/ 3513289 h 3784222"/>
              <a:gd name="connsiteX33" fmla="*/ 1309511 w 3962400"/>
              <a:gd name="connsiteY33" fmla="*/ 3581022 h 3784222"/>
              <a:gd name="connsiteX34" fmla="*/ 1332088 w 3962400"/>
              <a:gd name="connsiteY34" fmla="*/ 3682622 h 3784222"/>
              <a:gd name="connsiteX35" fmla="*/ 1365955 w 3962400"/>
              <a:gd name="connsiteY35" fmla="*/ 3761645 h 3784222"/>
              <a:gd name="connsiteX36" fmla="*/ 1399822 w 3962400"/>
              <a:gd name="connsiteY36" fmla="*/ 3784222 h 3784222"/>
              <a:gd name="connsiteX37" fmla="*/ 1433688 w 3962400"/>
              <a:gd name="connsiteY37" fmla="*/ 3761645 h 3784222"/>
              <a:gd name="connsiteX38" fmla="*/ 1467555 w 3962400"/>
              <a:gd name="connsiteY38" fmla="*/ 3716489 h 3784222"/>
              <a:gd name="connsiteX39" fmla="*/ 1512711 w 3962400"/>
              <a:gd name="connsiteY39" fmla="*/ 3648756 h 3784222"/>
              <a:gd name="connsiteX40" fmla="*/ 1546577 w 3962400"/>
              <a:gd name="connsiteY40" fmla="*/ 3614889 h 3784222"/>
              <a:gd name="connsiteX41" fmla="*/ 1580444 w 3962400"/>
              <a:gd name="connsiteY41" fmla="*/ 3513289 h 3784222"/>
              <a:gd name="connsiteX42" fmla="*/ 1591733 w 3962400"/>
              <a:gd name="connsiteY42" fmla="*/ 3479422 h 3784222"/>
              <a:gd name="connsiteX43" fmla="*/ 1625600 w 3962400"/>
              <a:gd name="connsiteY43" fmla="*/ 3468134 h 3784222"/>
              <a:gd name="connsiteX44" fmla="*/ 1727200 w 3962400"/>
              <a:gd name="connsiteY44" fmla="*/ 3535867 h 3784222"/>
              <a:gd name="connsiteX45" fmla="*/ 1794933 w 3962400"/>
              <a:gd name="connsiteY45" fmla="*/ 3569734 h 3784222"/>
              <a:gd name="connsiteX46" fmla="*/ 1862666 w 3962400"/>
              <a:gd name="connsiteY46" fmla="*/ 3614889 h 3784222"/>
              <a:gd name="connsiteX47" fmla="*/ 1896533 w 3962400"/>
              <a:gd name="connsiteY47" fmla="*/ 3626178 h 3784222"/>
              <a:gd name="connsiteX48" fmla="*/ 2077155 w 3962400"/>
              <a:gd name="connsiteY48" fmla="*/ 3648756 h 3784222"/>
              <a:gd name="connsiteX49" fmla="*/ 2144888 w 3962400"/>
              <a:gd name="connsiteY49" fmla="*/ 3660045 h 3784222"/>
              <a:gd name="connsiteX50" fmla="*/ 2246488 w 3962400"/>
              <a:gd name="connsiteY50" fmla="*/ 3648756 h 3784222"/>
              <a:gd name="connsiteX51" fmla="*/ 2257777 w 3962400"/>
              <a:gd name="connsiteY51" fmla="*/ 3614889 h 3784222"/>
              <a:gd name="connsiteX52" fmla="*/ 2291644 w 3962400"/>
              <a:gd name="connsiteY52" fmla="*/ 3603600 h 3784222"/>
              <a:gd name="connsiteX53" fmla="*/ 2302933 w 3962400"/>
              <a:gd name="connsiteY53" fmla="*/ 3569734 h 3784222"/>
              <a:gd name="connsiteX54" fmla="*/ 2381955 w 3962400"/>
              <a:gd name="connsiteY54" fmla="*/ 3513289 h 3784222"/>
              <a:gd name="connsiteX55" fmla="*/ 2415822 w 3962400"/>
              <a:gd name="connsiteY55" fmla="*/ 3456845 h 3784222"/>
              <a:gd name="connsiteX56" fmla="*/ 2449688 w 3962400"/>
              <a:gd name="connsiteY56" fmla="*/ 3422978 h 3784222"/>
              <a:gd name="connsiteX57" fmla="*/ 2494844 w 3962400"/>
              <a:gd name="connsiteY57" fmla="*/ 3343956 h 3784222"/>
              <a:gd name="connsiteX58" fmla="*/ 2528711 w 3962400"/>
              <a:gd name="connsiteY58" fmla="*/ 3050445 h 3784222"/>
              <a:gd name="connsiteX59" fmla="*/ 2551288 w 3962400"/>
              <a:gd name="connsiteY59" fmla="*/ 2824667 h 3784222"/>
              <a:gd name="connsiteX60" fmla="*/ 2573866 w 3962400"/>
              <a:gd name="connsiteY60" fmla="*/ 2700489 h 3784222"/>
              <a:gd name="connsiteX61" fmla="*/ 2585155 w 3962400"/>
              <a:gd name="connsiteY61" fmla="*/ 2666622 h 3784222"/>
              <a:gd name="connsiteX62" fmla="*/ 2619022 w 3962400"/>
              <a:gd name="connsiteY62" fmla="*/ 2644045 h 3784222"/>
              <a:gd name="connsiteX63" fmla="*/ 2652888 w 3962400"/>
              <a:gd name="connsiteY63" fmla="*/ 2576311 h 3784222"/>
              <a:gd name="connsiteX64" fmla="*/ 2675466 w 3962400"/>
              <a:gd name="connsiteY64" fmla="*/ 2542445 h 3784222"/>
              <a:gd name="connsiteX65" fmla="*/ 2698044 w 3962400"/>
              <a:gd name="connsiteY65" fmla="*/ 2497289 h 3784222"/>
              <a:gd name="connsiteX66" fmla="*/ 2720622 w 3962400"/>
              <a:gd name="connsiteY66" fmla="*/ 2463422 h 3784222"/>
              <a:gd name="connsiteX67" fmla="*/ 2765777 w 3962400"/>
              <a:gd name="connsiteY67" fmla="*/ 2406978 h 3784222"/>
              <a:gd name="connsiteX68" fmla="*/ 2799644 w 3962400"/>
              <a:gd name="connsiteY68" fmla="*/ 2327956 h 3784222"/>
              <a:gd name="connsiteX69" fmla="*/ 2889955 w 3962400"/>
              <a:gd name="connsiteY69" fmla="*/ 2294089 h 3784222"/>
              <a:gd name="connsiteX70" fmla="*/ 2923822 w 3962400"/>
              <a:gd name="connsiteY70" fmla="*/ 2271511 h 3784222"/>
              <a:gd name="connsiteX71" fmla="*/ 2957688 w 3962400"/>
              <a:gd name="connsiteY71" fmla="*/ 2260222 h 3784222"/>
              <a:gd name="connsiteX72" fmla="*/ 3251200 w 3962400"/>
              <a:gd name="connsiteY72" fmla="*/ 2248934 h 3784222"/>
              <a:gd name="connsiteX73" fmla="*/ 3273777 w 3962400"/>
              <a:gd name="connsiteY73" fmla="*/ 2203778 h 3784222"/>
              <a:gd name="connsiteX74" fmla="*/ 3307644 w 3962400"/>
              <a:gd name="connsiteY74" fmla="*/ 2237645 h 3784222"/>
              <a:gd name="connsiteX75" fmla="*/ 3330222 w 3962400"/>
              <a:gd name="connsiteY75" fmla="*/ 2327956 h 3784222"/>
              <a:gd name="connsiteX76" fmla="*/ 3375377 w 3962400"/>
              <a:gd name="connsiteY76" fmla="*/ 2361822 h 3784222"/>
              <a:gd name="connsiteX77" fmla="*/ 3420533 w 3962400"/>
              <a:gd name="connsiteY77" fmla="*/ 2429556 h 3784222"/>
              <a:gd name="connsiteX78" fmla="*/ 3533422 w 3962400"/>
              <a:gd name="connsiteY78" fmla="*/ 2508578 h 3784222"/>
              <a:gd name="connsiteX79" fmla="*/ 3567288 w 3962400"/>
              <a:gd name="connsiteY79" fmla="*/ 2531156 h 3784222"/>
              <a:gd name="connsiteX80" fmla="*/ 3646311 w 3962400"/>
              <a:gd name="connsiteY80" fmla="*/ 2576311 h 3784222"/>
              <a:gd name="connsiteX81" fmla="*/ 3691466 w 3962400"/>
              <a:gd name="connsiteY81" fmla="*/ 2587600 h 3784222"/>
              <a:gd name="connsiteX82" fmla="*/ 3759200 w 3962400"/>
              <a:gd name="connsiteY82" fmla="*/ 2632756 h 3784222"/>
              <a:gd name="connsiteX83" fmla="*/ 3883377 w 3962400"/>
              <a:gd name="connsiteY83" fmla="*/ 2666622 h 3784222"/>
              <a:gd name="connsiteX84" fmla="*/ 3939822 w 3962400"/>
              <a:gd name="connsiteY84" fmla="*/ 2655334 h 3784222"/>
              <a:gd name="connsiteX85" fmla="*/ 3951111 w 3962400"/>
              <a:gd name="connsiteY85" fmla="*/ 2621467 h 3784222"/>
              <a:gd name="connsiteX86" fmla="*/ 3962400 w 3962400"/>
              <a:gd name="connsiteY86" fmla="*/ 2576311 h 3784222"/>
              <a:gd name="connsiteX87" fmla="*/ 3939822 w 3962400"/>
              <a:gd name="connsiteY87" fmla="*/ 2373111 h 3784222"/>
              <a:gd name="connsiteX88" fmla="*/ 3905955 w 3962400"/>
              <a:gd name="connsiteY88" fmla="*/ 2305378 h 3784222"/>
              <a:gd name="connsiteX89" fmla="*/ 3872088 w 3962400"/>
              <a:gd name="connsiteY89" fmla="*/ 2282800 h 3784222"/>
              <a:gd name="connsiteX90" fmla="*/ 3815644 w 3962400"/>
              <a:gd name="connsiteY90" fmla="*/ 2215067 h 3784222"/>
              <a:gd name="connsiteX91" fmla="*/ 3725333 w 3962400"/>
              <a:gd name="connsiteY91" fmla="*/ 2124756 h 3784222"/>
              <a:gd name="connsiteX92" fmla="*/ 3680177 w 3962400"/>
              <a:gd name="connsiteY92" fmla="*/ 2057022 h 3784222"/>
              <a:gd name="connsiteX93" fmla="*/ 3578577 w 3962400"/>
              <a:gd name="connsiteY93" fmla="*/ 1966711 h 3784222"/>
              <a:gd name="connsiteX94" fmla="*/ 3544711 w 3962400"/>
              <a:gd name="connsiteY94" fmla="*/ 1921556 h 3784222"/>
              <a:gd name="connsiteX95" fmla="*/ 3510844 w 3962400"/>
              <a:gd name="connsiteY95" fmla="*/ 1898978 h 3784222"/>
              <a:gd name="connsiteX96" fmla="*/ 3454400 w 3962400"/>
              <a:gd name="connsiteY96" fmla="*/ 1842534 h 3784222"/>
              <a:gd name="connsiteX97" fmla="*/ 3431822 w 3962400"/>
              <a:gd name="connsiteY97" fmla="*/ 1808667 h 3784222"/>
              <a:gd name="connsiteX98" fmla="*/ 3386666 w 3962400"/>
              <a:gd name="connsiteY98" fmla="*/ 1774800 h 3784222"/>
              <a:gd name="connsiteX99" fmla="*/ 3364088 w 3962400"/>
              <a:gd name="connsiteY99" fmla="*/ 1740934 h 3784222"/>
              <a:gd name="connsiteX100" fmla="*/ 3285066 w 3962400"/>
              <a:gd name="connsiteY100" fmla="*/ 1673200 h 3784222"/>
              <a:gd name="connsiteX101" fmla="*/ 3217333 w 3962400"/>
              <a:gd name="connsiteY101" fmla="*/ 1594178 h 3784222"/>
              <a:gd name="connsiteX102" fmla="*/ 3183466 w 3962400"/>
              <a:gd name="connsiteY102" fmla="*/ 1560311 h 3784222"/>
              <a:gd name="connsiteX103" fmla="*/ 3127022 w 3962400"/>
              <a:gd name="connsiteY103" fmla="*/ 1481289 h 3784222"/>
              <a:gd name="connsiteX104" fmla="*/ 3036711 w 3962400"/>
              <a:gd name="connsiteY104" fmla="*/ 1379689 h 3784222"/>
              <a:gd name="connsiteX105" fmla="*/ 3002844 w 3962400"/>
              <a:gd name="connsiteY105" fmla="*/ 1323245 h 3784222"/>
              <a:gd name="connsiteX106" fmla="*/ 2957688 w 3962400"/>
              <a:gd name="connsiteY106" fmla="*/ 1266800 h 3784222"/>
              <a:gd name="connsiteX107" fmla="*/ 2935111 w 3962400"/>
              <a:gd name="connsiteY107" fmla="*/ 1232934 h 3784222"/>
              <a:gd name="connsiteX108" fmla="*/ 2901244 w 3962400"/>
              <a:gd name="connsiteY108" fmla="*/ 1210356 h 3784222"/>
              <a:gd name="connsiteX109" fmla="*/ 2777066 w 3962400"/>
              <a:gd name="connsiteY109" fmla="*/ 1074889 h 3784222"/>
              <a:gd name="connsiteX110" fmla="*/ 2720622 w 3962400"/>
              <a:gd name="connsiteY110" fmla="*/ 1018445 h 3784222"/>
              <a:gd name="connsiteX111" fmla="*/ 2652888 w 3962400"/>
              <a:gd name="connsiteY111" fmla="*/ 939422 h 3784222"/>
              <a:gd name="connsiteX112" fmla="*/ 2562577 w 3962400"/>
              <a:gd name="connsiteY112" fmla="*/ 860400 h 3784222"/>
              <a:gd name="connsiteX113" fmla="*/ 2415822 w 3962400"/>
              <a:gd name="connsiteY113" fmla="*/ 724934 h 3784222"/>
              <a:gd name="connsiteX114" fmla="*/ 2087452 w 3962400"/>
              <a:gd name="connsiteY114" fmla="*/ 535018 h 3784222"/>
              <a:gd name="connsiteX115" fmla="*/ 1799420 w 3962400"/>
              <a:gd name="connsiteY115" fmla="*/ 174978 h 3784222"/>
              <a:gd name="connsiteX116" fmla="*/ 1007332 w 3962400"/>
              <a:gd name="connsiteY116" fmla="*/ 174978 h 3784222"/>
              <a:gd name="connsiteX117" fmla="*/ 1478844 w 3962400"/>
              <a:gd name="connsiteY117" fmla="*/ 1176489 h 3784222"/>
              <a:gd name="connsiteX0" fmla="*/ 1478844 w 3962400"/>
              <a:gd name="connsiteY0" fmla="*/ 1176489 h 3784222"/>
              <a:gd name="connsiteX1" fmla="*/ 1219200 w 3962400"/>
              <a:gd name="connsiteY1" fmla="*/ 1244222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1151348 w 3962400"/>
              <a:gd name="connsiteY1" fmla="*/ 1399114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1151348 w 3962400"/>
              <a:gd name="connsiteY1" fmla="*/ 1399114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1151348 w 3962400"/>
              <a:gd name="connsiteY1" fmla="*/ 1399114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11288 w 3962400"/>
              <a:gd name="connsiteY8" fmla="*/ 1684489 h 3784222"/>
              <a:gd name="connsiteX9" fmla="*/ 0 w 3962400"/>
              <a:gd name="connsiteY9" fmla="*/ 1786089 h 3784222"/>
              <a:gd name="connsiteX10" fmla="*/ 11288 w 3962400"/>
              <a:gd name="connsiteY10" fmla="*/ 2237645 h 3784222"/>
              <a:gd name="connsiteX11" fmla="*/ 56444 w 3962400"/>
              <a:gd name="connsiteY11" fmla="*/ 2339245 h 3784222"/>
              <a:gd name="connsiteX12" fmla="*/ 90311 w 3962400"/>
              <a:gd name="connsiteY12" fmla="*/ 2350534 h 3784222"/>
              <a:gd name="connsiteX13" fmla="*/ 169333 w 3962400"/>
              <a:gd name="connsiteY13" fmla="*/ 2406978 h 3784222"/>
              <a:gd name="connsiteX14" fmla="*/ 203200 w 3962400"/>
              <a:gd name="connsiteY14" fmla="*/ 2418267 h 3784222"/>
              <a:gd name="connsiteX15" fmla="*/ 338666 w 3962400"/>
              <a:gd name="connsiteY15" fmla="*/ 2440845 h 3784222"/>
              <a:gd name="connsiteX16" fmla="*/ 508000 w 3962400"/>
              <a:gd name="connsiteY16" fmla="*/ 2474711 h 3784222"/>
              <a:gd name="connsiteX17" fmla="*/ 541866 w 3962400"/>
              <a:gd name="connsiteY17" fmla="*/ 2497289 h 3784222"/>
              <a:gd name="connsiteX18" fmla="*/ 587022 w 3962400"/>
              <a:gd name="connsiteY18" fmla="*/ 2508578 h 3784222"/>
              <a:gd name="connsiteX19" fmla="*/ 632177 w 3962400"/>
              <a:gd name="connsiteY19" fmla="*/ 2553734 h 3784222"/>
              <a:gd name="connsiteX20" fmla="*/ 745066 w 3962400"/>
              <a:gd name="connsiteY20" fmla="*/ 2655334 h 3784222"/>
              <a:gd name="connsiteX21" fmla="*/ 778933 w 3962400"/>
              <a:gd name="connsiteY21" fmla="*/ 2711778 h 3784222"/>
              <a:gd name="connsiteX22" fmla="*/ 824088 w 3962400"/>
              <a:gd name="connsiteY22" fmla="*/ 2813378 h 3784222"/>
              <a:gd name="connsiteX23" fmla="*/ 846666 w 3962400"/>
              <a:gd name="connsiteY23" fmla="*/ 3106889 h 3784222"/>
              <a:gd name="connsiteX24" fmla="*/ 869244 w 3962400"/>
              <a:gd name="connsiteY24" fmla="*/ 3264934 h 3784222"/>
              <a:gd name="connsiteX25" fmla="*/ 891822 w 3962400"/>
              <a:gd name="connsiteY25" fmla="*/ 3332667 h 3784222"/>
              <a:gd name="connsiteX26" fmla="*/ 993422 w 3962400"/>
              <a:gd name="connsiteY26" fmla="*/ 3422978 h 3784222"/>
              <a:gd name="connsiteX27" fmla="*/ 1027288 w 3962400"/>
              <a:gd name="connsiteY27" fmla="*/ 3434267 h 3784222"/>
              <a:gd name="connsiteX28" fmla="*/ 1095022 w 3962400"/>
              <a:gd name="connsiteY28" fmla="*/ 3366534 h 3784222"/>
              <a:gd name="connsiteX29" fmla="*/ 1162755 w 3962400"/>
              <a:gd name="connsiteY29" fmla="*/ 3298800 h 3784222"/>
              <a:gd name="connsiteX30" fmla="*/ 1196622 w 3962400"/>
              <a:gd name="connsiteY30" fmla="*/ 3332667 h 3784222"/>
              <a:gd name="connsiteX31" fmla="*/ 1207911 w 3962400"/>
              <a:gd name="connsiteY31" fmla="*/ 3366534 h 3784222"/>
              <a:gd name="connsiteX32" fmla="*/ 1230488 w 3962400"/>
              <a:gd name="connsiteY32" fmla="*/ 3411689 h 3784222"/>
              <a:gd name="connsiteX33" fmla="*/ 1264355 w 3962400"/>
              <a:gd name="connsiteY33" fmla="*/ 3513289 h 3784222"/>
              <a:gd name="connsiteX34" fmla="*/ 1309511 w 3962400"/>
              <a:gd name="connsiteY34" fmla="*/ 3581022 h 3784222"/>
              <a:gd name="connsiteX35" fmla="*/ 1332088 w 3962400"/>
              <a:gd name="connsiteY35" fmla="*/ 3682622 h 3784222"/>
              <a:gd name="connsiteX36" fmla="*/ 1365955 w 3962400"/>
              <a:gd name="connsiteY36" fmla="*/ 3761645 h 3784222"/>
              <a:gd name="connsiteX37" fmla="*/ 1399822 w 3962400"/>
              <a:gd name="connsiteY37" fmla="*/ 3784222 h 3784222"/>
              <a:gd name="connsiteX38" fmla="*/ 1433688 w 3962400"/>
              <a:gd name="connsiteY38" fmla="*/ 3761645 h 3784222"/>
              <a:gd name="connsiteX39" fmla="*/ 1467555 w 3962400"/>
              <a:gd name="connsiteY39" fmla="*/ 3716489 h 3784222"/>
              <a:gd name="connsiteX40" fmla="*/ 1512711 w 3962400"/>
              <a:gd name="connsiteY40" fmla="*/ 3648756 h 3784222"/>
              <a:gd name="connsiteX41" fmla="*/ 1546577 w 3962400"/>
              <a:gd name="connsiteY41" fmla="*/ 3614889 h 3784222"/>
              <a:gd name="connsiteX42" fmla="*/ 1580444 w 3962400"/>
              <a:gd name="connsiteY42" fmla="*/ 3513289 h 3784222"/>
              <a:gd name="connsiteX43" fmla="*/ 1591733 w 3962400"/>
              <a:gd name="connsiteY43" fmla="*/ 3479422 h 3784222"/>
              <a:gd name="connsiteX44" fmla="*/ 1625600 w 3962400"/>
              <a:gd name="connsiteY44" fmla="*/ 3468134 h 3784222"/>
              <a:gd name="connsiteX45" fmla="*/ 1727200 w 3962400"/>
              <a:gd name="connsiteY45" fmla="*/ 3535867 h 3784222"/>
              <a:gd name="connsiteX46" fmla="*/ 1794933 w 3962400"/>
              <a:gd name="connsiteY46" fmla="*/ 3569734 h 3784222"/>
              <a:gd name="connsiteX47" fmla="*/ 1862666 w 3962400"/>
              <a:gd name="connsiteY47" fmla="*/ 3614889 h 3784222"/>
              <a:gd name="connsiteX48" fmla="*/ 1896533 w 3962400"/>
              <a:gd name="connsiteY48" fmla="*/ 3626178 h 3784222"/>
              <a:gd name="connsiteX49" fmla="*/ 2077155 w 3962400"/>
              <a:gd name="connsiteY49" fmla="*/ 3648756 h 3784222"/>
              <a:gd name="connsiteX50" fmla="*/ 2144888 w 3962400"/>
              <a:gd name="connsiteY50" fmla="*/ 3660045 h 3784222"/>
              <a:gd name="connsiteX51" fmla="*/ 2246488 w 3962400"/>
              <a:gd name="connsiteY51" fmla="*/ 3648756 h 3784222"/>
              <a:gd name="connsiteX52" fmla="*/ 2257777 w 3962400"/>
              <a:gd name="connsiteY52" fmla="*/ 3614889 h 3784222"/>
              <a:gd name="connsiteX53" fmla="*/ 2291644 w 3962400"/>
              <a:gd name="connsiteY53" fmla="*/ 3603600 h 3784222"/>
              <a:gd name="connsiteX54" fmla="*/ 2302933 w 3962400"/>
              <a:gd name="connsiteY54" fmla="*/ 3569734 h 3784222"/>
              <a:gd name="connsiteX55" fmla="*/ 2381955 w 3962400"/>
              <a:gd name="connsiteY55" fmla="*/ 3513289 h 3784222"/>
              <a:gd name="connsiteX56" fmla="*/ 2415822 w 3962400"/>
              <a:gd name="connsiteY56" fmla="*/ 3456845 h 3784222"/>
              <a:gd name="connsiteX57" fmla="*/ 2449688 w 3962400"/>
              <a:gd name="connsiteY57" fmla="*/ 3422978 h 3784222"/>
              <a:gd name="connsiteX58" fmla="*/ 2494844 w 3962400"/>
              <a:gd name="connsiteY58" fmla="*/ 3343956 h 3784222"/>
              <a:gd name="connsiteX59" fmla="*/ 2528711 w 3962400"/>
              <a:gd name="connsiteY59" fmla="*/ 3050445 h 3784222"/>
              <a:gd name="connsiteX60" fmla="*/ 2551288 w 3962400"/>
              <a:gd name="connsiteY60" fmla="*/ 2824667 h 3784222"/>
              <a:gd name="connsiteX61" fmla="*/ 2573866 w 3962400"/>
              <a:gd name="connsiteY61" fmla="*/ 2700489 h 3784222"/>
              <a:gd name="connsiteX62" fmla="*/ 2585155 w 3962400"/>
              <a:gd name="connsiteY62" fmla="*/ 2666622 h 3784222"/>
              <a:gd name="connsiteX63" fmla="*/ 2619022 w 3962400"/>
              <a:gd name="connsiteY63" fmla="*/ 2644045 h 3784222"/>
              <a:gd name="connsiteX64" fmla="*/ 2652888 w 3962400"/>
              <a:gd name="connsiteY64" fmla="*/ 2576311 h 3784222"/>
              <a:gd name="connsiteX65" fmla="*/ 2675466 w 3962400"/>
              <a:gd name="connsiteY65" fmla="*/ 2542445 h 3784222"/>
              <a:gd name="connsiteX66" fmla="*/ 2698044 w 3962400"/>
              <a:gd name="connsiteY66" fmla="*/ 2497289 h 3784222"/>
              <a:gd name="connsiteX67" fmla="*/ 2720622 w 3962400"/>
              <a:gd name="connsiteY67" fmla="*/ 2463422 h 3784222"/>
              <a:gd name="connsiteX68" fmla="*/ 2765777 w 3962400"/>
              <a:gd name="connsiteY68" fmla="*/ 2406978 h 3784222"/>
              <a:gd name="connsiteX69" fmla="*/ 2799644 w 3962400"/>
              <a:gd name="connsiteY69" fmla="*/ 2327956 h 3784222"/>
              <a:gd name="connsiteX70" fmla="*/ 2889955 w 3962400"/>
              <a:gd name="connsiteY70" fmla="*/ 2294089 h 3784222"/>
              <a:gd name="connsiteX71" fmla="*/ 2923822 w 3962400"/>
              <a:gd name="connsiteY71" fmla="*/ 2271511 h 3784222"/>
              <a:gd name="connsiteX72" fmla="*/ 2957688 w 3962400"/>
              <a:gd name="connsiteY72" fmla="*/ 2260222 h 3784222"/>
              <a:gd name="connsiteX73" fmla="*/ 3251200 w 3962400"/>
              <a:gd name="connsiteY73" fmla="*/ 2248934 h 3784222"/>
              <a:gd name="connsiteX74" fmla="*/ 3273777 w 3962400"/>
              <a:gd name="connsiteY74" fmla="*/ 2203778 h 3784222"/>
              <a:gd name="connsiteX75" fmla="*/ 3307644 w 3962400"/>
              <a:gd name="connsiteY75" fmla="*/ 2237645 h 3784222"/>
              <a:gd name="connsiteX76" fmla="*/ 3330222 w 3962400"/>
              <a:gd name="connsiteY76" fmla="*/ 2327956 h 3784222"/>
              <a:gd name="connsiteX77" fmla="*/ 3375377 w 3962400"/>
              <a:gd name="connsiteY77" fmla="*/ 2361822 h 3784222"/>
              <a:gd name="connsiteX78" fmla="*/ 3420533 w 3962400"/>
              <a:gd name="connsiteY78" fmla="*/ 2429556 h 3784222"/>
              <a:gd name="connsiteX79" fmla="*/ 3533422 w 3962400"/>
              <a:gd name="connsiteY79" fmla="*/ 2508578 h 3784222"/>
              <a:gd name="connsiteX80" fmla="*/ 3567288 w 3962400"/>
              <a:gd name="connsiteY80" fmla="*/ 2531156 h 3784222"/>
              <a:gd name="connsiteX81" fmla="*/ 3646311 w 3962400"/>
              <a:gd name="connsiteY81" fmla="*/ 2576311 h 3784222"/>
              <a:gd name="connsiteX82" fmla="*/ 3691466 w 3962400"/>
              <a:gd name="connsiteY82" fmla="*/ 2587600 h 3784222"/>
              <a:gd name="connsiteX83" fmla="*/ 3759200 w 3962400"/>
              <a:gd name="connsiteY83" fmla="*/ 2632756 h 3784222"/>
              <a:gd name="connsiteX84" fmla="*/ 3883377 w 3962400"/>
              <a:gd name="connsiteY84" fmla="*/ 2666622 h 3784222"/>
              <a:gd name="connsiteX85" fmla="*/ 3939822 w 3962400"/>
              <a:gd name="connsiteY85" fmla="*/ 2655334 h 3784222"/>
              <a:gd name="connsiteX86" fmla="*/ 3951111 w 3962400"/>
              <a:gd name="connsiteY86" fmla="*/ 2621467 h 3784222"/>
              <a:gd name="connsiteX87" fmla="*/ 3962400 w 3962400"/>
              <a:gd name="connsiteY87" fmla="*/ 2576311 h 3784222"/>
              <a:gd name="connsiteX88" fmla="*/ 3939822 w 3962400"/>
              <a:gd name="connsiteY88" fmla="*/ 2373111 h 3784222"/>
              <a:gd name="connsiteX89" fmla="*/ 3905955 w 3962400"/>
              <a:gd name="connsiteY89" fmla="*/ 2305378 h 3784222"/>
              <a:gd name="connsiteX90" fmla="*/ 3872088 w 3962400"/>
              <a:gd name="connsiteY90" fmla="*/ 2282800 h 3784222"/>
              <a:gd name="connsiteX91" fmla="*/ 3815644 w 3962400"/>
              <a:gd name="connsiteY91" fmla="*/ 2215067 h 3784222"/>
              <a:gd name="connsiteX92" fmla="*/ 3725333 w 3962400"/>
              <a:gd name="connsiteY92" fmla="*/ 2124756 h 3784222"/>
              <a:gd name="connsiteX93" fmla="*/ 3680177 w 3962400"/>
              <a:gd name="connsiteY93" fmla="*/ 2057022 h 3784222"/>
              <a:gd name="connsiteX94" fmla="*/ 3578577 w 3962400"/>
              <a:gd name="connsiteY94" fmla="*/ 1966711 h 3784222"/>
              <a:gd name="connsiteX95" fmla="*/ 3544711 w 3962400"/>
              <a:gd name="connsiteY95" fmla="*/ 1921556 h 3784222"/>
              <a:gd name="connsiteX96" fmla="*/ 3510844 w 3962400"/>
              <a:gd name="connsiteY96" fmla="*/ 1898978 h 3784222"/>
              <a:gd name="connsiteX97" fmla="*/ 3454400 w 3962400"/>
              <a:gd name="connsiteY97" fmla="*/ 1842534 h 3784222"/>
              <a:gd name="connsiteX98" fmla="*/ 3431822 w 3962400"/>
              <a:gd name="connsiteY98" fmla="*/ 1808667 h 3784222"/>
              <a:gd name="connsiteX99" fmla="*/ 3386666 w 3962400"/>
              <a:gd name="connsiteY99" fmla="*/ 1774800 h 3784222"/>
              <a:gd name="connsiteX100" fmla="*/ 3364088 w 3962400"/>
              <a:gd name="connsiteY100" fmla="*/ 1740934 h 3784222"/>
              <a:gd name="connsiteX101" fmla="*/ 3285066 w 3962400"/>
              <a:gd name="connsiteY101" fmla="*/ 1673200 h 3784222"/>
              <a:gd name="connsiteX102" fmla="*/ 3217333 w 3962400"/>
              <a:gd name="connsiteY102" fmla="*/ 1594178 h 3784222"/>
              <a:gd name="connsiteX103" fmla="*/ 3183466 w 3962400"/>
              <a:gd name="connsiteY103" fmla="*/ 1560311 h 3784222"/>
              <a:gd name="connsiteX104" fmla="*/ 3127022 w 3962400"/>
              <a:gd name="connsiteY104" fmla="*/ 1481289 h 3784222"/>
              <a:gd name="connsiteX105" fmla="*/ 3036711 w 3962400"/>
              <a:gd name="connsiteY105" fmla="*/ 1379689 h 3784222"/>
              <a:gd name="connsiteX106" fmla="*/ 3002844 w 3962400"/>
              <a:gd name="connsiteY106" fmla="*/ 1323245 h 3784222"/>
              <a:gd name="connsiteX107" fmla="*/ 2957688 w 3962400"/>
              <a:gd name="connsiteY107" fmla="*/ 1266800 h 3784222"/>
              <a:gd name="connsiteX108" fmla="*/ 2935111 w 3962400"/>
              <a:gd name="connsiteY108" fmla="*/ 1232934 h 3784222"/>
              <a:gd name="connsiteX109" fmla="*/ 2901244 w 3962400"/>
              <a:gd name="connsiteY109" fmla="*/ 1210356 h 3784222"/>
              <a:gd name="connsiteX110" fmla="*/ 2777066 w 3962400"/>
              <a:gd name="connsiteY110" fmla="*/ 1074889 h 3784222"/>
              <a:gd name="connsiteX111" fmla="*/ 2720622 w 3962400"/>
              <a:gd name="connsiteY111" fmla="*/ 1018445 h 3784222"/>
              <a:gd name="connsiteX112" fmla="*/ 2652888 w 3962400"/>
              <a:gd name="connsiteY112" fmla="*/ 939422 h 3784222"/>
              <a:gd name="connsiteX113" fmla="*/ 2562577 w 3962400"/>
              <a:gd name="connsiteY113" fmla="*/ 860400 h 3784222"/>
              <a:gd name="connsiteX114" fmla="*/ 2415822 w 3962400"/>
              <a:gd name="connsiteY114" fmla="*/ 724934 h 3784222"/>
              <a:gd name="connsiteX115" fmla="*/ 2087452 w 3962400"/>
              <a:gd name="connsiteY115" fmla="*/ 535018 h 3784222"/>
              <a:gd name="connsiteX116" fmla="*/ 1799420 w 3962400"/>
              <a:gd name="connsiteY116" fmla="*/ 174978 h 3784222"/>
              <a:gd name="connsiteX117" fmla="*/ 1007332 w 3962400"/>
              <a:gd name="connsiteY117" fmla="*/ 174978 h 3784222"/>
              <a:gd name="connsiteX118" fmla="*/ 1478844 w 3962400"/>
              <a:gd name="connsiteY118" fmla="*/ 1176489 h 3784222"/>
              <a:gd name="connsiteX0" fmla="*/ 1478844 w 3962400"/>
              <a:gd name="connsiteY0" fmla="*/ 1176489 h 3784222"/>
              <a:gd name="connsiteX1" fmla="*/ 1151348 w 3962400"/>
              <a:gd name="connsiteY1" fmla="*/ 1399114 h 3784222"/>
              <a:gd name="connsiteX2" fmla="*/ 666044 w 3962400"/>
              <a:gd name="connsiteY2" fmla="*/ 995867 h 3784222"/>
              <a:gd name="connsiteX3" fmla="*/ 530577 w 3962400"/>
              <a:gd name="connsiteY3" fmla="*/ 939422 h 3784222"/>
              <a:gd name="connsiteX4" fmla="*/ 338666 w 3962400"/>
              <a:gd name="connsiteY4" fmla="*/ 950711 h 3784222"/>
              <a:gd name="connsiteX5" fmla="*/ 135466 w 3962400"/>
              <a:gd name="connsiteY5" fmla="*/ 1041022 h 3784222"/>
              <a:gd name="connsiteX6" fmla="*/ 33866 w 3962400"/>
              <a:gd name="connsiteY6" fmla="*/ 1244222 h 3784222"/>
              <a:gd name="connsiteX7" fmla="*/ 22577 w 3962400"/>
              <a:gd name="connsiteY7" fmla="*/ 1628045 h 3784222"/>
              <a:gd name="connsiteX8" fmla="*/ 0 w 3962400"/>
              <a:gd name="connsiteY8" fmla="*/ 1786089 h 3784222"/>
              <a:gd name="connsiteX9" fmla="*/ 11288 w 3962400"/>
              <a:gd name="connsiteY9" fmla="*/ 2237645 h 3784222"/>
              <a:gd name="connsiteX10" fmla="*/ 56444 w 3962400"/>
              <a:gd name="connsiteY10" fmla="*/ 2339245 h 3784222"/>
              <a:gd name="connsiteX11" fmla="*/ 90311 w 3962400"/>
              <a:gd name="connsiteY11" fmla="*/ 2350534 h 3784222"/>
              <a:gd name="connsiteX12" fmla="*/ 169333 w 3962400"/>
              <a:gd name="connsiteY12" fmla="*/ 2406978 h 3784222"/>
              <a:gd name="connsiteX13" fmla="*/ 203200 w 3962400"/>
              <a:gd name="connsiteY13" fmla="*/ 2418267 h 3784222"/>
              <a:gd name="connsiteX14" fmla="*/ 338666 w 3962400"/>
              <a:gd name="connsiteY14" fmla="*/ 2440845 h 3784222"/>
              <a:gd name="connsiteX15" fmla="*/ 508000 w 3962400"/>
              <a:gd name="connsiteY15" fmla="*/ 2474711 h 3784222"/>
              <a:gd name="connsiteX16" fmla="*/ 541866 w 3962400"/>
              <a:gd name="connsiteY16" fmla="*/ 2497289 h 3784222"/>
              <a:gd name="connsiteX17" fmla="*/ 587022 w 3962400"/>
              <a:gd name="connsiteY17" fmla="*/ 2508578 h 3784222"/>
              <a:gd name="connsiteX18" fmla="*/ 632177 w 3962400"/>
              <a:gd name="connsiteY18" fmla="*/ 2553734 h 3784222"/>
              <a:gd name="connsiteX19" fmla="*/ 745066 w 3962400"/>
              <a:gd name="connsiteY19" fmla="*/ 2655334 h 3784222"/>
              <a:gd name="connsiteX20" fmla="*/ 778933 w 3962400"/>
              <a:gd name="connsiteY20" fmla="*/ 2711778 h 3784222"/>
              <a:gd name="connsiteX21" fmla="*/ 824088 w 3962400"/>
              <a:gd name="connsiteY21" fmla="*/ 2813378 h 3784222"/>
              <a:gd name="connsiteX22" fmla="*/ 846666 w 3962400"/>
              <a:gd name="connsiteY22" fmla="*/ 3106889 h 3784222"/>
              <a:gd name="connsiteX23" fmla="*/ 869244 w 3962400"/>
              <a:gd name="connsiteY23" fmla="*/ 3264934 h 3784222"/>
              <a:gd name="connsiteX24" fmla="*/ 891822 w 3962400"/>
              <a:gd name="connsiteY24" fmla="*/ 3332667 h 3784222"/>
              <a:gd name="connsiteX25" fmla="*/ 993422 w 3962400"/>
              <a:gd name="connsiteY25" fmla="*/ 3422978 h 3784222"/>
              <a:gd name="connsiteX26" fmla="*/ 1027288 w 3962400"/>
              <a:gd name="connsiteY26" fmla="*/ 3434267 h 3784222"/>
              <a:gd name="connsiteX27" fmla="*/ 1095022 w 3962400"/>
              <a:gd name="connsiteY27" fmla="*/ 3366534 h 3784222"/>
              <a:gd name="connsiteX28" fmla="*/ 1162755 w 3962400"/>
              <a:gd name="connsiteY28" fmla="*/ 3298800 h 3784222"/>
              <a:gd name="connsiteX29" fmla="*/ 1196622 w 3962400"/>
              <a:gd name="connsiteY29" fmla="*/ 3332667 h 3784222"/>
              <a:gd name="connsiteX30" fmla="*/ 1207911 w 3962400"/>
              <a:gd name="connsiteY30" fmla="*/ 3366534 h 3784222"/>
              <a:gd name="connsiteX31" fmla="*/ 1230488 w 3962400"/>
              <a:gd name="connsiteY31" fmla="*/ 3411689 h 3784222"/>
              <a:gd name="connsiteX32" fmla="*/ 1264355 w 3962400"/>
              <a:gd name="connsiteY32" fmla="*/ 3513289 h 3784222"/>
              <a:gd name="connsiteX33" fmla="*/ 1309511 w 3962400"/>
              <a:gd name="connsiteY33" fmla="*/ 3581022 h 3784222"/>
              <a:gd name="connsiteX34" fmla="*/ 1332088 w 3962400"/>
              <a:gd name="connsiteY34" fmla="*/ 3682622 h 3784222"/>
              <a:gd name="connsiteX35" fmla="*/ 1365955 w 3962400"/>
              <a:gd name="connsiteY35" fmla="*/ 3761645 h 3784222"/>
              <a:gd name="connsiteX36" fmla="*/ 1399822 w 3962400"/>
              <a:gd name="connsiteY36" fmla="*/ 3784222 h 3784222"/>
              <a:gd name="connsiteX37" fmla="*/ 1433688 w 3962400"/>
              <a:gd name="connsiteY37" fmla="*/ 3761645 h 3784222"/>
              <a:gd name="connsiteX38" fmla="*/ 1467555 w 3962400"/>
              <a:gd name="connsiteY38" fmla="*/ 3716489 h 3784222"/>
              <a:gd name="connsiteX39" fmla="*/ 1512711 w 3962400"/>
              <a:gd name="connsiteY39" fmla="*/ 3648756 h 3784222"/>
              <a:gd name="connsiteX40" fmla="*/ 1546577 w 3962400"/>
              <a:gd name="connsiteY40" fmla="*/ 3614889 h 3784222"/>
              <a:gd name="connsiteX41" fmla="*/ 1580444 w 3962400"/>
              <a:gd name="connsiteY41" fmla="*/ 3513289 h 3784222"/>
              <a:gd name="connsiteX42" fmla="*/ 1591733 w 3962400"/>
              <a:gd name="connsiteY42" fmla="*/ 3479422 h 3784222"/>
              <a:gd name="connsiteX43" fmla="*/ 1625600 w 3962400"/>
              <a:gd name="connsiteY43" fmla="*/ 3468134 h 3784222"/>
              <a:gd name="connsiteX44" fmla="*/ 1727200 w 3962400"/>
              <a:gd name="connsiteY44" fmla="*/ 3535867 h 3784222"/>
              <a:gd name="connsiteX45" fmla="*/ 1794933 w 3962400"/>
              <a:gd name="connsiteY45" fmla="*/ 3569734 h 3784222"/>
              <a:gd name="connsiteX46" fmla="*/ 1862666 w 3962400"/>
              <a:gd name="connsiteY46" fmla="*/ 3614889 h 3784222"/>
              <a:gd name="connsiteX47" fmla="*/ 1896533 w 3962400"/>
              <a:gd name="connsiteY47" fmla="*/ 3626178 h 3784222"/>
              <a:gd name="connsiteX48" fmla="*/ 2077155 w 3962400"/>
              <a:gd name="connsiteY48" fmla="*/ 3648756 h 3784222"/>
              <a:gd name="connsiteX49" fmla="*/ 2144888 w 3962400"/>
              <a:gd name="connsiteY49" fmla="*/ 3660045 h 3784222"/>
              <a:gd name="connsiteX50" fmla="*/ 2246488 w 3962400"/>
              <a:gd name="connsiteY50" fmla="*/ 3648756 h 3784222"/>
              <a:gd name="connsiteX51" fmla="*/ 2257777 w 3962400"/>
              <a:gd name="connsiteY51" fmla="*/ 3614889 h 3784222"/>
              <a:gd name="connsiteX52" fmla="*/ 2291644 w 3962400"/>
              <a:gd name="connsiteY52" fmla="*/ 3603600 h 3784222"/>
              <a:gd name="connsiteX53" fmla="*/ 2302933 w 3962400"/>
              <a:gd name="connsiteY53" fmla="*/ 3569734 h 3784222"/>
              <a:gd name="connsiteX54" fmla="*/ 2381955 w 3962400"/>
              <a:gd name="connsiteY54" fmla="*/ 3513289 h 3784222"/>
              <a:gd name="connsiteX55" fmla="*/ 2415822 w 3962400"/>
              <a:gd name="connsiteY55" fmla="*/ 3456845 h 3784222"/>
              <a:gd name="connsiteX56" fmla="*/ 2449688 w 3962400"/>
              <a:gd name="connsiteY56" fmla="*/ 3422978 h 3784222"/>
              <a:gd name="connsiteX57" fmla="*/ 2494844 w 3962400"/>
              <a:gd name="connsiteY57" fmla="*/ 3343956 h 3784222"/>
              <a:gd name="connsiteX58" fmla="*/ 2528711 w 3962400"/>
              <a:gd name="connsiteY58" fmla="*/ 3050445 h 3784222"/>
              <a:gd name="connsiteX59" fmla="*/ 2551288 w 3962400"/>
              <a:gd name="connsiteY59" fmla="*/ 2824667 h 3784222"/>
              <a:gd name="connsiteX60" fmla="*/ 2573866 w 3962400"/>
              <a:gd name="connsiteY60" fmla="*/ 2700489 h 3784222"/>
              <a:gd name="connsiteX61" fmla="*/ 2585155 w 3962400"/>
              <a:gd name="connsiteY61" fmla="*/ 2666622 h 3784222"/>
              <a:gd name="connsiteX62" fmla="*/ 2619022 w 3962400"/>
              <a:gd name="connsiteY62" fmla="*/ 2644045 h 3784222"/>
              <a:gd name="connsiteX63" fmla="*/ 2652888 w 3962400"/>
              <a:gd name="connsiteY63" fmla="*/ 2576311 h 3784222"/>
              <a:gd name="connsiteX64" fmla="*/ 2675466 w 3962400"/>
              <a:gd name="connsiteY64" fmla="*/ 2542445 h 3784222"/>
              <a:gd name="connsiteX65" fmla="*/ 2698044 w 3962400"/>
              <a:gd name="connsiteY65" fmla="*/ 2497289 h 3784222"/>
              <a:gd name="connsiteX66" fmla="*/ 2720622 w 3962400"/>
              <a:gd name="connsiteY66" fmla="*/ 2463422 h 3784222"/>
              <a:gd name="connsiteX67" fmla="*/ 2765777 w 3962400"/>
              <a:gd name="connsiteY67" fmla="*/ 2406978 h 3784222"/>
              <a:gd name="connsiteX68" fmla="*/ 2799644 w 3962400"/>
              <a:gd name="connsiteY68" fmla="*/ 2327956 h 3784222"/>
              <a:gd name="connsiteX69" fmla="*/ 2889955 w 3962400"/>
              <a:gd name="connsiteY69" fmla="*/ 2294089 h 3784222"/>
              <a:gd name="connsiteX70" fmla="*/ 2923822 w 3962400"/>
              <a:gd name="connsiteY70" fmla="*/ 2271511 h 3784222"/>
              <a:gd name="connsiteX71" fmla="*/ 2957688 w 3962400"/>
              <a:gd name="connsiteY71" fmla="*/ 2260222 h 3784222"/>
              <a:gd name="connsiteX72" fmla="*/ 3251200 w 3962400"/>
              <a:gd name="connsiteY72" fmla="*/ 2248934 h 3784222"/>
              <a:gd name="connsiteX73" fmla="*/ 3273777 w 3962400"/>
              <a:gd name="connsiteY73" fmla="*/ 2203778 h 3784222"/>
              <a:gd name="connsiteX74" fmla="*/ 3307644 w 3962400"/>
              <a:gd name="connsiteY74" fmla="*/ 2237645 h 3784222"/>
              <a:gd name="connsiteX75" fmla="*/ 3330222 w 3962400"/>
              <a:gd name="connsiteY75" fmla="*/ 2327956 h 3784222"/>
              <a:gd name="connsiteX76" fmla="*/ 3375377 w 3962400"/>
              <a:gd name="connsiteY76" fmla="*/ 2361822 h 3784222"/>
              <a:gd name="connsiteX77" fmla="*/ 3420533 w 3962400"/>
              <a:gd name="connsiteY77" fmla="*/ 2429556 h 3784222"/>
              <a:gd name="connsiteX78" fmla="*/ 3533422 w 3962400"/>
              <a:gd name="connsiteY78" fmla="*/ 2508578 h 3784222"/>
              <a:gd name="connsiteX79" fmla="*/ 3567288 w 3962400"/>
              <a:gd name="connsiteY79" fmla="*/ 2531156 h 3784222"/>
              <a:gd name="connsiteX80" fmla="*/ 3646311 w 3962400"/>
              <a:gd name="connsiteY80" fmla="*/ 2576311 h 3784222"/>
              <a:gd name="connsiteX81" fmla="*/ 3691466 w 3962400"/>
              <a:gd name="connsiteY81" fmla="*/ 2587600 h 3784222"/>
              <a:gd name="connsiteX82" fmla="*/ 3759200 w 3962400"/>
              <a:gd name="connsiteY82" fmla="*/ 2632756 h 3784222"/>
              <a:gd name="connsiteX83" fmla="*/ 3883377 w 3962400"/>
              <a:gd name="connsiteY83" fmla="*/ 2666622 h 3784222"/>
              <a:gd name="connsiteX84" fmla="*/ 3939822 w 3962400"/>
              <a:gd name="connsiteY84" fmla="*/ 2655334 h 3784222"/>
              <a:gd name="connsiteX85" fmla="*/ 3951111 w 3962400"/>
              <a:gd name="connsiteY85" fmla="*/ 2621467 h 3784222"/>
              <a:gd name="connsiteX86" fmla="*/ 3962400 w 3962400"/>
              <a:gd name="connsiteY86" fmla="*/ 2576311 h 3784222"/>
              <a:gd name="connsiteX87" fmla="*/ 3939822 w 3962400"/>
              <a:gd name="connsiteY87" fmla="*/ 2373111 h 3784222"/>
              <a:gd name="connsiteX88" fmla="*/ 3905955 w 3962400"/>
              <a:gd name="connsiteY88" fmla="*/ 2305378 h 3784222"/>
              <a:gd name="connsiteX89" fmla="*/ 3872088 w 3962400"/>
              <a:gd name="connsiteY89" fmla="*/ 2282800 h 3784222"/>
              <a:gd name="connsiteX90" fmla="*/ 3815644 w 3962400"/>
              <a:gd name="connsiteY90" fmla="*/ 2215067 h 3784222"/>
              <a:gd name="connsiteX91" fmla="*/ 3725333 w 3962400"/>
              <a:gd name="connsiteY91" fmla="*/ 2124756 h 3784222"/>
              <a:gd name="connsiteX92" fmla="*/ 3680177 w 3962400"/>
              <a:gd name="connsiteY92" fmla="*/ 2057022 h 3784222"/>
              <a:gd name="connsiteX93" fmla="*/ 3578577 w 3962400"/>
              <a:gd name="connsiteY93" fmla="*/ 1966711 h 3784222"/>
              <a:gd name="connsiteX94" fmla="*/ 3544711 w 3962400"/>
              <a:gd name="connsiteY94" fmla="*/ 1921556 h 3784222"/>
              <a:gd name="connsiteX95" fmla="*/ 3510844 w 3962400"/>
              <a:gd name="connsiteY95" fmla="*/ 1898978 h 3784222"/>
              <a:gd name="connsiteX96" fmla="*/ 3454400 w 3962400"/>
              <a:gd name="connsiteY96" fmla="*/ 1842534 h 3784222"/>
              <a:gd name="connsiteX97" fmla="*/ 3431822 w 3962400"/>
              <a:gd name="connsiteY97" fmla="*/ 1808667 h 3784222"/>
              <a:gd name="connsiteX98" fmla="*/ 3386666 w 3962400"/>
              <a:gd name="connsiteY98" fmla="*/ 1774800 h 3784222"/>
              <a:gd name="connsiteX99" fmla="*/ 3364088 w 3962400"/>
              <a:gd name="connsiteY99" fmla="*/ 1740934 h 3784222"/>
              <a:gd name="connsiteX100" fmla="*/ 3285066 w 3962400"/>
              <a:gd name="connsiteY100" fmla="*/ 1673200 h 3784222"/>
              <a:gd name="connsiteX101" fmla="*/ 3217333 w 3962400"/>
              <a:gd name="connsiteY101" fmla="*/ 1594178 h 3784222"/>
              <a:gd name="connsiteX102" fmla="*/ 3183466 w 3962400"/>
              <a:gd name="connsiteY102" fmla="*/ 1560311 h 3784222"/>
              <a:gd name="connsiteX103" fmla="*/ 3127022 w 3962400"/>
              <a:gd name="connsiteY103" fmla="*/ 1481289 h 3784222"/>
              <a:gd name="connsiteX104" fmla="*/ 3036711 w 3962400"/>
              <a:gd name="connsiteY104" fmla="*/ 1379689 h 3784222"/>
              <a:gd name="connsiteX105" fmla="*/ 3002844 w 3962400"/>
              <a:gd name="connsiteY105" fmla="*/ 1323245 h 3784222"/>
              <a:gd name="connsiteX106" fmla="*/ 2957688 w 3962400"/>
              <a:gd name="connsiteY106" fmla="*/ 1266800 h 3784222"/>
              <a:gd name="connsiteX107" fmla="*/ 2935111 w 3962400"/>
              <a:gd name="connsiteY107" fmla="*/ 1232934 h 3784222"/>
              <a:gd name="connsiteX108" fmla="*/ 2901244 w 3962400"/>
              <a:gd name="connsiteY108" fmla="*/ 1210356 h 3784222"/>
              <a:gd name="connsiteX109" fmla="*/ 2777066 w 3962400"/>
              <a:gd name="connsiteY109" fmla="*/ 1074889 h 3784222"/>
              <a:gd name="connsiteX110" fmla="*/ 2720622 w 3962400"/>
              <a:gd name="connsiteY110" fmla="*/ 1018445 h 3784222"/>
              <a:gd name="connsiteX111" fmla="*/ 2652888 w 3962400"/>
              <a:gd name="connsiteY111" fmla="*/ 939422 h 3784222"/>
              <a:gd name="connsiteX112" fmla="*/ 2562577 w 3962400"/>
              <a:gd name="connsiteY112" fmla="*/ 860400 h 3784222"/>
              <a:gd name="connsiteX113" fmla="*/ 2415822 w 3962400"/>
              <a:gd name="connsiteY113" fmla="*/ 724934 h 3784222"/>
              <a:gd name="connsiteX114" fmla="*/ 2087452 w 3962400"/>
              <a:gd name="connsiteY114" fmla="*/ 535018 h 3784222"/>
              <a:gd name="connsiteX115" fmla="*/ 1799420 w 3962400"/>
              <a:gd name="connsiteY115" fmla="*/ 174978 h 3784222"/>
              <a:gd name="connsiteX116" fmla="*/ 1007332 w 3962400"/>
              <a:gd name="connsiteY116" fmla="*/ 174978 h 3784222"/>
              <a:gd name="connsiteX117" fmla="*/ 1478844 w 3962400"/>
              <a:gd name="connsiteY117" fmla="*/ 1176489 h 3784222"/>
              <a:gd name="connsiteX0" fmla="*/ 1629284 w 4112840"/>
              <a:gd name="connsiteY0" fmla="*/ 1176489 h 3784222"/>
              <a:gd name="connsiteX1" fmla="*/ 1301788 w 4112840"/>
              <a:gd name="connsiteY1" fmla="*/ 1399114 h 3784222"/>
              <a:gd name="connsiteX2" fmla="*/ 816484 w 4112840"/>
              <a:gd name="connsiteY2" fmla="*/ 995867 h 3784222"/>
              <a:gd name="connsiteX3" fmla="*/ 681017 w 4112840"/>
              <a:gd name="connsiteY3" fmla="*/ 939422 h 3784222"/>
              <a:gd name="connsiteX4" fmla="*/ 489106 w 4112840"/>
              <a:gd name="connsiteY4" fmla="*/ 950711 h 3784222"/>
              <a:gd name="connsiteX5" fmla="*/ 285906 w 4112840"/>
              <a:gd name="connsiteY5" fmla="*/ 1041022 h 3784222"/>
              <a:gd name="connsiteX6" fmla="*/ 184306 w 4112840"/>
              <a:gd name="connsiteY6" fmla="*/ 1244222 h 3784222"/>
              <a:gd name="connsiteX7" fmla="*/ 5644 w 4112840"/>
              <a:gd name="connsiteY7" fmla="*/ 1687146 h 3784222"/>
              <a:gd name="connsiteX8" fmla="*/ 150440 w 4112840"/>
              <a:gd name="connsiteY8" fmla="*/ 1786089 h 3784222"/>
              <a:gd name="connsiteX9" fmla="*/ 161728 w 4112840"/>
              <a:gd name="connsiteY9" fmla="*/ 2237645 h 3784222"/>
              <a:gd name="connsiteX10" fmla="*/ 206884 w 4112840"/>
              <a:gd name="connsiteY10" fmla="*/ 2339245 h 3784222"/>
              <a:gd name="connsiteX11" fmla="*/ 240751 w 4112840"/>
              <a:gd name="connsiteY11" fmla="*/ 2350534 h 3784222"/>
              <a:gd name="connsiteX12" fmla="*/ 319773 w 4112840"/>
              <a:gd name="connsiteY12" fmla="*/ 2406978 h 3784222"/>
              <a:gd name="connsiteX13" fmla="*/ 353640 w 4112840"/>
              <a:gd name="connsiteY13" fmla="*/ 2418267 h 3784222"/>
              <a:gd name="connsiteX14" fmla="*/ 489106 w 4112840"/>
              <a:gd name="connsiteY14" fmla="*/ 2440845 h 3784222"/>
              <a:gd name="connsiteX15" fmla="*/ 658440 w 4112840"/>
              <a:gd name="connsiteY15" fmla="*/ 2474711 h 3784222"/>
              <a:gd name="connsiteX16" fmla="*/ 692306 w 4112840"/>
              <a:gd name="connsiteY16" fmla="*/ 2497289 h 3784222"/>
              <a:gd name="connsiteX17" fmla="*/ 737462 w 4112840"/>
              <a:gd name="connsiteY17" fmla="*/ 2508578 h 3784222"/>
              <a:gd name="connsiteX18" fmla="*/ 782617 w 4112840"/>
              <a:gd name="connsiteY18" fmla="*/ 2553734 h 3784222"/>
              <a:gd name="connsiteX19" fmla="*/ 895506 w 4112840"/>
              <a:gd name="connsiteY19" fmla="*/ 2655334 h 3784222"/>
              <a:gd name="connsiteX20" fmla="*/ 929373 w 4112840"/>
              <a:gd name="connsiteY20" fmla="*/ 2711778 h 3784222"/>
              <a:gd name="connsiteX21" fmla="*/ 974528 w 4112840"/>
              <a:gd name="connsiteY21" fmla="*/ 2813378 h 3784222"/>
              <a:gd name="connsiteX22" fmla="*/ 997106 w 4112840"/>
              <a:gd name="connsiteY22" fmla="*/ 3106889 h 3784222"/>
              <a:gd name="connsiteX23" fmla="*/ 1019684 w 4112840"/>
              <a:gd name="connsiteY23" fmla="*/ 3264934 h 3784222"/>
              <a:gd name="connsiteX24" fmla="*/ 1042262 w 4112840"/>
              <a:gd name="connsiteY24" fmla="*/ 3332667 h 3784222"/>
              <a:gd name="connsiteX25" fmla="*/ 1143862 w 4112840"/>
              <a:gd name="connsiteY25" fmla="*/ 3422978 h 3784222"/>
              <a:gd name="connsiteX26" fmla="*/ 1177728 w 4112840"/>
              <a:gd name="connsiteY26" fmla="*/ 3434267 h 3784222"/>
              <a:gd name="connsiteX27" fmla="*/ 1245462 w 4112840"/>
              <a:gd name="connsiteY27" fmla="*/ 3366534 h 3784222"/>
              <a:gd name="connsiteX28" fmla="*/ 1313195 w 4112840"/>
              <a:gd name="connsiteY28" fmla="*/ 3298800 h 3784222"/>
              <a:gd name="connsiteX29" fmla="*/ 1347062 w 4112840"/>
              <a:gd name="connsiteY29" fmla="*/ 3332667 h 3784222"/>
              <a:gd name="connsiteX30" fmla="*/ 1358351 w 4112840"/>
              <a:gd name="connsiteY30" fmla="*/ 3366534 h 3784222"/>
              <a:gd name="connsiteX31" fmla="*/ 1380928 w 4112840"/>
              <a:gd name="connsiteY31" fmla="*/ 3411689 h 3784222"/>
              <a:gd name="connsiteX32" fmla="*/ 1414795 w 4112840"/>
              <a:gd name="connsiteY32" fmla="*/ 3513289 h 3784222"/>
              <a:gd name="connsiteX33" fmla="*/ 1459951 w 4112840"/>
              <a:gd name="connsiteY33" fmla="*/ 3581022 h 3784222"/>
              <a:gd name="connsiteX34" fmla="*/ 1482528 w 4112840"/>
              <a:gd name="connsiteY34" fmla="*/ 3682622 h 3784222"/>
              <a:gd name="connsiteX35" fmla="*/ 1516395 w 4112840"/>
              <a:gd name="connsiteY35" fmla="*/ 3761645 h 3784222"/>
              <a:gd name="connsiteX36" fmla="*/ 1550262 w 4112840"/>
              <a:gd name="connsiteY36" fmla="*/ 3784222 h 3784222"/>
              <a:gd name="connsiteX37" fmla="*/ 1584128 w 4112840"/>
              <a:gd name="connsiteY37" fmla="*/ 3761645 h 3784222"/>
              <a:gd name="connsiteX38" fmla="*/ 1617995 w 4112840"/>
              <a:gd name="connsiteY38" fmla="*/ 3716489 h 3784222"/>
              <a:gd name="connsiteX39" fmla="*/ 1663151 w 4112840"/>
              <a:gd name="connsiteY39" fmla="*/ 3648756 h 3784222"/>
              <a:gd name="connsiteX40" fmla="*/ 1697017 w 4112840"/>
              <a:gd name="connsiteY40" fmla="*/ 3614889 h 3784222"/>
              <a:gd name="connsiteX41" fmla="*/ 1730884 w 4112840"/>
              <a:gd name="connsiteY41" fmla="*/ 3513289 h 3784222"/>
              <a:gd name="connsiteX42" fmla="*/ 1742173 w 4112840"/>
              <a:gd name="connsiteY42" fmla="*/ 3479422 h 3784222"/>
              <a:gd name="connsiteX43" fmla="*/ 1776040 w 4112840"/>
              <a:gd name="connsiteY43" fmla="*/ 3468134 h 3784222"/>
              <a:gd name="connsiteX44" fmla="*/ 1877640 w 4112840"/>
              <a:gd name="connsiteY44" fmla="*/ 3535867 h 3784222"/>
              <a:gd name="connsiteX45" fmla="*/ 1945373 w 4112840"/>
              <a:gd name="connsiteY45" fmla="*/ 3569734 h 3784222"/>
              <a:gd name="connsiteX46" fmla="*/ 2013106 w 4112840"/>
              <a:gd name="connsiteY46" fmla="*/ 3614889 h 3784222"/>
              <a:gd name="connsiteX47" fmla="*/ 2046973 w 4112840"/>
              <a:gd name="connsiteY47" fmla="*/ 3626178 h 3784222"/>
              <a:gd name="connsiteX48" fmla="*/ 2227595 w 4112840"/>
              <a:gd name="connsiteY48" fmla="*/ 3648756 h 3784222"/>
              <a:gd name="connsiteX49" fmla="*/ 2295328 w 4112840"/>
              <a:gd name="connsiteY49" fmla="*/ 3660045 h 3784222"/>
              <a:gd name="connsiteX50" fmla="*/ 2396928 w 4112840"/>
              <a:gd name="connsiteY50" fmla="*/ 3648756 h 3784222"/>
              <a:gd name="connsiteX51" fmla="*/ 2408217 w 4112840"/>
              <a:gd name="connsiteY51" fmla="*/ 3614889 h 3784222"/>
              <a:gd name="connsiteX52" fmla="*/ 2442084 w 4112840"/>
              <a:gd name="connsiteY52" fmla="*/ 3603600 h 3784222"/>
              <a:gd name="connsiteX53" fmla="*/ 2453373 w 4112840"/>
              <a:gd name="connsiteY53" fmla="*/ 3569734 h 3784222"/>
              <a:gd name="connsiteX54" fmla="*/ 2532395 w 4112840"/>
              <a:gd name="connsiteY54" fmla="*/ 3513289 h 3784222"/>
              <a:gd name="connsiteX55" fmla="*/ 2566262 w 4112840"/>
              <a:gd name="connsiteY55" fmla="*/ 3456845 h 3784222"/>
              <a:gd name="connsiteX56" fmla="*/ 2600128 w 4112840"/>
              <a:gd name="connsiteY56" fmla="*/ 3422978 h 3784222"/>
              <a:gd name="connsiteX57" fmla="*/ 2645284 w 4112840"/>
              <a:gd name="connsiteY57" fmla="*/ 3343956 h 3784222"/>
              <a:gd name="connsiteX58" fmla="*/ 2679151 w 4112840"/>
              <a:gd name="connsiteY58" fmla="*/ 3050445 h 3784222"/>
              <a:gd name="connsiteX59" fmla="*/ 2701728 w 4112840"/>
              <a:gd name="connsiteY59" fmla="*/ 2824667 h 3784222"/>
              <a:gd name="connsiteX60" fmla="*/ 2724306 w 4112840"/>
              <a:gd name="connsiteY60" fmla="*/ 2700489 h 3784222"/>
              <a:gd name="connsiteX61" fmla="*/ 2735595 w 4112840"/>
              <a:gd name="connsiteY61" fmla="*/ 2666622 h 3784222"/>
              <a:gd name="connsiteX62" fmla="*/ 2769462 w 4112840"/>
              <a:gd name="connsiteY62" fmla="*/ 2644045 h 3784222"/>
              <a:gd name="connsiteX63" fmla="*/ 2803328 w 4112840"/>
              <a:gd name="connsiteY63" fmla="*/ 2576311 h 3784222"/>
              <a:gd name="connsiteX64" fmla="*/ 2825906 w 4112840"/>
              <a:gd name="connsiteY64" fmla="*/ 2542445 h 3784222"/>
              <a:gd name="connsiteX65" fmla="*/ 2848484 w 4112840"/>
              <a:gd name="connsiteY65" fmla="*/ 2497289 h 3784222"/>
              <a:gd name="connsiteX66" fmla="*/ 2871062 w 4112840"/>
              <a:gd name="connsiteY66" fmla="*/ 2463422 h 3784222"/>
              <a:gd name="connsiteX67" fmla="*/ 2916217 w 4112840"/>
              <a:gd name="connsiteY67" fmla="*/ 2406978 h 3784222"/>
              <a:gd name="connsiteX68" fmla="*/ 2950084 w 4112840"/>
              <a:gd name="connsiteY68" fmla="*/ 2327956 h 3784222"/>
              <a:gd name="connsiteX69" fmla="*/ 3040395 w 4112840"/>
              <a:gd name="connsiteY69" fmla="*/ 2294089 h 3784222"/>
              <a:gd name="connsiteX70" fmla="*/ 3074262 w 4112840"/>
              <a:gd name="connsiteY70" fmla="*/ 2271511 h 3784222"/>
              <a:gd name="connsiteX71" fmla="*/ 3108128 w 4112840"/>
              <a:gd name="connsiteY71" fmla="*/ 2260222 h 3784222"/>
              <a:gd name="connsiteX72" fmla="*/ 3401640 w 4112840"/>
              <a:gd name="connsiteY72" fmla="*/ 2248934 h 3784222"/>
              <a:gd name="connsiteX73" fmla="*/ 3424217 w 4112840"/>
              <a:gd name="connsiteY73" fmla="*/ 2203778 h 3784222"/>
              <a:gd name="connsiteX74" fmla="*/ 3458084 w 4112840"/>
              <a:gd name="connsiteY74" fmla="*/ 2237645 h 3784222"/>
              <a:gd name="connsiteX75" fmla="*/ 3480662 w 4112840"/>
              <a:gd name="connsiteY75" fmla="*/ 2327956 h 3784222"/>
              <a:gd name="connsiteX76" fmla="*/ 3525817 w 4112840"/>
              <a:gd name="connsiteY76" fmla="*/ 2361822 h 3784222"/>
              <a:gd name="connsiteX77" fmla="*/ 3570973 w 4112840"/>
              <a:gd name="connsiteY77" fmla="*/ 2429556 h 3784222"/>
              <a:gd name="connsiteX78" fmla="*/ 3683862 w 4112840"/>
              <a:gd name="connsiteY78" fmla="*/ 2508578 h 3784222"/>
              <a:gd name="connsiteX79" fmla="*/ 3717728 w 4112840"/>
              <a:gd name="connsiteY79" fmla="*/ 2531156 h 3784222"/>
              <a:gd name="connsiteX80" fmla="*/ 3796751 w 4112840"/>
              <a:gd name="connsiteY80" fmla="*/ 2576311 h 3784222"/>
              <a:gd name="connsiteX81" fmla="*/ 3841906 w 4112840"/>
              <a:gd name="connsiteY81" fmla="*/ 2587600 h 3784222"/>
              <a:gd name="connsiteX82" fmla="*/ 3909640 w 4112840"/>
              <a:gd name="connsiteY82" fmla="*/ 2632756 h 3784222"/>
              <a:gd name="connsiteX83" fmla="*/ 4033817 w 4112840"/>
              <a:gd name="connsiteY83" fmla="*/ 2666622 h 3784222"/>
              <a:gd name="connsiteX84" fmla="*/ 4090262 w 4112840"/>
              <a:gd name="connsiteY84" fmla="*/ 2655334 h 3784222"/>
              <a:gd name="connsiteX85" fmla="*/ 4101551 w 4112840"/>
              <a:gd name="connsiteY85" fmla="*/ 2621467 h 3784222"/>
              <a:gd name="connsiteX86" fmla="*/ 4112840 w 4112840"/>
              <a:gd name="connsiteY86" fmla="*/ 2576311 h 3784222"/>
              <a:gd name="connsiteX87" fmla="*/ 4090262 w 4112840"/>
              <a:gd name="connsiteY87" fmla="*/ 2373111 h 3784222"/>
              <a:gd name="connsiteX88" fmla="*/ 4056395 w 4112840"/>
              <a:gd name="connsiteY88" fmla="*/ 2305378 h 3784222"/>
              <a:gd name="connsiteX89" fmla="*/ 4022528 w 4112840"/>
              <a:gd name="connsiteY89" fmla="*/ 2282800 h 3784222"/>
              <a:gd name="connsiteX90" fmla="*/ 3966084 w 4112840"/>
              <a:gd name="connsiteY90" fmla="*/ 2215067 h 3784222"/>
              <a:gd name="connsiteX91" fmla="*/ 3875773 w 4112840"/>
              <a:gd name="connsiteY91" fmla="*/ 2124756 h 3784222"/>
              <a:gd name="connsiteX92" fmla="*/ 3830617 w 4112840"/>
              <a:gd name="connsiteY92" fmla="*/ 2057022 h 3784222"/>
              <a:gd name="connsiteX93" fmla="*/ 3729017 w 4112840"/>
              <a:gd name="connsiteY93" fmla="*/ 1966711 h 3784222"/>
              <a:gd name="connsiteX94" fmla="*/ 3695151 w 4112840"/>
              <a:gd name="connsiteY94" fmla="*/ 1921556 h 3784222"/>
              <a:gd name="connsiteX95" fmla="*/ 3661284 w 4112840"/>
              <a:gd name="connsiteY95" fmla="*/ 1898978 h 3784222"/>
              <a:gd name="connsiteX96" fmla="*/ 3604840 w 4112840"/>
              <a:gd name="connsiteY96" fmla="*/ 1842534 h 3784222"/>
              <a:gd name="connsiteX97" fmla="*/ 3582262 w 4112840"/>
              <a:gd name="connsiteY97" fmla="*/ 1808667 h 3784222"/>
              <a:gd name="connsiteX98" fmla="*/ 3537106 w 4112840"/>
              <a:gd name="connsiteY98" fmla="*/ 1774800 h 3784222"/>
              <a:gd name="connsiteX99" fmla="*/ 3514528 w 4112840"/>
              <a:gd name="connsiteY99" fmla="*/ 1740934 h 3784222"/>
              <a:gd name="connsiteX100" fmla="*/ 3435506 w 4112840"/>
              <a:gd name="connsiteY100" fmla="*/ 1673200 h 3784222"/>
              <a:gd name="connsiteX101" fmla="*/ 3367773 w 4112840"/>
              <a:gd name="connsiteY101" fmla="*/ 1594178 h 3784222"/>
              <a:gd name="connsiteX102" fmla="*/ 3333906 w 4112840"/>
              <a:gd name="connsiteY102" fmla="*/ 1560311 h 3784222"/>
              <a:gd name="connsiteX103" fmla="*/ 3277462 w 4112840"/>
              <a:gd name="connsiteY103" fmla="*/ 1481289 h 3784222"/>
              <a:gd name="connsiteX104" fmla="*/ 3187151 w 4112840"/>
              <a:gd name="connsiteY104" fmla="*/ 1379689 h 3784222"/>
              <a:gd name="connsiteX105" fmla="*/ 3153284 w 4112840"/>
              <a:gd name="connsiteY105" fmla="*/ 1323245 h 3784222"/>
              <a:gd name="connsiteX106" fmla="*/ 3108128 w 4112840"/>
              <a:gd name="connsiteY106" fmla="*/ 1266800 h 3784222"/>
              <a:gd name="connsiteX107" fmla="*/ 3085551 w 4112840"/>
              <a:gd name="connsiteY107" fmla="*/ 1232934 h 3784222"/>
              <a:gd name="connsiteX108" fmla="*/ 3051684 w 4112840"/>
              <a:gd name="connsiteY108" fmla="*/ 1210356 h 3784222"/>
              <a:gd name="connsiteX109" fmla="*/ 2927506 w 4112840"/>
              <a:gd name="connsiteY109" fmla="*/ 1074889 h 3784222"/>
              <a:gd name="connsiteX110" fmla="*/ 2871062 w 4112840"/>
              <a:gd name="connsiteY110" fmla="*/ 1018445 h 3784222"/>
              <a:gd name="connsiteX111" fmla="*/ 2803328 w 4112840"/>
              <a:gd name="connsiteY111" fmla="*/ 939422 h 3784222"/>
              <a:gd name="connsiteX112" fmla="*/ 2713017 w 4112840"/>
              <a:gd name="connsiteY112" fmla="*/ 860400 h 3784222"/>
              <a:gd name="connsiteX113" fmla="*/ 2566262 w 4112840"/>
              <a:gd name="connsiteY113" fmla="*/ 724934 h 3784222"/>
              <a:gd name="connsiteX114" fmla="*/ 2237892 w 4112840"/>
              <a:gd name="connsiteY114" fmla="*/ 535018 h 3784222"/>
              <a:gd name="connsiteX115" fmla="*/ 1949860 w 4112840"/>
              <a:gd name="connsiteY115" fmla="*/ 174978 h 3784222"/>
              <a:gd name="connsiteX116" fmla="*/ 1157772 w 4112840"/>
              <a:gd name="connsiteY116" fmla="*/ 174978 h 3784222"/>
              <a:gd name="connsiteX117" fmla="*/ 1629284 w 4112840"/>
              <a:gd name="connsiteY117" fmla="*/ 1176489 h 3784222"/>
              <a:gd name="connsiteX0" fmla="*/ 1629284 w 4112840"/>
              <a:gd name="connsiteY0" fmla="*/ 1176489 h 3784222"/>
              <a:gd name="connsiteX1" fmla="*/ 1301788 w 4112840"/>
              <a:gd name="connsiteY1" fmla="*/ 1399114 h 3784222"/>
              <a:gd name="connsiteX2" fmla="*/ 816484 w 4112840"/>
              <a:gd name="connsiteY2" fmla="*/ 995867 h 3784222"/>
              <a:gd name="connsiteX3" fmla="*/ 681017 w 4112840"/>
              <a:gd name="connsiteY3" fmla="*/ 939422 h 3784222"/>
              <a:gd name="connsiteX4" fmla="*/ 489106 w 4112840"/>
              <a:gd name="connsiteY4" fmla="*/ 950711 h 3784222"/>
              <a:gd name="connsiteX5" fmla="*/ 285906 w 4112840"/>
              <a:gd name="connsiteY5" fmla="*/ 1041022 h 3784222"/>
              <a:gd name="connsiteX6" fmla="*/ 184306 w 4112840"/>
              <a:gd name="connsiteY6" fmla="*/ 1244222 h 3784222"/>
              <a:gd name="connsiteX7" fmla="*/ 5644 w 4112840"/>
              <a:gd name="connsiteY7" fmla="*/ 1687146 h 3784222"/>
              <a:gd name="connsiteX8" fmla="*/ 5644 w 4112840"/>
              <a:gd name="connsiteY8" fmla="*/ 1903170 h 3784222"/>
              <a:gd name="connsiteX9" fmla="*/ 161728 w 4112840"/>
              <a:gd name="connsiteY9" fmla="*/ 2237645 h 3784222"/>
              <a:gd name="connsiteX10" fmla="*/ 206884 w 4112840"/>
              <a:gd name="connsiteY10" fmla="*/ 2339245 h 3784222"/>
              <a:gd name="connsiteX11" fmla="*/ 240751 w 4112840"/>
              <a:gd name="connsiteY11" fmla="*/ 2350534 h 3784222"/>
              <a:gd name="connsiteX12" fmla="*/ 319773 w 4112840"/>
              <a:gd name="connsiteY12" fmla="*/ 2406978 h 3784222"/>
              <a:gd name="connsiteX13" fmla="*/ 353640 w 4112840"/>
              <a:gd name="connsiteY13" fmla="*/ 2418267 h 3784222"/>
              <a:gd name="connsiteX14" fmla="*/ 489106 w 4112840"/>
              <a:gd name="connsiteY14" fmla="*/ 2440845 h 3784222"/>
              <a:gd name="connsiteX15" fmla="*/ 658440 w 4112840"/>
              <a:gd name="connsiteY15" fmla="*/ 2474711 h 3784222"/>
              <a:gd name="connsiteX16" fmla="*/ 692306 w 4112840"/>
              <a:gd name="connsiteY16" fmla="*/ 2497289 h 3784222"/>
              <a:gd name="connsiteX17" fmla="*/ 737462 w 4112840"/>
              <a:gd name="connsiteY17" fmla="*/ 2508578 h 3784222"/>
              <a:gd name="connsiteX18" fmla="*/ 782617 w 4112840"/>
              <a:gd name="connsiteY18" fmla="*/ 2553734 h 3784222"/>
              <a:gd name="connsiteX19" fmla="*/ 895506 w 4112840"/>
              <a:gd name="connsiteY19" fmla="*/ 2655334 h 3784222"/>
              <a:gd name="connsiteX20" fmla="*/ 929373 w 4112840"/>
              <a:gd name="connsiteY20" fmla="*/ 2711778 h 3784222"/>
              <a:gd name="connsiteX21" fmla="*/ 974528 w 4112840"/>
              <a:gd name="connsiteY21" fmla="*/ 2813378 h 3784222"/>
              <a:gd name="connsiteX22" fmla="*/ 997106 w 4112840"/>
              <a:gd name="connsiteY22" fmla="*/ 3106889 h 3784222"/>
              <a:gd name="connsiteX23" fmla="*/ 1019684 w 4112840"/>
              <a:gd name="connsiteY23" fmla="*/ 3264934 h 3784222"/>
              <a:gd name="connsiteX24" fmla="*/ 1042262 w 4112840"/>
              <a:gd name="connsiteY24" fmla="*/ 3332667 h 3784222"/>
              <a:gd name="connsiteX25" fmla="*/ 1143862 w 4112840"/>
              <a:gd name="connsiteY25" fmla="*/ 3422978 h 3784222"/>
              <a:gd name="connsiteX26" fmla="*/ 1177728 w 4112840"/>
              <a:gd name="connsiteY26" fmla="*/ 3434267 h 3784222"/>
              <a:gd name="connsiteX27" fmla="*/ 1245462 w 4112840"/>
              <a:gd name="connsiteY27" fmla="*/ 3366534 h 3784222"/>
              <a:gd name="connsiteX28" fmla="*/ 1313195 w 4112840"/>
              <a:gd name="connsiteY28" fmla="*/ 3298800 h 3784222"/>
              <a:gd name="connsiteX29" fmla="*/ 1347062 w 4112840"/>
              <a:gd name="connsiteY29" fmla="*/ 3332667 h 3784222"/>
              <a:gd name="connsiteX30" fmla="*/ 1358351 w 4112840"/>
              <a:gd name="connsiteY30" fmla="*/ 3366534 h 3784222"/>
              <a:gd name="connsiteX31" fmla="*/ 1380928 w 4112840"/>
              <a:gd name="connsiteY31" fmla="*/ 3411689 h 3784222"/>
              <a:gd name="connsiteX32" fmla="*/ 1414795 w 4112840"/>
              <a:gd name="connsiteY32" fmla="*/ 3513289 h 3784222"/>
              <a:gd name="connsiteX33" fmla="*/ 1459951 w 4112840"/>
              <a:gd name="connsiteY33" fmla="*/ 3581022 h 3784222"/>
              <a:gd name="connsiteX34" fmla="*/ 1482528 w 4112840"/>
              <a:gd name="connsiteY34" fmla="*/ 3682622 h 3784222"/>
              <a:gd name="connsiteX35" fmla="*/ 1516395 w 4112840"/>
              <a:gd name="connsiteY35" fmla="*/ 3761645 h 3784222"/>
              <a:gd name="connsiteX36" fmla="*/ 1550262 w 4112840"/>
              <a:gd name="connsiteY36" fmla="*/ 3784222 h 3784222"/>
              <a:gd name="connsiteX37" fmla="*/ 1584128 w 4112840"/>
              <a:gd name="connsiteY37" fmla="*/ 3761645 h 3784222"/>
              <a:gd name="connsiteX38" fmla="*/ 1617995 w 4112840"/>
              <a:gd name="connsiteY38" fmla="*/ 3716489 h 3784222"/>
              <a:gd name="connsiteX39" fmla="*/ 1663151 w 4112840"/>
              <a:gd name="connsiteY39" fmla="*/ 3648756 h 3784222"/>
              <a:gd name="connsiteX40" fmla="*/ 1697017 w 4112840"/>
              <a:gd name="connsiteY40" fmla="*/ 3614889 h 3784222"/>
              <a:gd name="connsiteX41" fmla="*/ 1730884 w 4112840"/>
              <a:gd name="connsiteY41" fmla="*/ 3513289 h 3784222"/>
              <a:gd name="connsiteX42" fmla="*/ 1742173 w 4112840"/>
              <a:gd name="connsiteY42" fmla="*/ 3479422 h 3784222"/>
              <a:gd name="connsiteX43" fmla="*/ 1776040 w 4112840"/>
              <a:gd name="connsiteY43" fmla="*/ 3468134 h 3784222"/>
              <a:gd name="connsiteX44" fmla="*/ 1877640 w 4112840"/>
              <a:gd name="connsiteY44" fmla="*/ 3535867 h 3784222"/>
              <a:gd name="connsiteX45" fmla="*/ 1945373 w 4112840"/>
              <a:gd name="connsiteY45" fmla="*/ 3569734 h 3784222"/>
              <a:gd name="connsiteX46" fmla="*/ 2013106 w 4112840"/>
              <a:gd name="connsiteY46" fmla="*/ 3614889 h 3784222"/>
              <a:gd name="connsiteX47" fmla="*/ 2046973 w 4112840"/>
              <a:gd name="connsiteY47" fmla="*/ 3626178 h 3784222"/>
              <a:gd name="connsiteX48" fmla="*/ 2227595 w 4112840"/>
              <a:gd name="connsiteY48" fmla="*/ 3648756 h 3784222"/>
              <a:gd name="connsiteX49" fmla="*/ 2295328 w 4112840"/>
              <a:gd name="connsiteY49" fmla="*/ 3660045 h 3784222"/>
              <a:gd name="connsiteX50" fmla="*/ 2396928 w 4112840"/>
              <a:gd name="connsiteY50" fmla="*/ 3648756 h 3784222"/>
              <a:gd name="connsiteX51" fmla="*/ 2408217 w 4112840"/>
              <a:gd name="connsiteY51" fmla="*/ 3614889 h 3784222"/>
              <a:gd name="connsiteX52" fmla="*/ 2442084 w 4112840"/>
              <a:gd name="connsiteY52" fmla="*/ 3603600 h 3784222"/>
              <a:gd name="connsiteX53" fmla="*/ 2453373 w 4112840"/>
              <a:gd name="connsiteY53" fmla="*/ 3569734 h 3784222"/>
              <a:gd name="connsiteX54" fmla="*/ 2532395 w 4112840"/>
              <a:gd name="connsiteY54" fmla="*/ 3513289 h 3784222"/>
              <a:gd name="connsiteX55" fmla="*/ 2566262 w 4112840"/>
              <a:gd name="connsiteY55" fmla="*/ 3456845 h 3784222"/>
              <a:gd name="connsiteX56" fmla="*/ 2600128 w 4112840"/>
              <a:gd name="connsiteY56" fmla="*/ 3422978 h 3784222"/>
              <a:gd name="connsiteX57" fmla="*/ 2645284 w 4112840"/>
              <a:gd name="connsiteY57" fmla="*/ 3343956 h 3784222"/>
              <a:gd name="connsiteX58" fmla="*/ 2679151 w 4112840"/>
              <a:gd name="connsiteY58" fmla="*/ 3050445 h 3784222"/>
              <a:gd name="connsiteX59" fmla="*/ 2701728 w 4112840"/>
              <a:gd name="connsiteY59" fmla="*/ 2824667 h 3784222"/>
              <a:gd name="connsiteX60" fmla="*/ 2724306 w 4112840"/>
              <a:gd name="connsiteY60" fmla="*/ 2700489 h 3784222"/>
              <a:gd name="connsiteX61" fmla="*/ 2735595 w 4112840"/>
              <a:gd name="connsiteY61" fmla="*/ 2666622 h 3784222"/>
              <a:gd name="connsiteX62" fmla="*/ 2769462 w 4112840"/>
              <a:gd name="connsiteY62" fmla="*/ 2644045 h 3784222"/>
              <a:gd name="connsiteX63" fmla="*/ 2803328 w 4112840"/>
              <a:gd name="connsiteY63" fmla="*/ 2576311 h 3784222"/>
              <a:gd name="connsiteX64" fmla="*/ 2825906 w 4112840"/>
              <a:gd name="connsiteY64" fmla="*/ 2542445 h 3784222"/>
              <a:gd name="connsiteX65" fmla="*/ 2848484 w 4112840"/>
              <a:gd name="connsiteY65" fmla="*/ 2497289 h 3784222"/>
              <a:gd name="connsiteX66" fmla="*/ 2871062 w 4112840"/>
              <a:gd name="connsiteY66" fmla="*/ 2463422 h 3784222"/>
              <a:gd name="connsiteX67" fmla="*/ 2916217 w 4112840"/>
              <a:gd name="connsiteY67" fmla="*/ 2406978 h 3784222"/>
              <a:gd name="connsiteX68" fmla="*/ 2950084 w 4112840"/>
              <a:gd name="connsiteY68" fmla="*/ 2327956 h 3784222"/>
              <a:gd name="connsiteX69" fmla="*/ 3040395 w 4112840"/>
              <a:gd name="connsiteY69" fmla="*/ 2294089 h 3784222"/>
              <a:gd name="connsiteX70" fmla="*/ 3074262 w 4112840"/>
              <a:gd name="connsiteY70" fmla="*/ 2271511 h 3784222"/>
              <a:gd name="connsiteX71" fmla="*/ 3108128 w 4112840"/>
              <a:gd name="connsiteY71" fmla="*/ 2260222 h 3784222"/>
              <a:gd name="connsiteX72" fmla="*/ 3401640 w 4112840"/>
              <a:gd name="connsiteY72" fmla="*/ 2248934 h 3784222"/>
              <a:gd name="connsiteX73" fmla="*/ 3424217 w 4112840"/>
              <a:gd name="connsiteY73" fmla="*/ 2203778 h 3784222"/>
              <a:gd name="connsiteX74" fmla="*/ 3458084 w 4112840"/>
              <a:gd name="connsiteY74" fmla="*/ 2237645 h 3784222"/>
              <a:gd name="connsiteX75" fmla="*/ 3480662 w 4112840"/>
              <a:gd name="connsiteY75" fmla="*/ 2327956 h 3784222"/>
              <a:gd name="connsiteX76" fmla="*/ 3525817 w 4112840"/>
              <a:gd name="connsiteY76" fmla="*/ 2361822 h 3784222"/>
              <a:gd name="connsiteX77" fmla="*/ 3570973 w 4112840"/>
              <a:gd name="connsiteY77" fmla="*/ 2429556 h 3784222"/>
              <a:gd name="connsiteX78" fmla="*/ 3683862 w 4112840"/>
              <a:gd name="connsiteY78" fmla="*/ 2508578 h 3784222"/>
              <a:gd name="connsiteX79" fmla="*/ 3717728 w 4112840"/>
              <a:gd name="connsiteY79" fmla="*/ 2531156 h 3784222"/>
              <a:gd name="connsiteX80" fmla="*/ 3796751 w 4112840"/>
              <a:gd name="connsiteY80" fmla="*/ 2576311 h 3784222"/>
              <a:gd name="connsiteX81" fmla="*/ 3841906 w 4112840"/>
              <a:gd name="connsiteY81" fmla="*/ 2587600 h 3784222"/>
              <a:gd name="connsiteX82" fmla="*/ 3909640 w 4112840"/>
              <a:gd name="connsiteY82" fmla="*/ 2632756 h 3784222"/>
              <a:gd name="connsiteX83" fmla="*/ 4033817 w 4112840"/>
              <a:gd name="connsiteY83" fmla="*/ 2666622 h 3784222"/>
              <a:gd name="connsiteX84" fmla="*/ 4090262 w 4112840"/>
              <a:gd name="connsiteY84" fmla="*/ 2655334 h 3784222"/>
              <a:gd name="connsiteX85" fmla="*/ 4101551 w 4112840"/>
              <a:gd name="connsiteY85" fmla="*/ 2621467 h 3784222"/>
              <a:gd name="connsiteX86" fmla="*/ 4112840 w 4112840"/>
              <a:gd name="connsiteY86" fmla="*/ 2576311 h 3784222"/>
              <a:gd name="connsiteX87" fmla="*/ 4090262 w 4112840"/>
              <a:gd name="connsiteY87" fmla="*/ 2373111 h 3784222"/>
              <a:gd name="connsiteX88" fmla="*/ 4056395 w 4112840"/>
              <a:gd name="connsiteY88" fmla="*/ 2305378 h 3784222"/>
              <a:gd name="connsiteX89" fmla="*/ 4022528 w 4112840"/>
              <a:gd name="connsiteY89" fmla="*/ 2282800 h 3784222"/>
              <a:gd name="connsiteX90" fmla="*/ 3966084 w 4112840"/>
              <a:gd name="connsiteY90" fmla="*/ 2215067 h 3784222"/>
              <a:gd name="connsiteX91" fmla="*/ 3875773 w 4112840"/>
              <a:gd name="connsiteY91" fmla="*/ 2124756 h 3784222"/>
              <a:gd name="connsiteX92" fmla="*/ 3830617 w 4112840"/>
              <a:gd name="connsiteY92" fmla="*/ 2057022 h 3784222"/>
              <a:gd name="connsiteX93" fmla="*/ 3729017 w 4112840"/>
              <a:gd name="connsiteY93" fmla="*/ 1966711 h 3784222"/>
              <a:gd name="connsiteX94" fmla="*/ 3695151 w 4112840"/>
              <a:gd name="connsiteY94" fmla="*/ 1921556 h 3784222"/>
              <a:gd name="connsiteX95" fmla="*/ 3661284 w 4112840"/>
              <a:gd name="connsiteY95" fmla="*/ 1898978 h 3784222"/>
              <a:gd name="connsiteX96" fmla="*/ 3604840 w 4112840"/>
              <a:gd name="connsiteY96" fmla="*/ 1842534 h 3784222"/>
              <a:gd name="connsiteX97" fmla="*/ 3582262 w 4112840"/>
              <a:gd name="connsiteY97" fmla="*/ 1808667 h 3784222"/>
              <a:gd name="connsiteX98" fmla="*/ 3537106 w 4112840"/>
              <a:gd name="connsiteY98" fmla="*/ 1774800 h 3784222"/>
              <a:gd name="connsiteX99" fmla="*/ 3514528 w 4112840"/>
              <a:gd name="connsiteY99" fmla="*/ 1740934 h 3784222"/>
              <a:gd name="connsiteX100" fmla="*/ 3435506 w 4112840"/>
              <a:gd name="connsiteY100" fmla="*/ 1673200 h 3784222"/>
              <a:gd name="connsiteX101" fmla="*/ 3367773 w 4112840"/>
              <a:gd name="connsiteY101" fmla="*/ 1594178 h 3784222"/>
              <a:gd name="connsiteX102" fmla="*/ 3333906 w 4112840"/>
              <a:gd name="connsiteY102" fmla="*/ 1560311 h 3784222"/>
              <a:gd name="connsiteX103" fmla="*/ 3277462 w 4112840"/>
              <a:gd name="connsiteY103" fmla="*/ 1481289 h 3784222"/>
              <a:gd name="connsiteX104" fmla="*/ 3187151 w 4112840"/>
              <a:gd name="connsiteY104" fmla="*/ 1379689 h 3784222"/>
              <a:gd name="connsiteX105" fmla="*/ 3153284 w 4112840"/>
              <a:gd name="connsiteY105" fmla="*/ 1323245 h 3784222"/>
              <a:gd name="connsiteX106" fmla="*/ 3108128 w 4112840"/>
              <a:gd name="connsiteY106" fmla="*/ 1266800 h 3784222"/>
              <a:gd name="connsiteX107" fmla="*/ 3085551 w 4112840"/>
              <a:gd name="connsiteY107" fmla="*/ 1232934 h 3784222"/>
              <a:gd name="connsiteX108" fmla="*/ 3051684 w 4112840"/>
              <a:gd name="connsiteY108" fmla="*/ 1210356 h 3784222"/>
              <a:gd name="connsiteX109" fmla="*/ 2927506 w 4112840"/>
              <a:gd name="connsiteY109" fmla="*/ 1074889 h 3784222"/>
              <a:gd name="connsiteX110" fmla="*/ 2871062 w 4112840"/>
              <a:gd name="connsiteY110" fmla="*/ 1018445 h 3784222"/>
              <a:gd name="connsiteX111" fmla="*/ 2803328 w 4112840"/>
              <a:gd name="connsiteY111" fmla="*/ 939422 h 3784222"/>
              <a:gd name="connsiteX112" fmla="*/ 2713017 w 4112840"/>
              <a:gd name="connsiteY112" fmla="*/ 860400 h 3784222"/>
              <a:gd name="connsiteX113" fmla="*/ 2566262 w 4112840"/>
              <a:gd name="connsiteY113" fmla="*/ 724934 h 3784222"/>
              <a:gd name="connsiteX114" fmla="*/ 2237892 w 4112840"/>
              <a:gd name="connsiteY114" fmla="*/ 535018 h 3784222"/>
              <a:gd name="connsiteX115" fmla="*/ 1949860 w 4112840"/>
              <a:gd name="connsiteY115" fmla="*/ 174978 h 3784222"/>
              <a:gd name="connsiteX116" fmla="*/ 1157772 w 4112840"/>
              <a:gd name="connsiteY116" fmla="*/ 174978 h 3784222"/>
              <a:gd name="connsiteX117" fmla="*/ 1629284 w 4112840"/>
              <a:gd name="connsiteY117" fmla="*/ 1176489 h 3784222"/>
              <a:gd name="connsiteX0" fmla="*/ 1627403 w 4110959"/>
              <a:gd name="connsiteY0" fmla="*/ 1176489 h 3784222"/>
              <a:gd name="connsiteX1" fmla="*/ 1299907 w 4110959"/>
              <a:gd name="connsiteY1" fmla="*/ 1399114 h 3784222"/>
              <a:gd name="connsiteX2" fmla="*/ 814603 w 4110959"/>
              <a:gd name="connsiteY2" fmla="*/ 995867 h 3784222"/>
              <a:gd name="connsiteX3" fmla="*/ 679136 w 4110959"/>
              <a:gd name="connsiteY3" fmla="*/ 939422 h 3784222"/>
              <a:gd name="connsiteX4" fmla="*/ 487225 w 4110959"/>
              <a:gd name="connsiteY4" fmla="*/ 950711 h 3784222"/>
              <a:gd name="connsiteX5" fmla="*/ 284025 w 4110959"/>
              <a:gd name="connsiteY5" fmla="*/ 1041022 h 3784222"/>
              <a:gd name="connsiteX6" fmla="*/ 182425 w 4110959"/>
              <a:gd name="connsiteY6" fmla="*/ 1244222 h 3784222"/>
              <a:gd name="connsiteX7" fmla="*/ 3763 w 4110959"/>
              <a:gd name="connsiteY7" fmla="*/ 1687146 h 3784222"/>
              <a:gd name="connsiteX8" fmla="*/ 159847 w 4110959"/>
              <a:gd name="connsiteY8" fmla="*/ 2237645 h 3784222"/>
              <a:gd name="connsiteX9" fmla="*/ 205003 w 4110959"/>
              <a:gd name="connsiteY9" fmla="*/ 2339245 h 3784222"/>
              <a:gd name="connsiteX10" fmla="*/ 238870 w 4110959"/>
              <a:gd name="connsiteY10" fmla="*/ 2350534 h 3784222"/>
              <a:gd name="connsiteX11" fmla="*/ 317892 w 4110959"/>
              <a:gd name="connsiteY11" fmla="*/ 2406978 h 3784222"/>
              <a:gd name="connsiteX12" fmla="*/ 351759 w 4110959"/>
              <a:gd name="connsiteY12" fmla="*/ 2418267 h 3784222"/>
              <a:gd name="connsiteX13" fmla="*/ 487225 w 4110959"/>
              <a:gd name="connsiteY13" fmla="*/ 2440845 h 3784222"/>
              <a:gd name="connsiteX14" fmla="*/ 656559 w 4110959"/>
              <a:gd name="connsiteY14" fmla="*/ 2474711 h 3784222"/>
              <a:gd name="connsiteX15" fmla="*/ 690425 w 4110959"/>
              <a:gd name="connsiteY15" fmla="*/ 2497289 h 3784222"/>
              <a:gd name="connsiteX16" fmla="*/ 735581 w 4110959"/>
              <a:gd name="connsiteY16" fmla="*/ 2508578 h 3784222"/>
              <a:gd name="connsiteX17" fmla="*/ 780736 w 4110959"/>
              <a:gd name="connsiteY17" fmla="*/ 2553734 h 3784222"/>
              <a:gd name="connsiteX18" fmla="*/ 893625 w 4110959"/>
              <a:gd name="connsiteY18" fmla="*/ 2655334 h 3784222"/>
              <a:gd name="connsiteX19" fmla="*/ 927492 w 4110959"/>
              <a:gd name="connsiteY19" fmla="*/ 2711778 h 3784222"/>
              <a:gd name="connsiteX20" fmla="*/ 972647 w 4110959"/>
              <a:gd name="connsiteY20" fmla="*/ 2813378 h 3784222"/>
              <a:gd name="connsiteX21" fmla="*/ 995225 w 4110959"/>
              <a:gd name="connsiteY21" fmla="*/ 3106889 h 3784222"/>
              <a:gd name="connsiteX22" fmla="*/ 1017803 w 4110959"/>
              <a:gd name="connsiteY22" fmla="*/ 3264934 h 3784222"/>
              <a:gd name="connsiteX23" fmla="*/ 1040381 w 4110959"/>
              <a:gd name="connsiteY23" fmla="*/ 3332667 h 3784222"/>
              <a:gd name="connsiteX24" fmla="*/ 1141981 w 4110959"/>
              <a:gd name="connsiteY24" fmla="*/ 3422978 h 3784222"/>
              <a:gd name="connsiteX25" fmla="*/ 1175847 w 4110959"/>
              <a:gd name="connsiteY25" fmla="*/ 3434267 h 3784222"/>
              <a:gd name="connsiteX26" fmla="*/ 1243581 w 4110959"/>
              <a:gd name="connsiteY26" fmla="*/ 3366534 h 3784222"/>
              <a:gd name="connsiteX27" fmla="*/ 1311314 w 4110959"/>
              <a:gd name="connsiteY27" fmla="*/ 3298800 h 3784222"/>
              <a:gd name="connsiteX28" fmla="*/ 1345181 w 4110959"/>
              <a:gd name="connsiteY28" fmla="*/ 3332667 h 3784222"/>
              <a:gd name="connsiteX29" fmla="*/ 1356470 w 4110959"/>
              <a:gd name="connsiteY29" fmla="*/ 3366534 h 3784222"/>
              <a:gd name="connsiteX30" fmla="*/ 1379047 w 4110959"/>
              <a:gd name="connsiteY30" fmla="*/ 3411689 h 3784222"/>
              <a:gd name="connsiteX31" fmla="*/ 1412914 w 4110959"/>
              <a:gd name="connsiteY31" fmla="*/ 3513289 h 3784222"/>
              <a:gd name="connsiteX32" fmla="*/ 1458070 w 4110959"/>
              <a:gd name="connsiteY32" fmla="*/ 3581022 h 3784222"/>
              <a:gd name="connsiteX33" fmla="*/ 1480647 w 4110959"/>
              <a:gd name="connsiteY33" fmla="*/ 3682622 h 3784222"/>
              <a:gd name="connsiteX34" fmla="*/ 1514514 w 4110959"/>
              <a:gd name="connsiteY34" fmla="*/ 3761645 h 3784222"/>
              <a:gd name="connsiteX35" fmla="*/ 1548381 w 4110959"/>
              <a:gd name="connsiteY35" fmla="*/ 3784222 h 3784222"/>
              <a:gd name="connsiteX36" fmla="*/ 1582247 w 4110959"/>
              <a:gd name="connsiteY36" fmla="*/ 3761645 h 3784222"/>
              <a:gd name="connsiteX37" fmla="*/ 1616114 w 4110959"/>
              <a:gd name="connsiteY37" fmla="*/ 3716489 h 3784222"/>
              <a:gd name="connsiteX38" fmla="*/ 1661270 w 4110959"/>
              <a:gd name="connsiteY38" fmla="*/ 3648756 h 3784222"/>
              <a:gd name="connsiteX39" fmla="*/ 1695136 w 4110959"/>
              <a:gd name="connsiteY39" fmla="*/ 3614889 h 3784222"/>
              <a:gd name="connsiteX40" fmla="*/ 1729003 w 4110959"/>
              <a:gd name="connsiteY40" fmla="*/ 3513289 h 3784222"/>
              <a:gd name="connsiteX41" fmla="*/ 1740292 w 4110959"/>
              <a:gd name="connsiteY41" fmla="*/ 3479422 h 3784222"/>
              <a:gd name="connsiteX42" fmla="*/ 1774159 w 4110959"/>
              <a:gd name="connsiteY42" fmla="*/ 3468134 h 3784222"/>
              <a:gd name="connsiteX43" fmla="*/ 1875759 w 4110959"/>
              <a:gd name="connsiteY43" fmla="*/ 3535867 h 3784222"/>
              <a:gd name="connsiteX44" fmla="*/ 1943492 w 4110959"/>
              <a:gd name="connsiteY44" fmla="*/ 3569734 h 3784222"/>
              <a:gd name="connsiteX45" fmla="*/ 2011225 w 4110959"/>
              <a:gd name="connsiteY45" fmla="*/ 3614889 h 3784222"/>
              <a:gd name="connsiteX46" fmla="*/ 2045092 w 4110959"/>
              <a:gd name="connsiteY46" fmla="*/ 3626178 h 3784222"/>
              <a:gd name="connsiteX47" fmla="*/ 2225714 w 4110959"/>
              <a:gd name="connsiteY47" fmla="*/ 3648756 h 3784222"/>
              <a:gd name="connsiteX48" fmla="*/ 2293447 w 4110959"/>
              <a:gd name="connsiteY48" fmla="*/ 3660045 h 3784222"/>
              <a:gd name="connsiteX49" fmla="*/ 2395047 w 4110959"/>
              <a:gd name="connsiteY49" fmla="*/ 3648756 h 3784222"/>
              <a:gd name="connsiteX50" fmla="*/ 2406336 w 4110959"/>
              <a:gd name="connsiteY50" fmla="*/ 3614889 h 3784222"/>
              <a:gd name="connsiteX51" fmla="*/ 2440203 w 4110959"/>
              <a:gd name="connsiteY51" fmla="*/ 3603600 h 3784222"/>
              <a:gd name="connsiteX52" fmla="*/ 2451492 w 4110959"/>
              <a:gd name="connsiteY52" fmla="*/ 3569734 h 3784222"/>
              <a:gd name="connsiteX53" fmla="*/ 2530514 w 4110959"/>
              <a:gd name="connsiteY53" fmla="*/ 3513289 h 3784222"/>
              <a:gd name="connsiteX54" fmla="*/ 2564381 w 4110959"/>
              <a:gd name="connsiteY54" fmla="*/ 3456845 h 3784222"/>
              <a:gd name="connsiteX55" fmla="*/ 2598247 w 4110959"/>
              <a:gd name="connsiteY55" fmla="*/ 3422978 h 3784222"/>
              <a:gd name="connsiteX56" fmla="*/ 2643403 w 4110959"/>
              <a:gd name="connsiteY56" fmla="*/ 3343956 h 3784222"/>
              <a:gd name="connsiteX57" fmla="*/ 2677270 w 4110959"/>
              <a:gd name="connsiteY57" fmla="*/ 3050445 h 3784222"/>
              <a:gd name="connsiteX58" fmla="*/ 2699847 w 4110959"/>
              <a:gd name="connsiteY58" fmla="*/ 2824667 h 3784222"/>
              <a:gd name="connsiteX59" fmla="*/ 2722425 w 4110959"/>
              <a:gd name="connsiteY59" fmla="*/ 2700489 h 3784222"/>
              <a:gd name="connsiteX60" fmla="*/ 2733714 w 4110959"/>
              <a:gd name="connsiteY60" fmla="*/ 2666622 h 3784222"/>
              <a:gd name="connsiteX61" fmla="*/ 2767581 w 4110959"/>
              <a:gd name="connsiteY61" fmla="*/ 2644045 h 3784222"/>
              <a:gd name="connsiteX62" fmla="*/ 2801447 w 4110959"/>
              <a:gd name="connsiteY62" fmla="*/ 2576311 h 3784222"/>
              <a:gd name="connsiteX63" fmla="*/ 2824025 w 4110959"/>
              <a:gd name="connsiteY63" fmla="*/ 2542445 h 3784222"/>
              <a:gd name="connsiteX64" fmla="*/ 2846603 w 4110959"/>
              <a:gd name="connsiteY64" fmla="*/ 2497289 h 3784222"/>
              <a:gd name="connsiteX65" fmla="*/ 2869181 w 4110959"/>
              <a:gd name="connsiteY65" fmla="*/ 2463422 h 3784222"/>
              <a:gd name="connsiteX66" fmla="*/ 2914336 w 4110959"/>
              <a:gd name="connsiteY66" fmla="*/ 2406978 h 3784222"/>
              <a:gd name="connsiteX67" fmla="*/ 2948203 w 4110959"/>
              <a:gd name="connsiteY67" fmla="*/ 2327956 h 3784222"/>
              <a:gd name="connsiteX68" fmla="*/ 3038514 w 4110959"/>
              <a:gd name="connsiteY68" fmla="*/ 2294089 h 3784222"/>
              <a:gd name="connsiteX69" fmla="*/ 3072381 w 4110959"/>
              <a:gd name="connsiteY69" fmla="*/ 2271511 h 3784222"/>
              <a:gd name="connsiteX70" fmla="*/ 3106247 w 4110959"/>
              <a:gd name="connsiteY70" fmla="*/ 2260222 h 3784222"/>
              <a:gd name="connsiteX71" fmla="*/ 3399759 w 4110959"/>
              <a:gd name="connsiteY71" fmla="*/ 2248934 h 3784222"/>
              <a:gd name="connsiteX72" fmla="*/ 3422336 w 4110959"/>
              <a:gd name="connsiteY72" fmla="*/ 2203778 h 3784222"/>
              <a:gd name="connsiteX73" fmla="*/ 3456203 w 4110959"/>
              <a:gd name="connsiteY73" fmla="*/ 2237645 h 3784222"/>
              <a:gd name="connsiteX74" fmla="*/ 3478781 w 4110959"/>
              <a:gd name="connsiteY74" fmla="*/ 2327956 h 3784222"/>
              <a:gd name="connsiteX75" fmla="*/ 3523936 w 4110959"/>
              <a:gd name="connsiteY75" fmla="*/ 2361822 h 3784222"/>
              <a:gd name="connsiteX76" fmla="*/ 3569092 w 4110959"/>
              <a:gd name="connsiteY76" fmla="*/ 2429556 h 3784222"/>
              <a:gd name="connsiteX77" fmla="*/ 3681981 w 4110959"/>
              <a:gd name="connsiteY77" fmla="*/ 2508578 h 3784222"/>
              <a:gd name="connsiteX78" fmla="*/ 3715847 w 4110959"/>
              <a:gd name="connsiteY78" fmla="*/ 2531156 h 3784222"/>
              <a:gd name="connsiteX79" fmla="*/ 3794870 w 4110959"/>
              <a:gd name="connsiteY79" fmla="*/ 2576311 h 3784222"/>
              <a:gd name="connsiteX80" fmla="*/ 3840025 w 4110959"/>
              <a:gd name="connsiteY80" fmla="*/ 2587600 h 3784222"/>
              <a:gd name="connsiteX81" fmla="*/ 3907759 w 4110959"/>
              <a:gd name="connsiteY81" fmla="*/ 2632756 h 3784222"/>
              <a:gd name="connsiteX82" fmla="*/ 4031936 w 4110959"/>
              <a:gd name="connsiteY82" fmla="*/ 2666622 h 3784222"/>
              <a:gd name="connsiteX83" fmla="*/ 4088381 w 4110959"/>
              <a:gd name="connsiteY83" fmla="*/ 2655334 h 3784222"/>
              <a:gd name="connsiteX84" fmla="*/ 4099670 w 4110959"/>
              <a:gd name="connsiteY84" fmla="*/ 2621467 h 3784222"/>
              <a:gd name="connsiteX85" fmla="*/ 4110959 w 4110959"/>
              <a:gd name="connsiteY85" fmla="*/ 2576311 h 3784222"/>
              <a:gd name="connsiteX86" fmla="*/ 4088381 w 4110959"/>
              <a:gd name="connsiteY86" fmla="*/ 2373111 h 3784222"/>
              <a:gd name="connsiteX87" fmla="*/ 4054514 w 4110959"/>
              <a:gd name="connsiteY87" fmla="*/ 2305378 h 3784222"/>
              <a:gd name="connsiteX88" fmla="*/ 4020647 w 4110959"/>
              <a:gd name="connsiteY88" fmla="*/ 2282800 h 3784222"/>
              <a:gd name="connsiteX89" fmla="*/ 3964203 w 4110959"/>
              <a:gd name="connsiteY89" fmla="*/ 2215067 h 3784222"/>
              <a:gd name="connsiteX90" fmla="*/ 3873892 w 4110959"/>
              <a:gd name="connsiteY90" fmla="*/ 2124756 h 3784222"/>
              <a:gd name="connsiteX91" fmla="*/ 3828736 w 4110959"/>
              <a:gd name="connsiteY91" fmla="*/ 2057022 h 3784222"/>
              <a:gd name="connsiteX92" fmla="*/ 3727136 w 4110959"/>
              <a:gd name="connsiteY92" fmla="*/ 1966711 h 3784222"/>
              <a:gd name="connsiteX93" fmla="*/ 3693270 w 4110959"/>
              <a:gd name="connsiteY93" fmla="*/ 1921556 h 3784222"/>
              <a:gd name="connsiteX94" fmla="*/ 3659403 w 4110959"/>
              <a:gd name="connsiteY94" fmla="*/ 1898978 h 3784222"/>
              <a:gd name="connsiteX95" fmla="*/ 3602959 w 4110959"/>
              <a:gd name="connsiteY95" fmla="*/ 1842534 h 3784222"/>
              <a:gd name="connsiteX96" fmla="*/ 3580381 w 4110959"/>
              <a:gd name="connsiteY96" fmla="*/ 1808667 h 3784222"/>
              <a:gd name="connsiteX97" fmla="*/ 3535225 w 4110959"/>
              <a:gd name="connsiteY97" fmla="*/ 1774800 h 3784222"/>
              <a:gd name="connsiteX98" fmla="*/ 3512647 w 4110959"/>
              <a:gd name="connsiteY98" fmla="*/ 1740934 h 3784222"/>
              <a:gd name="connsiteX99" fmla="*/ 3433625 w 4110959"/>
              <a:gd name="connsiteY99" fmla="*/ 1673200 h 3784222"/>
              <a:gd name="connsiteX100" fmla="*/ 3365892 w 4110959"/>
              <a:gd name="connsiteY100" fmla="*/ 1594178 h 3784222"/>
              <a:gd name="connsiteX101" fmla="*/ 3332025 w 4110959"/>
              <a:gd name="connsiteY101" fmla="*/ 1560311 h 3784222"/>
              <a:gd name="connsiteX102" fmla="*/ 3275581 w 4110959"/>
              <a:gd name="connsiteY102" fmla="*/ 1481289 h 3784222"/>
              <a:gd name="connsiteX103" fmla="*/ 3185270 w 4110959"/>
              <a:gd name="connsiteY103" fmla="*/ 1379689 h 3784222"/>
              <a:gd name="connsiteX104" fmla="*/ 3151403 w 4110959"/>
              <a:gd name="connsiteY104" fmla="*/ 1323245 h 3784222"/>
              <a:gd name="connsiteX105" fmla="*/ 3106247 w 4110959"/>
              <a:gd name="connsiteY105" fmla="*/ 1266800 h 3784222"/>
              <a:gd name="connsiteX106" fmla="*/ 3083670 w 4110959"/>
              <a:gd name="connsiteY106" fmla="*/ 1232934 h 3784222"/>
              <a:gd name="connsiteX107" fmla="*/ 3049803 w 4110959"/>
              <a:gd name="connsiteY107" fmla="*/ 1210356 h 3784222"/>
              <a:gd name="connsiteX108" fmla="*/ 2925625 w 4110959"/>
              <a:gd name="connsiteY108" fmla="*/ 1074889 h 3784222"/>
              <a:gd name="connsiteX109" fmla="*/ 2869181 w 4110959"/>
              <a:gd name="connsiteY109" fmla="*/ 1018445 h 3784222"/>
              <a:gd name="connsiteX110" fmla="*/ 2801447 w 4110959"/>
              <a:gd name="connsiteY110" fmla="*/ 939422 h 3784222"/>
              <a:gd name="connsiteX111" fmla="*/ 2711136 w 4110959"/>
              <a:gd name="connsiteY111" fmla="*/ 860400 h 3784222"/>
              <a:gd name="connsiteX112" fmla="*/ 2564381 w 4110959"/>
              <a:gd name="connsiteY112" fmla="*/ 724934 h 3784222"/>
              <a:gd name="connsiteX113" fmla="*/ 2236011 w 4110959"/>
              <a:gd name="connsiteY113" fmla="*/ 535018 h 3784222"/>
              <a:gd name="connsiteX114" fmla="*/ 1947979 w 4110959"/>
              <a:gd name="connsiteY114" fmla="*/ 174978 h 3784222"/>
              <a:gd name="connsiteX115" fmla="*/ 1155891 w 4110959"/>
              <a:gd name="connsiteY115" fmla="*/ 174978 h 3784222"/>
              <a:gd name="connsiteX116" fmla="*/ 1627403 w 4110959"/>
              <a:gd name="connsiteY116" fmla="*/ 1176489 h 3784222"/>
              <a:gd name="connsiteX0" fmla="*/ 1627403 w 4110959"/>
              <a:gd name="connsiteY0" fmla="*/ 1176489 h 3784222"/>
              <a:gd name="connsiteX1" fmla="*/ 1299907 w 4110959"/>
              <a:gd name="connsiteY1" fmla="*/ 1399114 h 3784222"/>
              <a:gd name="connsiteX2" fmla="*/ 814603 w 4110959"/>
              <a:gd name="connsiteY2" fmla="*/ 995867 h 3784222"/>
              <a:gd name="connsiteX3" fmla="*/ 679136 w 4110959"/>
              <a:gd name="connsiteY3" fmla="*/ 939422 h 3784222"/>
              <a:gd name="connsiteX4" fmla="*/ 487225 w 4110959"/>
              <a:gd name="connsiteY4" fmla="*/ 950711 h 3784222"/>
              <a:gd name="connsiteX5" fmla="*/ 284025 w 4110959"/>
              <a:gd name="connsiteY5" fmla="*/ 1041022 h 3784222"/>
              <a:gd name="connsiteX6" fmla="*/ 182425 w 4110959"/>
              <a:gd name="connsiteY6" fmla="*/ 1244222 h 3784222"/>
              <a:gd name="connsiteX7" fmla="*/ 3763 w 4110959"/>
              <a:gd name="connsiteY7" fmla="*/ 1687146 h 3784222"/>
              <a:gd name="connsiteX8" fmla="*/ 159847 w 4110959"/>
              <a:gd name="connsiteY8" fmla="*/ 2237645 h 3784222"/>
              <a:gd name="connsiteX9" fmla="*/ 205003 w 4110959"/>
              <a:gd name="connsiteY9" fmla="*/ 2339245 h 3784222"/>
              <a:gd name="connsiteX10" fmla="*/ 317892 w 4110959"/>
              <a:gd name="connsiteY10" fmla="*/ 2406978 h 3784222"/>
              <a:gd name="connsiteX11" fmla="*/ 351759 w 4110959"/>
              <a:gd name="connsiteY11" fmla="*/ 2418267 h 3784222"/>
              <a:gd name="connsiteX12" fmla="*/ 487225 w 4110959"/>
              <a:gd name="connsiteY12" fmla="*/ 2440845 h 3784222"/>
              <a:gd name="connsiteX13" fmla="*/ 656559 w 4110959"/>
              <a:gd name="connsiteY13" fmla="*/ 2474711 h 3784222"/>
              <a:gd name="connsiteX14" fmla="*/ 690425 w 4110959"/>
              <a:gd name="connsiteY14" fmla="*/ 2497289 h 3784222"/>
              <a:gd name="connsiteX15" fmla="*/ 735581 w 4110959"/>
              <a:gd name="connsiteY15" fmla="*/ 2508578 h 3784222"/>
              <a:gd name="connsiteX16" fmla="*/ 780736 w 4110959"/>
              <a:gd name="connsiteY16" fmla="*/ 2553734 h 3784222"/>
              <a:gd name="connsiteX17" fmla="*/ 893625 w 4110959"/>
              <a:gd name="connsiteY17" fmla="*/ 2655334 h 3784222"/>
              <a:gd name="connsiteX18" fmla="*/ 927492 w 4110959"/>
              <a:gd name="connsiteY18" fmla="*/ 2711778 h 3784222"/>
              <a:gd name="connsiteX19" fmla="*/ 972647 w 4110959"/>
              <a:gd name="connsiteY19" fmla="*/ 2813378 h 3784222"/>
              <a:gd name="connsiteX20" fmla="*/ 995225 w 4110959"/>
              <a:gd name="connsiteY20" fmla="*/ 3106889 h 3784222"/>
              <a:gd name="connsiteX21" fmla="*/ 1017803 w 4110959"/>
              <a:gd name="connsiteY21" fmla="*/ 3264934 h 3784222"/>
              <a:gd name="connsiteX22" fmla="*/ 1040381 w 4110959"/>
              <a:gd name="connsiteY22" fmla="*/ 3332667 h 3784222"/>
              <a:gd name="connsiteX23" fmla="*/ 1141981 w 4110959"/>
              <a:gd name="connsiteY23" fmla="*/ 3422978 h 3784222"/>
              <a:gd name="connsiteX24" fmla="*/ 1175847 w 4110959"/>
              <a:gd name="connsiteY24" fmla="*/ 3434267 h 3784222"/>
              <a:gd name="connsiteX25" fmla="*/ 1243581 w 4110959"/>
              <a:gd name="connsiteY25" fmla="*/ 3366534 h 3784222"/>
              <a:gd name="connsiteX26" fmla="*/ 1311314 w 4110959"/>
              <a:gd name="connsiteY26" fmla="*/ 3298800 h 3784222"/>
              <a:gd name="connsiteX27" fmla="*/ 1345181 w 4110959"/>
              <a:gd name="connsiteY27" fmla="*/ 3332667 h 3784222"/>
              <a:gd name="connsiteX28" fmla="*/ 1356470 w 4110959"/>
              <a:gd name="connsiteY28" fmla="*/ 3366534 h 3784222"/>
              <a:gd name="connsiteX29" fmla="*/ 1379047 w 4110959"/>
              <a:gd name="connsiteY29" fmla="*/ 3411689 h 3784222"/>
              <a:gd name="connsiteX30" fmla="*/ 1412914 w 4110959"/>
              <a:gd name="connsiteY30" fmla="*/ 3513289 h 3784222"/>
              <a:gd name="connsiteX31" fmla="*/ 1458070 w 4110959"/>
              <a:gd name="connsiteY31" fmla="*/ 3581022 h 3784222"/>
              <a:gd name="connsiteX32" fmla="*/ 1480647 w 4110959"/>
              <a:gd name="connsiteY32" fmla="*/ 3682622 h 3784222"/>
              <a:gd name="connsiteX33" fmla="*/ 1514514 w 4110959"/>
              <a:gd name="connsiteY33" fmla="*/ 3761645 h 3784222"/>
              <a:gd name="connsiteX34" fmla="*/ 1548381 w 4110959"/>
              <a:gd name="connsiteY34" fmla="*/ 3784222 h 3784222"/>
              <a:gd name="connsiteX35" fmla="*/ 1582247 w 4110959"/>
              <a:gd name="connsiteY35" fmla="*/ 3761645 h 3784222"/>
              <a:gd name="connsiteX36" fmla="*/ 1616114 w 4110959"/>
              <a:gd name="connsiteY36" fmla="*/ 3716489 h 3784222"/>
              <a:gd name="connsiteX37" fmla="*/ 1661270 w 4110959"/>
              <a:gd name="connsiteY37" fmla="*/ 3648756 h 3784222"/>
              <a:gd name="connsiteX38" fmla="*/ 1695136 w 4110959"/>
              <a:gd name="connsiteY38" fmla="*/ 3614889 h 3784222"/>
              <a:gd name="connsiteX39" fmla="*/ 1729003 w 4110959"/>
              <a:gd name="connsiteY39" fmla="*/ 3513289 h 3784222"/>
              <a:gd name="connsiteX40" fmla="*/ 1740292 w 4110959"/>
              <a:gd name="connsiteY40" fmla="*/ 3479422 h 3784222"/>
              <a:gd name="connsiteX41" fmla="*/ 1774159 w 4110959"/>
              <a:gd name="connsiteY41" fmla="*/ 3468134 h 3784222"/>
              <a:gd name="connsiteX42" fmla="*/ 1875759 w 4110959"/>
              <a:gd name="connsiteY42" fmla="*/ 3535867 h 3784222"/>
              <a:gd name="connsiteX43" fmla="*/ 1943492 w 4110959"/>
              <a:gd name="connsiteY43" fmla="*/ 3569734 h 3784222"/>
              <a:gd name="connsiteX44" fmla="*/ 2011225 w 4110959"/>
              <a:gd name="connsiteY44" fmla="*/ 3614889 h 3784222"/>
              <a:gd name="connsiteX45" fmla="*/ 2045092 w 4110959"/>
              <a:gd name="connsiteY45" fmla="*/ 3626178 h 3784222"/>
              <a:gd name="connsiteX46" fmla="*/ 2225714 w 4110959"/>
              <a:gd name="connsiteY46" fmla="*/ 3648756 h 3784222"/>
              <a:gd name="connsiteX47" fmla="*/ 2293447 w 4110959"/>
              <a:gd name="connsiteY47" fmla="*/ 3660045 h 3784222"/>
              <a:gd name="connsiteX48" fmla="*/ 2395047 w 4110959"/>
              <a:gd name="connsiteY48" fmla="*/ 3648756 h 3784222"/>
              <a:gd name="connsiteX49" fmla="*/ 2406336 w 4110959"/>
              <a:gd name="connsiteY49" fmla="*/ 3614889 h 3784222"/>
              <a:gd name="connsiteX50" fmla="*/ 2440203 w 4110959"/>
              <a:gd name="connsiteY50" fmla="*/ 3603600 h 3784222"/>
              <a:gd name="connsiteX51" fmla="*/ 2451492 w 4110959"/>
              <a:gd name="connsiteY51" fmla="*/ 3569734 h 3784222"/>
              <a:gd name="connsiteX52" fmla="*/ 2530514 w 4110959"/>
              <a:gd name="connsiteY52" fmla="*/ 3513289 h 3784222"/>
              <a:gd name="connsiteX53" fmla="*/ 2564381 w 4110959"/>
              <a:gd name="connsiteY53" fmla="*/ 3456845 h 3784222"/>
              <a:gd name="connsiteX54" fmla="*/ 2598247 w 4110959"/>
              <a:gd name="connsiteY54" fmla="*/ 3422978 h 3784222"/>
              <a:gd name="connsiteX55" fmla="*/ 2643403 w 4110959"/>
              <a:gd name="connsiteY55" fmla="*/ 3343956 h 3784222"/>
              <a:gd name="connsiteX56" fmla="*/ 2677270 w 4110959"/>
              <a:gd name="connsiteY56" fmla="*/ 3050445 h 3784222"/>
              <a:gd name="connsiteX57" fmla="*/ 2699847 w 4110959"/>
              <a:gd name="connsiteY57" fmla="*/ 2824667 h 3784222"/>
              <a:gd name="connsiteX58" fmla="*/ 2722425 w 4110959"/>
              <a:gd name="connsiteY58" fmla="*/ 2700489 h 3784222"/>
              <a:gd name="connsiteX59" fmla="*/ 2733714 w 4110959"/>
              <a:gd name="connsiteY59" fmla="*/ 2666622 h 3784222"/>
              <a:gd name="connsiteX60" fmla="*/ 2767581 w 4110959"/>
              <a:gd name="connsiteY60" fmla="*/ 2644045 h 3784222"/>
              <a:gd name="connsiteX61" fmla="*/ 2801447 w 4110959"/>
              <a:gd name="connsiteY61" fmla="*/ 2576311 h 3784222"/>
              <a:gd name="connsiteX62" fmla="*/ 2824025 w 4110959"/>
              <a:gd name="connsiteY62" fmla="*/ 2542445 h 3784222"/>
              <a:gd name="connsiteX63" fmla="*/ 2846603 w 4110959"/>
              <a:gd name="connsiteY63" fmla="*/ 2497289 h 3784222"/>
              <a:gd name="connsiteX64" fmla="*/ 2869181 w 4110959"/>
              <a:gd name="connsiteY64" fmla="*/ 2463422 h 3784222"/>
              <a:gd name="connsiteX65" fmla="*/ 2914336 w 4110959"/>
              <a:gd name="connsiteY65" fmla="*/ 2406978 h 3784222"/>
              <a:gd name="connsiteX66" fmla="*/ 2948203 w 4110959"/>
              <a:gd name="connsiteY66" fmla="*/ 2327956 h 3784222"/>
              <a:gd name="connsiteX67" fmla="*/ 3038514 w 4110959"/>
              <a:gd name="connsiteY67" fmla="*/ 2294089 h 3784222"/>
              <a:gd name="connsiteX68" fmla="*/ 3072381 w 4110959"/>
              <a:gd name="connsiteY68" fmla="*/ 2271511 h 3784222"/>
              <a:gd name="connsiteX69" fmla="*/ 3106247 w 4110959"/>
              <a:gd name="connsiteY69" fmla="*/ 2260222 h 3784222"/>
              <a:gd name="connsiteX70" fmla="*/ 3399759 w 4110959"/>
              <a:gd name="connsiteY70" fmla="*/ 2248934 h 3784222"/>
              <a:gd name="connsiteX71" fmla="*/ 3422336 w 4110959"/>
              <a:gd name="connsiteY71" fmla="*/ 2203778 h 3784222"/>
              <a:gd name="connsiteX72" fmla="*/ 3456203 w 4110959"/>
              <a:gd name="connsiteY72" fmla="*/ 2237645 h 3784222"/>
              <a:gd name="connsiteX73" fmla="*/ 3478781 w 4110959"/>
              <a:gd name="connsiteY73" fmla="*/ 2327956 h 3784222"/>
              <a:gd name="connsiteX74" fmla="*/ 3523936 w 4110959"/>
              <a:gd name="connsiteY74" fmla="*/ 2361822 h 3784222"/>
              <a:gd name="connsiteX75" fmla="*/ 3569092 w 4110959"/>
              <a:gd name="connsiteY75" fmla="*/ 2429556 h 3784222"/>
              <a:gd name="connsiteX76" fmla="*/ 3681981 w 4110959"/>
              <a:gd name="connsiteY76" fmla="*/ 2508578 h 3784222"/>
              <a:gd name="connsiteX77" fmla="*/ 3715847 w 4110959"/>
              <a:gd name="connsiteY77" fmla="*/ 2531156 h 3784222"/>
              <a:gd name="connsiteX78" fmla="*/ 3794870 w 4110959"/>
              <a:gd name="connsiteY78" fmla="*/ 2576311 h 3784222"/>
              <a:gd name="connsiteX79" fmla="*/ 3840025 w 4110959"/>
              <a:gd name="connsiteY79" fmla="*/ 2587600 h 3784222"/>
              <a:gd name="connsiteX80" fmla="*/ 3907759 w 4110959"/>
              <a:gd name="connsiteY80" fmla="*/ 2632756 h 3784222"/>
              <a:gd name="connsiteX81" fmla="*/ 4031936 w 4110959"/>
              <a:gd name="connsiteY81" fmla="*/ 2666622 h 3784222"/>
              <a:gd name="connsiteX82" fmla="*/ 4088381 w 4110959"/>
              <a:gd name="connsiteY82" fmla="*/ 2655334 h 3784222"/>
              <a:gd name="connsiteX83" fmla="*/ 4099670 w 4110959"/>
              <a:gd name="connsiteY83" fmla="*/ 2621467 h 3784222"/>
              <a:gd name="connsiteX84" fmla="*/ 4110959 w 4110959"/>
              <a:gd name="connsiteY84" fmla="*/ 2576311 h 3784222"/>
              <a:gd name="connsiteX85" fmla="*/ 4088381 w 4110959"/>
              <a:gd name="connsiteY85" fmla="*/ 2373111 h 3784222"/>
              <a:gd name="connsiteX86" fmla="*/ 4054514 w 4110959"/>
              <a:gd name="connsiteY86" fmla="*/ 2305378 h 3784222"/>
              <a:gd name="connsiteX87" fmla="*/ 4020647 w 4110959"/>
              <a:gd name="connsiteY87" fmla="*/ 2282800 h 3784222"/>
              <a:gd name="connsiteX88" fmla="*/ 3964203 w 4110959"/>
              <a:gd name="connsiteY88" fmla="*/ 2215067 h 3784222"/>
              <a:gd name="connsiteX89" fmla="*/ 3873892 w 4110959"/>
              <a:gd name="connsiteY89" fmla="*/ 2124756 h 3784222"/>
              <a:gd name="connsiteX90" fmla="*/ 3828736 w 4110959"/>
              <a:gd name="connsiteY90" fmla="*/ 2057022 h 3784222"/>
              <a:gd name="connsiteX91" fmla="*/ 3727136 w 4110959"/>
              <a:gd name="connsiteY91" fmla="*/ 1966711 h 3784222"/>
              <a:gd name="connsiteX92" fmla="*/ 3693270 w 4110959"/>
              <a:gd name="connsiteY92" fmla="*/ 1921556 h 3784222"/>
              <a:gd name="connsiteX93" fmla="*/ 3659403 w 4110959"/>
              <a:gd name="connsiteY93" fmla="*/ 1898978 h 3784222"/>
              <a:gd name="connsiteX94" fmla="*/ 3602959 w 4110959"/>
              <a:gd name="connsiteY94" fmla="*/ 1842534 h 3784222"/>
              <a:gd name="connsiteX95" fmla="*/ 3580381 w 4110959"/>
              <a:gd name="connsiteY95" fmla="*/ 1808667 h 3784222"/>
              <a:gd name="connsiteX96" fmla="*/ 3535225 w 4110959"/>
              <a:gd name="connsiteY96" fmla="*/ 1774800 h 3784222"/>
              <a:gd name="connsiteX97" fmla="*/ 3512647 w 4110959"/>
              <a:gd name="connsiteY97" fmla="*/ 1740934 h 3784222"/>
              <a:gd name="connsiteX98" fmla="*/ 3433625 w 4110959"/>
              <a:gd name="connsiteY98" fmla="*/ 1673200 h 3784222"/>
              <a:gd name="connsiteX99" fmla="*/ 3365892 w 4110959"/>
              <a:gd name="connsiteY99" fmla="*/ 1594178 h 3784222"/>
              <a:gd name="connsiteX100" fmla="*/ 3332025 w 4110959"/>
              <a:gd name="connsiteY100" fmla="*/ 1560311 h 3784222"/>
              <a:gd name="connsiteX101" fmla="*/ 3275581 w 4110959"/>
              <a:gd name="connsiteY101" fmla="*/ 1481289 h 3784222"/>
              <a:gd name="connsiteX102" fmla="*/ 3185270 w 4110959"/>
              <a:gd name="connsiteY102" fmla="*/ 1379689 h 3784222"/>
              <a:gd name="connsiteX103" fmla="*/ 3151403 w 4110959"/>
              <a:gd name="connsiteY103" fmla="*/ 1323245 h 3784222"/>
              <a:gd name="connsiteX104" fmla="*/ 3106247 w 4110959"/>
              <a:gd name="connsiteY104" fmla="*/ 1266800 h 3784222"/>
              <a:gd name="connsiteX105" fmla="*/ 3083670 w 4110959"/>
              <a:gd name="connsiteY105" fmla="*/ 1232934 h 3784222"/>
              <a:gd name="connsiteX106" fmla="*/ 3049803 w 4110959"/>
              <a:gd name="connsiteY106" fmla="*/ 1210356 h 3784222"/>
              <a:gd name="connsiteX107" fmla="*/ 2925625 w 4110959"/>
              <a:gd name="connsiteY107" fmla="*/ 1074889 h 3784222"/>
              <a:gd name="connsiteX108" fmla="*/ 2869181 w 4110959"/>
              <a:gd name="connsiteY108" fmla="*/ 1018445 h 3784222"/>
              <a:gd name="connsiteX109" fmla="*/ 2801447 w 4110959"/>
              <a:gd name="connsiteY109" fmla="*/ 939422 h 3784222"/>
              <a:gd name="connsiteX110" fmla="*/ 2711136 w 4110959"/>
              <a:gd name="connsiteY110" fmla="*/ 860400 h 3784222"/>
              <a:gd name="connsiteX111" fmla="*/ 2564381 w 4110959"/>
              <a:gd name="connsiteY111" fmla="*/ 724934 h 3784222"/>
              <a:gd name="connsiteX112" fmla="*/ 2236011 w 4110959"/>
              <a:gd name="connsiteY112" fmla="*/ 535018 h 3784222"/>
              <a:gd name="connsiteX113" fmla="*/ 1947979 w 4110959"/>
              <a:gd name="connsiteY113" fmla="*/ 174978 h 3784222"/>
              <a:gd name="connsiteX114" fmla="*/ 1155891 w 4110959"/>
              <a:gd name="connsiteY114" fmla="*/ 174978 h 3784222"/>
              <a:gd name="connsiteX115" fmla="*/ 1627403 w 4110959"/>
              <a:gd name="connsiteY115" fmla="*/ 1176489 h 3784222"/>
              <a:gd name="connsiteX0" fmla="*/ 1627403 w 4110959"/>
              <a:gd name="connsiteY0" fmla="*/ 1176489 h 3784222"/>
              <a:gd name="connsiteX1" fmla="*/ 1299907 w 4110959"/>
              <a:gd name="connsiteY1" fmla="*/ 1399114 h 3784222"/>
              <a:gd name="connsiteX2" fmla="*/ 814603 w 4110959"/>
              <a:gd name="connsiteY2" fmla="*/ 995867 h 3784222"/>
              <a:gd name="connsiteX3" fmla="*/ 679136 w 4110959"/>
              <a:gd name="connsiteY3" fmla="*/ 939422 h 3784222"/>
              <a:gd name="connsiteX4" fmla="*/ 487225 w 4110959"/>
              <a:gd name="connsiteY4" fmla="*/ 950711 h 3784222"/>
              <a:gd name="connsiteX5" fmla="*/ 284025 w 4110959"/>
              <a:gd name="connsiteY5" fmla="*/ 1041022 h 3784222"/>
              <a:gd name="connsiteX6" fmla="*/ 182425 w 4110959"/>
              <a:gd name="connsiteY6" fmla="*/ 1244222 h 3784222"/>
              <a:gd name="connsiteX7" fmla="*/ 3763 w 4110959"/>
              <a:gd name="connsiteY7" fmla="*/ 1687146 h 3784222"/>
              <a:gd name="connsiteX8" fmla="*/ 159847 w 4110959"/>
              <a:gd name="connsiteY8" fmla="*/ 2237645 h 3784222"/>
              <a:gd name="connsiteX9" fmla="*/ 317892 w 4110959"/>
              <a:gd name="connsiteY9" fmla="*/ 2406978 h 3784222"/>
              <a:gd name="connsiteX10" fmla="*/ 351759 w 4110959"/>
              <a:gd name="connsiteY10" fmla="*/ 2418267 h 3784222"/>
              <a:gd name="connsiteX11" fmla="*/ 487225 w 4110959"/>
              <a:gd name="connsiteY11" fmla="*/ 2440845 h 3784222"/>
              <a:gd name="connsiteX12" fmla="*/ 656559 w 4110959"/>
              <a:gd name="connsiteY12" fmla="*/ 2474711 h 3784222"/>
              <a:gd name="connsiteX13" fmla="*/ 690425 w 4110959"/>
              <a:gd name="connsiteY13" fmla="*/ 2497289 h 3784222"/>
              <a:gd name="connsiteX14" fmla="*/ 735581 w 4110959"/>
              <a:gd name="connsiteY14" fmla="*/ 2508578 h 3784222"/>
              <a:gd name="connsiteX15" fmla="*/ 780736 w 4110959"/>
              <a:gd name="connsiteY15" fmla="*/ 2553734 h 3784222"/>
              <a:gd name="connsiteX16" fmla="*/ 893625 w 4110959"/>
              <a:gd name="connsiteY16" fmla="*/ 2655334 h 3784222"/>
              <a:gd name="connsiteX17" fmla="*/ 927492 w 4110959"/>
              <a:gd name="connsiteY17" fmla="*/ 2711778 h 3784222"/>
              <a:gd name="connsiteX18" fmla="*/ 972647 w 4110959"/>
              <a:gd name="connsiteY18" fmla="*/ 2813378 h 3784222"/>
              <a:gd name="connsiteX19" fmla="*/ 995225 w 4110959"/>
              <a:gd name="connsiteY19" fmla="*/ 3106889 h 3784222"/>
              <a:gd name="connsiteX20" fmla="*/ 1017803 w 4110959"/>
              <a:gd name="connsiteY20" fmla="*/ 3264934 h 3784222"/>
              <a:gd name="connsiteX21" fmla="*/ 1040381 w 4110959"/>
              <a:gd name="connsiteY21" fmla="*/ 3332667 h 3784222"/>
              <a:gd name="connsiteX22" fmla="*/ 1141981 w 4110959"/>
              <a:gd name="connsiteY22" fmla="*/ 3422978 h 3784222"/>
              <a:gd name="connsiteX23" fmla="*/ 1175847 w 4110959"/>
              <a:gd name="connsiteY23" fmla="*/ 3434267 h 3784222"/>
              <a:gd name="connsiteX24" fmla="*/ 1243581 w 4110959"/>
              <a:gd name="connsiteY24" fmla="*/ 3366534 h 3784222"/>
              <a:gd name="connsiteX25" fmla="*/ 1311314 w 4110959"/>
              <a:gd name="connsiteY25" fmla="*/ 3298800 h 3784222"/>
              <a:gd name="connsiteX26" fmla="*/ 1345181 w 4110959"/>
              <a:gd name="connsiteY26" fmla="*/ 3332667 h 3784222"/>
              <a:gd name="connsiteX27" fmla="*/ 1356470 w 4110959"/>
              <a:gd name="connsiteY27" fmla="*/ 3366534 h 3784222"/>
              <a:gd name="connsiteX28" fmla="*/ 1379047 w 4110959"/>
              <a:gd name="connsiteY28" fmla="*/ 3411689 h 3784222"/>
              <a:gd name="connsiteX29" fmla="*/ 1412914 w 4110959"/>
              <a:gd name="connsiteY29" fmla="*/ 3513289 h 3784222"/>
              <a:gd name="connsiteX30" fmla="*/ 1458070 w 4110959"/>
              <a:gd name="connsiteY30" fmla="*/ 3581022 h 3784222"/>
              <a:gd name="connsiteX31" fmla="*/ 1480647 w 4110959"/>
              <a:gd name="connsiteY31" fmla="*/ 3682622 h 3784222"/>
              <a:gd name="connsiteX32" fmla="*/ 1514514 w 4110959"/>
              <a:gd name="connsiteY32" fmla="*/ 3761645 h 3784222"/>
              <a:gd name="connsiteX33" fmla="*/ 1548381 w 4110959"/>
              <a:gd name="connsiteY33" fmla="*/ 3784222 h 3784222"/>
              <a:gd name="connsiteX34" fmla="*/ 1582247 w 4110959"/>
              <a:gd name="connsiteY34" fmla="*/ 3761645 h 3784222"/>
              <a:gd name="connsiteX35" fmla="*/ 1616114 w 4110959"/>
              <a:gd name="connsiteY35" fmla="*/ 3716489 h 3784222"/>
              <a:gd name="connsiteX36" fmla="*/ 1661270 w 4110959"/>
              <a:gd name="connsiteY36" fmla="*/ 3648756 h 3784222"/>
              <a:gd name="connsiteX37" fmla="*/ 1695136 w 4110959"/>
              <a:gd name="connsiteY37" fmla="*/ 3614889 h 3784222"/>
              <a:gd name="connsiteX38" fmla="*/ 1729003 w 4110959"/>
              <a:gd name="connsiteY38" fmla="*/ 3513289 h 3784222"/>
              <a:gd name="connsiteX39" fmla="*/ 1740292 w 4110959"/>
              <a:gd name="connsiteY39" fmla="*/ 3479422 h 3784222"/>
              <a:gd name="connsiteX40" fmla="*/ 1774159 w 4110959"/>
              <a:gd name="connsiteY40" fmla="*/ 3468134 h 3784222"/>
              <a:gd name="connsiteX41" fmla="*/ 1875759 w 4110959"/>
              <a:gd name="connsiteY41" fmla="*/ 3535867 h 3784222"/>
              <a:gd name="connsiteX42" fmla="*/ 1943492 w 4110959"/>
              <a:gd name="connsiteY42" fmla="*/ 3569734 h 3784222"/>
              <a:gd name="connsiteX43" fmla="*/ 2011225 w 4110959"/>
              <a:gd name="connsiteY43" fmla="*/ 3614889 h 3784222"/>
              <a:gd name="connsiteX44" fmla="*/ 2045092 w 4110959"/>
              <a:gd name="connsiteY44" fmla="*/ 3626178 h 3784222"/>
              <a:gd name="connsiteX45" fmla="*/ 2225714 w 4110959"/>
              <a:gd name="connsiteY45" fmla="*/ 3648756 h 3784222"/>
              <a:gd name="connsiteX46" fmla="*/ 2293447 w 4110959"/>
              <a:gd name="connsiteY46" fmla="*/ 3660045 h 3784222"/>
              <a:gd name="connsiteX47" fmla="*/ 2395047 w 4110959"/>
              <a:gd name="connsiteY47" fmla="*/ 3648756 h 3784222"/>
              <a:gd name="connsiteX48" fmla="*/ 2406336 w 4110959"/>
              <a:gd name="connsiteY48" fmla="*/ 3614889 h 3784222"/>
              <a:gd name="connsiteX49" fmla="*/ 2440203 w 4110959"/>
              <a:gd name="connsiteY49" fmla="*/ 3603600 h 3784222"/>
              <a:gd name="connsiteX50" fmla="*/ 2451492 w 4110959"/>
              <a:gd name="connsiteY50" fmla="*/ 3569734 h 3784222"/>
              <a:gd name="connsiteX51" fmla="*/ 2530514 w 4110959"/>
              <a:gd name="connsiteY51" fmla="*/ 3513289 h 3784222"/>
              <a:gd name="connsiteX52" fmla="*/ 2564381 w 4110959"/>
              <a:gd name="connsiteY52" fmla="*/ 3456845 h 3784222"/>
              <a:gd name="connsiteX53" fmla="*/ 2598247 w 4110959"/>
              <a:gd name="connsiteY53" fmla="*/ 3422978 h 3784222"/>
              <a:gd name="connsiteX54" fmla="*/ 2643403 w 4110959"/>
              <a:gd name="connsiteY54" fmla="*/ 3343956 h 3784222"/>
              <a:gd name="connsiteX55" fmla="*/ 2677270 w 4110959"/>
              <a:gd name="connsiteY55" fmla="*/ 3050445 h 3784222"/>
              <a:gd name="connsiteX56" fmla="*/ 2699847 w 4110959"/>
              <a:gd name="connsiteY56" fmla="*/ 2824667 h 3784222"/>
              <a:gd name="connsiteX57" fmla="*/ 2722425 w 4110959"/>
              <a:gd name="connsiteY57" fmla="*/ 2700489 h 3784222"/>
              <a:gd name="connsiteX58" fmla="*/ 2733714 w 4110959"/>
              <a:gd name="connsiteY58" fmla="*/ 2666622 h 3784222"/>
              <a:gd name="connsiteX59" fmla="*/ 2767581 w 4110959"/>
              <a:gd name="connsiteY59" fmla="*/ 2644045 h 3784222"/>
              <a:gd name="connsiteX60" fmla="*/ 2801447 w 4110959"/>
              <a:gd name="connsiteY60" fmla="*/ 2576311 h 3784222"/>
              <a:gd name="connsiteX61" fmla="*/ 2824025 w 4110959"/>
              <a:gd name="connsiteY61" fmla="*/ 2542445 h 3784222"/>
              <a:gd name="connsiteX62" fmla="*/ 2846603 w 4110959"/>
              <a:gd name="connsiteY62" fmla="*/ 2497289 h 3784222"/>
              <a:gd name="connsiteX63" fmla="*/ 2869181 w 4110959"/>
              <a:gd name="connsiteY63" fmla="*/ 2463422 h 3784222"/>
              <a:gd name="connsiteX64" fmla="*/ 2914336 w 4110959"/>
              <a:gd name="connsiteY64" fmla="*/ 2406978 h 3784222"/>
              <a:gd name="connsiteX65" fmla="*/ 2948203 w 4110959"/>
              <a:gd name="connsiteY65" fmla="*/ 2327956 h 3784222"/>
              <a:gd name="connsiteX66" fmla="*/ 3038514 w 4110959"/>
              <a:gd name="connsiteY66" fmla="*/ 2294089 h 3784222"/>
              <a:gd name="connsiteX67" fmla="*/ 3072381 w 4110959"/>
              <a:gd name="connsiteY67" fmla="*/ 2271511 h 3784222"/>
              <a:gd name="connsiteX68" fmla="*/ 3106247 w 4110959"/>
              <a:gd name="connsiteY68" fmla="*/ 2260222 h 3784222"/>
              <a:gd name="connsiteX69" fmla="*/ 3399759 w 4110959"/>
              <a:gd name="connsiteY69" fmla="*/ 2248934 h 3784222"/>
              <a:gd name="connsiteX70" fmla="*/ 3422336 w 4110959"/>
              <a:gd name="connsiteY70" fmla="*/ 2203778 h 3784222"/>
              <a:gd name="connsiteX71" fmla="*/ 3456203 w 4110959"/>
              <a:gd name="connsiteY71" fmla="*/ 2237645 h 3784222"/>
              <a:gd name="connsiteX72" fmla="*/ 3478781 w 4110959"/>
              <a:gd name="connsiteY72" fmla="*/ 2327956 h 3784222"/>
              <a:gd name="connsiteX73" fmla="*/ 3523936 w 4110959"/>
              <a:gd name="connsiteY73" fmla="*/ 2361822 h 3784222"/>
              <a:gd name="connsiteX74" fmla="*/ 3569092 w 4110959"/>
              <a:gd name="connsiteY74" fmla="*/ 2429556 h 3784222"/>
              <a:gd name="connsiteX75" fmla="*/ 3681981 w 4110959"/>
              <a:gd name="connsiteY75" fmla="*/ 2508578 h 3784222"/>
              <a:gd name="connsiteX76" fmla="*/ 3715847 w 4110959"/>
              <a:gd name="connsiteY76" fmla="*/ 2531156 h 3784222"/>
              <a:gd name="connsiteX77" fmla="*/ 3794870 w 4110959"/>
              <a:gd name="connsiteY77" fmla="*/ 2576311 h 3784222"/>
              <a:gd name="connsiteX78" fmla="*/ 3840025 w 4110959"/>
              <a:gd name="connsiteY78" fmla="*/ 2587600 h 3784222"/>
              <a:gd name="connsiteX79" fmla="*/ 3907759 w 4110959"/>
              <a:gd name="connsiteY79" fmla="*/ 2632756 h 3784222"/>
              <a:gd name="connsiteX80" fmla="*/ 4031936 w 4110959"/>
              <a:gd name="connsiteY80" fmla="*/ 2666622 h 3784222"/>
              <a:gd name="connsiteX81" fmla="*/ 4088381 w 4110959"/>
              <a:gd name="connsiteY81" fmla="*/ 2655334 h 3784222"/>
              <a:gd name="connsiteX82" fmla="*/ 4099670 w 4110959"/>
              <a:gd name="connsiteY82" fmla="*/ 2621467 h 3784222"/>
              <a:gd name="connsiteX83" fmla="*/ 4110959 w 4110959"/>
              <a:gd name="connsiteY83" fmla="*/ 2576311 h 3784222"/>
              <a:gd name="connsiteX84" fmla="*/ 4088381 w 4110959"/>
              <a:gd name="connsiteY84" fmla="*/ 2373111 h 3784222"/>
              <a:gd name="connsiteX85" fmla="*/ 4054514 w 4110959"/>
              <a:gd name="connsiteY85" fmla="*/ 2305378 h 3784222"/>
              <a:gd name="connsiteX86" fmla="*/ 4020647 w 4110959"/>
              <a:gd name="connsiteY86" fmla="*/ 2282800 h 3784222"/>
              <a:gd name="connsiteX87" fmla="*/ 3964203 w 4110959"/>
              <a:gd name="connsiteY87" fmla="*/ 2215067 h 3784222"/>
              <a:gd name="connsiteX88" fmla="*/ 3873892 w 4110959"/>
              <a:gd name="connsiteY88" fmla="*/ 2124756 h 3784222"/>
              <a:gd name="connsiteX89" fmla="*/ 3828736 w 4110959"/>
              <a:gd name="connsiteY89" fmla="*/ 2057022 h 3784222"/>
              <a:gd name="connsiteX90" fmla="*/ 3727136 w 4110959"/>
              <a:gd name="connsiteY90" fmla="*/ 1966711 h 3784222"/>
              <a:gd name="connsiteX91" fmla="*/ 3693270 w 4110959"/>
              <a:gd name="connsiteY91" fmla="*/ 1921556 h 3784222"/>
              <a:gd name="connsiteX92" fmla="*/ 3659403 w 4110959"/>
              <a:gd name="connsiteY92" fmla="*/ 1898978 h 3784222"/>
              <a:gd name="connsiteX93" fmla="*/ 3602959 w 4110959"/>
              <a:gd name="connsiteY93" fmla="*/ 1842534 h 3784222"/>
              <a:gd name="connsiteX94" fmla="*/ 3580381 w 4110959"/>
              <a:gd name="connsiteY94" fmla="*/ 1808667 h 3784222"/>
              <a:gd name="connsiteX95" fmla="*/ 3535225 w 4110959"/>
              <a:gd name="connsiteY95" fmla="*/ 1774800 h 3784222"/>
              <a:gd name="connsiteX96" fmla="*/ 3512647 w 4110959"/>
              <a:gd name="connsiteY96" fmla="*/ 1740934 h 3784222"/>
              <a:gd name="connsiteX97" fmla="*/ 3433625 w 4110959"/>
              <a:gd name="connsiteY97" fmla="*/ 1673200 h 3784222"/>
              <a:gd name="connsiteX98" fmla="*/ 3365892 w 4110959"/>
              <a:gd name="connsiteY98" fmla="*/ 1594178 h 3784222"/>
              <a:gd name="connsiteX99" fmla="*/ 3332025 w 4110959"/>
              <a:gd name="connsiteY99" fmla="*/ 1560311 h 3784222"/>
              <a:gd name="connsiteX100" fmla="*/ 3275581 w 4110959"/>
              <a:gd name="connsiteY100" fmla="*/ 1481289 h 3784222"/>
              <a:gd name="connsiteX101" fmla="*/ 3185270 w 4110959"/>
              <a:gd name="connsiteY101" fmla="*/ 1379689 h 3784222"/>
              <a:gd name="connsiteX102" fmla="*/ 3151403 w 4110959"/>
              <a:gd name="connsiteY102" fmla="*/ 1323245 h 3784222"/>
              <a:gd name="connsiteX103" fmla="*/ 3106247 w 4110959"/>
              <a:gd name="connsiteY103" fmla="*/ 1266800 h 3784222"/>
              <a:gd name="connsiteX104" fmla="*/ 3083670 w 4110959"/>
              <a:gd name="connsiteY104" fmla="*/ 1232934 h 3784222"/>
              <a:gd name="connsiteX105" fmla="*/ 3049803 w 4110959"/>
              <a:gd name="connsiteY105" fmla="*/ 1210356 h 3784222"/>
              <a:gd name="connsiteX106" fmla="*/ 2925625 w 4110959"/>
              <a:gd name="connsiteY106" fmla="*/ 1074889 h 3784222"/>
              <a:gd name="connsiteX107" fmla="*/ 2869181 w 4110959"/>
              <a:gd name="connsiteY107" fmla="*/ 1018445 h 3784222"/>
              <a:gd name="connsiteX108" fmla="*/ 2801447 w 4110959"/>
              <a:gd name="connsiteY108" fmla="*/ 939422 h 3784222"/>
              <a:gd name="connsiteX109" fmla="*/ 2711136 w 4110959"/>
              <a:gd name="connsiteY109" fmla="*/ 860400 h 3784222"/>
              <a:gd name="connsiteX110" fmla="*/ 2564381 w 4110959"/>
              <a:gd name="connsiteY110" fmla="*/ 724934 h 3784222"/>
              <a:gd name="connsiteX111" fmla="*/ 2236011 w 4110959"/>
              <a:gd name="connsiteY111" fmla="*/ 535018 h 3784222"/>
              <a:gd name="connsiteX112" fmla="*/ 1947979 w 4110959"/>
              <a:gd name="connsiteY112" fmla="*/ 174978 h 3784222"/>
              <a:gd name="connsiteX113" fmla="*/ 1155891 w 4110959"/>
              <a:gd name="connsiteY113" fmla="*/ 174978 h 3784222"/>
              <a:gd name="connsiteX114" fmla="*/ 1627403 w 4110959"/>
              <a:gd name="connsiteY11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371428 w 4164495"/>
              <a:gd name="connsiteY9" fmla="*/ 2406978 h 3784222"/>
              <a:gd name="connsiteX10" fmla="*/ 405295 w 4164495"/>
              <a:gd name="connsiteY10" fmla="*/ 2418267 h 3784222"/>
              <a:gd name="connsiteX11" fmla="*/ 540761 w 4164495"/>
              <a:gd name="connsiteY11" fmla="*/ 2440845 h 3784222"/>
              <a:gd name="connsiteX12" fmla="*/ 710095 w 4164495"/>
              <a:gd name="connsiteY12" fmla="*/ 2474711 h 3784222"/>
              <a:gd name="connsiteX13" fmla="*/ 743961 w 4164495"/>
              <a:gd name="connsiteY13" fmla="*/ 2497289 h 3784222"/>
              <a:gd name="connsiteX14" fmla="*/ 789117 w 4164495"/>
              <a:gd name="connsiteY14" fmla="*/ 2508578 h 3784222"/>
              <a:gd name="connsiteX15" fmla="*/ 834272 w 4164495"/>
              <a:gd name="connsiteY15" fmla="*/ 2553734 h 3784222"/>
              <a:gd name="connsiteX16" fmla="*/ 947161 w 4164495"/>
              <a:gd name="connsiteY16" fmla="*/ 2655334 h 3784222"/>
              <a:gd name="connsiteX17" fmla="*/ 981028 w 4164495"/>
              <a:gd name="connsiteY17" fmla="*/ 2711778 h 3784222"/>
              <a:gd name="connsiteX18" fmla="*/ 1026183 w 4164495"/>
              <a:gd name="connsiteY18" fmla="*/ 2813378 h 3784222"/>
              <a:gd name="connsiteX19" fmla="*/ 1048761 w 4164495"/>
              <a:gd name="connsiteY19" fmla="*/ 3106889 h 3784222"/>
              <a:gd name="connsiteX20" fmla="*/ 1071339 w 4164495"/>
              <a:gd name="connsiteY20" fmla="*/ 3264934 h 3784222"/>
              <a:gd name="connsiteX21" fmla="*/ 1093917 w 4164495"/>
              <a:gd name="connsiteY21" fmla="*/ 3332667 h 3784222"/>
              <a:gd name="connsiteX22" fmla="*/ 1195517 w 4164495"/>
              <a:gd name="connsiteY22" fmla="*/ 3422978 h 3784222"/>
              <a:gd name="connsiteX23" fmla="*/ 1229383 w 4164495"/>
              <a:gd name="connsiteY23" fmla="*/ 3434267 h 3784222"/>
              <a:gd name="connsiteX24" fmla="*/ 1297117 w 4164495"/>
              <a:gd name="connsiteY24" fmla="*/ 3366534 h 3784222"/>
              <a:gd name="connsiteX25" fmla="*/ 1364850 w 4164495"/>
              <a:gd name="connsiteY25" fmla="*/ 3298800 h 3784222"/>
              <a:gd name="connsiteX26" fmla="*/ 1398717 w 4164495"/>
              <a:gd name="connsiteY26" fmla="*/ 3332667 h 3784222"/>
              <a:gd name="connsiteX27" fmla="*/ 1410006 w 4164495"/>
              <a:gd name="connsiteY27" fmla="*/ 3366534 h 3784222"/>
              <a:gd name="connsiteX28" fmla="*/ 1432583 w 4164495"/>
              <a:gd name="connsiteY28" fmla="*/ 3411689 h 3784222"/>
              <a:gd name="connsiteX29" fmla="*/ 1466450 w 4164495"/>
              <a:gd name="connsiteY29" fmla="*/ 3513289 h 3784222"/>
              <a:gd name="connsiteX30" fmla="*/ 1511606 w 4164495"/>
              <a:gd name="connsiteY30" fmla="*/ 3581022 h 3784222"/>
              <a:gd name="connsiteX31" fmla="*/ 1534183 w 4164495"/>
              <a:gd name="connsiteY31" fmla="*/ 3682622 h 3784222"/>
              <a:gd name="connsiteX32" fmla="*/ 1568050 w 4164495"/>
              <a:gd name="connsiteY32" fmla="*/ 3761645 h 3784222"/>
              <a:gd name="connsiteX33" fmla="*/ 1601917 w 4164495"/>
              <a:gd name="connsiteY33" fmla="*/ 3784222 h 3784222"/>
              <a:gd name="connsiteX34" fmla="*/ 1635783 w 4164495"/>
              <a:gd name="connsiteY34" fmla="*/ 3761645 h 3784222"/>
              <a:gd name="connsiteX35" fmla="*/ 1669650 w 4164495"/>
              <a:gd name="connsiteY35" fmla="*/ 3716489 h 3784222"/>
              <a:gd name="connsiteX36" fmla="*/ 1714806 w 4164495"/>
              <a:gd name="connsiteY36" fmla="*/ 3648756 h 3784222"/>
              <a:gd name="connsiteX37" fmla="*/ 1748672 w 4164495"/>
              <a:gd name="connsiteY37" fmla="*/ 3614889 h 3784222"/>
              <a:gd name="connsiteX38" fmla="*/ 1782539 w 4164495"/>
              <a:gd name="connsiteY38" fmla="*/ 3513289 h 3784222"/>
              <a:gd name="connsiteX39" fmla="*/ 1793828 w 4164495"/>
              <a:gd name="connsiteY39" fmla="*/ 3479422 h 3784222"/>
              <a:gd name="connsiteX40" fmla="*/ 1827695 w 4164495"/>
              <a:gd name="connsiteY40" fmla="*/ 3468134 h 3784222"/>
              <a:gd name="connsiteX41" fmla="*/ 1929295 w 4164495"/>
              <a:gd name="connsiteY41" fmla="*/ 3535867 h 3784222"/>
              <a:gd name="connsiteX42" fmla="*/ 1997028 w 4164495"/>
              <a:gd name="connsiteY42" fmla="*/ 3569734 h 3784222"/>
              <a:gd name="connsiteX43" fmla="*/ 2064761 w 4164495"/>
              <a:gd name="connsiteY43" fmla="*/ 3614889 h 3784222"/>
              <a:gd name="connsiteX44" fmla="*/ 2098628 w 4164495"/>
              <a:gd name="connsiteY44" fmla="*/ 3626178 h 3784222"/>
              <a:gd name="connsiteX45" fmla="*/ 2279250 w 4164495"/>
              <a:gd name="connsiteY45" fmla="*/ 3648756 h 3784222"/>
              <a:gd name="connsiteX46" fmla="*/ 2346983 w 4164495"/>
              <a:gd name="connsiteY46" fmla="*/ 3660045 h 3784222"/>
              <a:gd name="connsiteX47" fmla="*/ 2448583 w 4164495"/>
              <a:gd name="connsiteY47" fmla="*/ 3648756 h 3784222"/>
              <a:gd name="connsiteX48" fmla="*/ 2459872 w 4164495"/>
              <a:gd name="connsiteY48" fmla="*/ 3614889 h 3784222"/>
              <a:gd name="connsiteX49" fmla="*/ 2493739 w 4164495"/>
              <a:gd name="connsiteY49" fmla="*/ 3603600 h 3784222"/>
              <a:gd name="connsiteX50" fmla="*/ 2505028 w 4164495"/>
              <a:gd name="connsiteY50" fmla="*/ 3569734 h 3784222"/>
              <a:gd name="connsiteX51" fmla="*/ 2584050 w 4164495"/>
              <a:gd name="connsiteY51" fmla="*/ 3513289 h 3784222"/>
              <a:gd name="connsiteX52" fmla="*/ 2617917 w 4164495"/>
              <a:gd name="connsiteY52" fmla="*/ 3456845 h 3784222"/>
              <a:gd name="connsiteX53" fmla="*/ 2651783 w 4164495"/>
              <a:gd name="connsiteY53" fmla="*/ 3422978 h 3784222"/>
              <a:gd name="connsiteX54" fmla="*/ 2696939 w 4164495"/>
              <a:gd name="connsiteY54" fmla="*/ 3343956 h 3784222"/>
              <a:gd name="connsiteX55" fmla="*/ 2730806 w 4164495"/>
              <a:gd name="connsiteY55" fmla="*/ 3050445 h 3784222"/>
              <a:gd name="connsiteX56" fmla="*/ 2753383 w 4164495"/>
              <a:gd name="connsiteY56" fmla="*/ 2824667 h 3784222"/>
              <a:gd name="connsiteX57" fmla="*/ 2775961 w 4164495"/>
              <a:gd name="connsiteY57" fmla="*/ 2700489 h 3784222"/>
              <a:gd name="connsiteX58" fmla="*/ 2787250 w 4164495"/>
              <a:gd name="connsiteY58" fmla="*/ 2666622 h 3784222"/>
              <a:gd name="connsiteX59" fmla="*/ 2821117 w 4164495"/>
              <a:gd name="connsiteY59" fmla="*/ 2644045 h 3784222"/>
              <a:gd name="connsiteX60" fmla="*/ 2854983 w 4164495"/>
              <a:gd name="connsiteY60" fmla="*/ 2576311 h 3784222"/>
              <a:gd name="connsiteX61" fmla="*/ 2877561 w 4164495"/>
              <a:gd name="connsiteY61" fmla="*/ 2542445 h 3784222"/>
              <a:gd name="connsiteX62" fmla="*/ 2900139 w 4164495"/>
              <a:gd name="connsiteY62" fmla="*/ 2497289 h 3784222"/>
              <a:gd name="connsiteX63" fmla="*/ 2922717 w 4164495"/>
              <a:gd name="connsiteY63" fmla="*/ 2463422 h 3784222"/>
              <a:gd name="connsiteX64" fmla="*/ 2967872 w 4164495"/>
              <a:gd name="connsiteY64" fmla="*/ 2406978 h 3784222"/>
              <a:gd name="connsiteX65" fmla="*/ 3001739 w 4164495"/>
              <a:gd name="connsiteY65" fmla="*/ 2327956 h 3784222"/>
              <a:gd name="connsiteX66" fmla="*/ 3092050 w 4164495"/>
              <a:gd name="connsiteY66" fmla="*/ 2294089 h 3784222"/>
              <a:gd name="connsiteX67" fmla="*/ 3125917 w 4164495"/>
              <a:gd name="connsiteY67" fmla="*/ 2271511 h 3784222"/>
              <a:gd name="connsiteX68" fmla="*/ 3159783 w 4164495"/>
              <a:gd name="connsiteY68" fmla="*/ 2260222 h 3784222"/>
              <a:gd name="connsiteX69" fmla="*/ 3453295 w 4164495"/>
              <a:gd name="connsiteY69" fmla="*/ 2248934 h 3784222"/>
              <a:gd name="connsiteX70" fmla="*/ 3475872 w 4164495"/>
              <a:gd name="connsiteY70" fmla="*/ 2203778 h 3784222"/>
              <a:gd name="connsiteX71" fmla="*/ 3509739 w 4164495"/>
              <a:gd name="connsiteY71" fmla="*/ 2237645 h 3784222"/>
              <a:gd name="connsiteX72" fmla="*/ 3532317 w 4164495"/>
              <a:gd name="connsiteY72" fmla="*/ 2327956 h 3784222"/>
              <a:gd name="connsiteX73" fmla="*/ 3577472 w 4164495"/>
              <a:gd name="connsiteY73" fmla="*/ 2361822 h 3784222"/>
              <a:gd name="connsiteX74" fmla="*/ 3622628 w 4164495"/>
              <a:gd name="connsiteY74" fmla="*/ 2429556 h 3784222"/>
              <a:gd name="connsiteX75" fmla="*/ 3735517 w 4164495"/>
              <a:gd name="connsiteY75" fmla="*/ 2508578 h 3784222"/>
              <a:gd name="connsiteX76" fmla="*/ 3769383 w 4164495"/>
              <a:gd name="connsiteY76" fmla="*/ 2531156 h 3784222"/>
              <a:gd name="connsiteX77" fmla="*/ 3848406 w 4164495"/>
              <a:gd name="connsiteY77" fmla="*/ 2576311 h 3784222"/>
              <a:gd name="connsiteX78" fmla="*/ 3893561 w 4164495"/>
              <a:gd name="connsiteY78" fmla="*/ 2587600 h 3784222"/>
              <a:gd name="connsiteX79" fmla="*/ 3961295 w 4164495"/>
              <a:gd name="connsiteY79" fmla="*/ 2632756 h 3784222"/>
              <a:gd name="connsiteX80" fmla="*/ 4085472 w 4164495"/>
              <a:gd name="connsiteY80" fmla="*/ 2666622 h 3784222"/>
              <a:gd name="connsiteX81" fmla="*/ 4141917 w 4164495"/>
              <a:gd name="connsiteY81" fmla="*/ 2655334 h 3784222"/>
              <a:gd name="connsiteX82" fmla="*/ 4153206 w 4164495"/>
              <a:gd name="connsiteY82" fmla="*/ 2621467 h 3784222"/>
              <a:gd name="connsiteX83" fmla="*/ 4164495 w 4164495"/>
              <a:gd name="connsiteY83" fmla="*/ 2576311 h 3784222"/>
              <a:gd name="connsiteX84" fmla="*/ 4141917 w 4164495"/>
              <a:gd name="connsiteY84" fmla="*/ 2373111 h 3784222"/>
              <a:gd name="connsiteX85" fmla="*/ 4108050 w 4164495"/>
              <a:gd name="connsiteY85" fmla="*/ 2305378 h 3784222"/>
              <a:gd name="connsiteX86" fmla="*/ 4074183 w 4164495"/>
              <a:gd name="connsiteY86" fmla="*/ 2282800 h 3784222"/>
              <a:gd name="connsiteX87" fmla="*/ 4017739 w 4164495"/>
              <a:gd name="connsiteY87" fmla="*/ 2215067 h 3784222"/>
              <a:gd name="connsiteX88" fmla="*/ 3927428 w 4164495"/>
              <a:gd name="connsiteY88" fmla="*/ 2124756 h 3784222"/>
              <a:gd name="connsiteX89" fmla="*/ 3882272 w 4164495"/>
              <a:gd name="connsiteY89" fmla="*/ 2057022 h 3784222"/>
              <a:gd name="connsiteX90" fmla="*/ 3780672 w 4164495"/>
              <a:gd name="connsiteY90" fmla="*/ 1966711 h 3784222"/>
              <a:gd name="connsiteX91" fmla="*/ 3746806 w 4164495"/>
              <a:gd name="connsiteY91" fmla="*/ 1921556 h 3784222"/>
              <a:gd name="connsiteX92" fmla="*/ 3712939 w 4164495"/>
              <a:gd name="connsiteY92" fmla="*/ 1898978 h 3784222"/>
              <a:gd name="connsiteX93" fmla="*/ 3656495 w 4164495"/>
              <a:gd name="connsiteY93" fmla="*/ 1842534 h 3784222"/>
              <a:gd name="connsiteX94" fmla="*/ 3633917 w 4164495"/>
              <a:gd name="connsiteY94" fmla="*/ 1808667 h 3784222"/>
              <a:gd name="connsiteX95" fmla="*/ 3588761 w 4164495"/>
              <a:gd name="connsiteY95" fmla="*/ 1774800 h 3784222"/>
              <a:gd name="connsiteX96" fmla="*/ 3566183 w 4164495"/>
              <a:gd name="connsiteY96" fmla="*/ 1740934 h 3784222"/>
              <a:gd name="connsiteX97" fmla="*/ 3487161 w 4164495"/>
              <a:gd name="connsiteY97" fmla="*/ 1673200 h 3784222"/>
              <a:gd name="connsiteX98" fmla="*/ 3419428 w 4164495"/>
              <a:gd name="connsiteY98" fmla="*/ 1594178 h 3784222"/>
              <a:gd name="connsiteX99" fmla="*/ 3385561 w 4164495"/>
              <a:gd name="connsiteY99" fmla="*/ 1560311 h 3784222"/>
              <a:gd name="connsiteX100" fmla="*/ 3329117 w 4164495"/>
              <a:gd name="connsiteY100" fmla="*/ 1481289 h 3784222"/>
              <a:gd name="connsiteX101" fmla="*/ 3238806 w 4164495"/>
              <a:gd name="connsiteY101" fmla="*/ 1379689 h 3784222"/>
              <a:gd name="connsiteX102" fmla="*/ 3204939 w 4164495"/>
              <a:gd name="connsiteY102" fmla="*/ 1323245 h 3784222"/>
              <a:gd name="connsiteX103" fmla="*/ 3159783 w 4164495"/>
              <a:gd name="connsiteY103" fmla="*/ 1266800 h 3784222"/>
              <a:gd name="connsiteX104" fmla="*/ 3137206 w 4164495"/>
              <a:gd name="connsiteY104" fmla="*/ 1232934 h 3784222"/>
              <a:gd name="connsiteX105" fmla="*/ 3103339 w 4164495"/>
              <a:gd name="connsiteY105" fmla="*/ 1210356 h 3784222"/>
              <a:gd name="connsiteX106" fmla="*/ 2979161 w 4164495"/>
              <a:gd name="connsiteY106" fmla="*/ 1074889 h 3784222"/>
              <a:gd name="connsiteX107" fmla="*/ 2922717 w 4164495"/>
              <a:gd name="connsiteY107" fmla="*/ 1018445 h 3784222"/>
              <a:gd name="connsiteX108" fmla="*/ 2854983 w 4164495"/>
              <a:gd name="connsiteY108" fmla="*/ 939422 h 3784222"/>
              <a:gd name="connsiteX109" fmla="*/ 2764672 w 4164495"/>
              <a:gd name="connsiteY109" fmla="*/ 860400 h 3784222"/>
              <a:gd name="connsiteX110" fmla="*/ 2617917 w 4164495"/>
              <a:gd name="connsiteY110" fmla="*/ 724934 h 3784222"/>
              <a:gd name="connsiteX111" fmla="*/ 2289547 w 4164495"/>
              <a:gd name="connsiteY111" fmla="*/ 535018 h 3784222"/>
              <a:gd name="connsiteX112" fmla="*/ 2001515 w 4164495"/>
              <a:gd name="connsiteY112" fmla="*/ 174978 h 3784222"/>
              <a:gd name="connsiteX113" fmla="*/ 1209427 w 4164495"/>
              <a:gd name="connsiteY113" fmla="*/ 174978 h 3784222"/>
              <a:gd name="connsiteX114" fmla="*/ 1680939 w 4164495"/>
              <a:gd name="connsiteY11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371428 w 4164495"/>
              <a:gd name="connsiteY9" fmla="*/ 2406978 h 3784222"/>
              <a:gd name="connsiteX10" fmla="*/ 540761 w 4164495"/>
              <a:gd name="connsiteY10" fmla="*/ 2440845 h 3784222"/>
              <a:gd name="connsiteX11" fmla="*/ 710095 w 4164495"/>
              <a:gd name="connsiteY11" fmla="*/ 2474711 h 3784222"/>
              <a:gd name="connsiteX12" fmla="*/ 743961 w 4164495"/>
              <a:gd name="connsiteY12" fmla="*/ 2497289 h 3784222"/>
              <a:gd name="connsiteX13" fmla="*/ 789117 w 4164495"/>
              <a:gd name="connsiteY13" fmla="*/ 2508578 h 3784222"/>
              <a:gd name="connsiteX14" fmla="*/ 834272 w 4164495"/>
              <a:gd name="connsiteY14" fmla="*/ 2553734 h 3784222"/>
              <a:gd name="connsiteX15" fmla="*/ 947161 w 4164495"/>
              <a:gd name="connsiteY15" fmla="*/ 2655334 h 3784222"/>
              <a:gd name="connsiteX16" fmla="*/ 981028 w 4164495"/>
              <a:gd name="connsiteY16" fmla="*/ 2711778 h 3784222"/>
              <a:gd name="connsiteX17" fmla="*/ 1026183 w 4164495"/>
              <a:gd name="connsiteY17" fmla="*/ 2813378 h 3784222"/>
              <a:gd name="connsiteX18" fmla="*/ 1048761 w 4164495"/>
              <a:gd name="connsiteY18" fmla="*/ 3106889 h 3784222"/>
              <a:gd name="connsiteX19" fmla="*/ 1071339 w 4164495"/>
              <a:gd name="connsiteY19" fmla="*/ 3264934 h 3784222"/>
              <a:gd name="connsiteX20" fmla="*/ 1093917 w 4164495"/>
              <a:gd name="connsiteY20" fmla="*/ 3332667 h 3784222"/>
              <a:gd name="connsiteX21" fmla="*/ 1195517 w 4164495"/>
              <a:gd name="connsiteY21" fmla="*/ 3422978 h 3784222"/>
              <a:gd name="connsiteX22" fmla="*/ 1229383 w 4164495"/>
              <a:gd name="connsiteY22" fmla="*/ 3434267 h 3784222"/>
              <a:gd name="connsiteX23" fmla="*/ 1297117 w 4164495"/>
              <a:gd name="connsiteY23" fmla="*/ 3366534 h 3784222"/>
              <a:gd name="connsiteX24" fmla="*/ 1364850 w 4164495"/>
              <a:gd name="connsiteY24" fmla="*/ 3298800 h 3784222"/>
              <a:gd name="connsiteX25" fmla="*/ 1398717 w 4164495"/>
              <a:gd name="connsiteY25" fmla="*/ 3332667 h 3784222"/>
              <a:gd name="connsiteX26" fmla="*/ 1410006 w 4164495"/>
              <a:gd name="connsiteY26" fmla="*/ 3366534 h 3784222"/>
              <a:gd name="connsiteX27" fmla="*/ 1432583 w 4164495"/>
              <a:gd name="connsiteY27" fmla="*/ 3411689 h 3784222"/>
              <a:gd name="connsiteX28" fmla="*/ 1466450 w 4164495"/>
              <a:gd name="connsiteY28" fmla="*/ 3513289 h 3784222"/>
              <a:gd name="connsiteX29" fmla="*/ 1511606 w 4164495"/>
              <a:gd name="connsiteY29" fmla="*/ 3581022 h 3784222"/>
              <a:gd name="connsiteX30" fmla="*/ 1534183 w 4164495"/>
              <a:gd name="connsiteY30" fmla="*/ 3682622 h 3784222"/>
              <a:gd name="connsiteX31" fmla="*/ 1568050 w 4164495"/>
              <a:gd name="connsiteY31" fmla="*/ 3761645 h 3784222"/>
              <a:gd name="connsiteX32" fmla="*/ 1601917 w 4164495"/>
              <a:gd name="connsiteY32" fmla="*/ 3784222 h 3784222"/>
              <a:gd name="connsiteX33" fmla="*/ 1635783 w 4164495"/>
              <a:gd name="connsiteY33" fmla="*/ 3761645 h 3784222"/>
              <a:gd name="connsiteX34" fmla="*/ 1669650 w 4164495"/>
              <a:gd name="connsiteY34" fmla="*/ 3716489 h 3784222"/>
              <a:gd name="connsiteX35" fmla="*/ 1714806 w 4164495"/>
              <a:gd name="connsiteY35" fmla="*/ 3648756 h 3784222"/>
              <a:gd name="connsiteX36" fmla="*/ 1748672 w 4164495"/>
              <a:gd name="connsiteY36" fmla="*/ 3614889 h 3784222"/>
              <a:gd name="connsiteX37" fmla="*/ 1782539 w 4164495"/>
              <a:gd name="connsiteY37" fmla="*/ 3513289 h 3784222"/>
              <a:gd name="connsiteX38" fmla="*/ 1793828 w 4164495"/>
              <a:gd name="connsiteY38" fmla="*/ 3479422 h 3784222"/>
              <a:gd name="connsiteX39" fmla="*/ 1827695 w 4164495"/>
              <a:gd name="connsiteY39" fmla="*/ 3468134 h 3784222"/>
              <a:gd name="connsiteX40" fmla="*/ 1929295 w 4164495"/>
              <a:gd name="connsiteY40" fmla="*/ 3535867 h 3784222"/>
              <a:gd name="connsiteX41" fmla="*/ 1997028 w 4164495"/>
              <a:gd name="connsiteY41" fmla="*/ 3569734 h 3784222"/>
              <a:gd name="connsiteX42" fmla="*/ 2064761 w 4164495"/>
              <a:gd name="connsiteY42" fmla="*/ 3614889 h 3784222"/>
              <a:gd name="connsiteX43" fmla="*/ 2098628 w 4164495"/>
              <a:gd name="connsiteY43" fmla="*/ 3626178 h 3784222"/>
              <a:gd name="connsiteX44" fmla="*/ 2279250 w 4164495"/>
              <a:gd name="connsiteY44" fmla="*/ 3648756 h 3784222"/>
              <a:gd name="connsiteX45" fmla="*/ 2346983 w 4164495"/>
              <a:gd name="connsiteY45" fmla="*/ 3660045 h 3784222"/>
              <a:gd name="connsiteX46" fmla="*/ 2448583 w 4164495"/>
              <a:gd name="connsiteY46" fmla="*/ 3648756 h 3784222"/>
              <a:gd name="connsiteX47" fmla="*/ 2459872 w 4164495"/>
              <a:gd name="connsiteY47" fmla="*/ 3614889 h 3784222"/>
              <a:gd name="connsiteX48" fmla="*/ 2493739 w 4164495"/>
              <a:gd name="connsiteY48" fmla="*/ 3603600 h 3784222"/>
              <a:gd name="connsiteX49" fmla="*/ 2505028 w 4164495"/>
              <a:gd name="connsiteY49" fmla="*/ 3569734 h 3784222"/>
              <a:gd name="connsiteX50" fmla="*/ 2584050 w 4164495"/>
              <a:gd name="connsiteY50" fmla="*/ 3513289 h 3784222"/>
              <a:gd name="connsiteX51" fmla="*/ 2617917 w 4164495"/>
              <a:gd name="connsiteY51" fmla="*/ 3456845 h 3784222"/>
              <a:gd name="connsiteX52" fmla="*/ 2651783 w 4164495"/>
              <a:gd name="connsiteY52" fmla="*/ 3422978 h 3784222"/>
              <a:gd name="connsiteX53" fmla="*/ 2696939 w 4164495"/>
              <a:gd name="connsiteY53" fmla="*/ 3343956 h 3784222"/>
              <a:gd name="connsiteX54" fmla="*/ 2730806 w 4164495"/>
              <a:gd name="connsiteY54" fmla="*/ 3050445 h 3784222"/>
              <a:gd name="connsiteX55" fmla="*/ 2753383 w 4164495"/>
              <a:gd name="connsiteY55" fmla="*/ 2824667 h 3784222"/>
              <a:gd name="connsiteX56" fmla="*/ 2775961 w 4164495"/>
              <a:gd name="connsiteY56" fmla="*/ 2700489 h 3784222"/>
              <a:gd name="connsiteX57" fmla="*/ 2787250 w 4164495"/>
              <a:gd name="connsiteY57" fmla="*/ 2666622 h 3784222"/>
              <a:gd name="connsiteX58" fmla="*/ 2821117 w 4164495"/>
              <a:gd name="connsiteY58" fmla="*/ 2644045 h 3784222"/>
              <a:gd name="connsiteX59" fmla="*/ 2854983 w 4164495"/>
              <a:gd name="connsiteY59" fmla="*/ 2576311 h 3784222"/>
              <a:gd name="connsiteX60" fmla="*/ 2877561 w 4164495"/>
              <a:gd name="connsiteY60" fmla="*/ 2542445 h 3784222"/>
              <a:gd name="connsiteX61" fmla="*/ 2900139 w 4164495"/>
              <a:gd name="connsiteY61" fmla="*/ 2497289 h 3784222"/>
              <a:gd name="connsiteX62" fmla="*/ 2922717 w 4164495"/>
              <a:gd name="connsiteY62" fmla="*/ 2463422 h 3784222"/>
              <a:gd name="connsiteX63" fmla="*/ 2967872 w 4164495"/>
              <a:gd name="connsiteY63" fmla="*/ 2406978 h 3784222"/>
              <a:gd name="connsiteX64" fmla="*/ 3001739 w 4164495"/>
              <a:gd name="connsiteY64" fmla="*/ 2327956 h 3784222"/>
              <a:gd name="connsiteX65" fmla="*/ 3092050 w 4164495"/>
              <a:gd name="connsiteY65" fmla="*/ 2294089 h 3784222"/>
              <a:gd name="connsiteX66" fmla="*/ 3125917 w 4164495"/>
              <a:gd name="connsiteY66" fmla="*/ 2271511 h 3784222"/>
              <a:gd name="connsiteX67" fmla="*/ 3159783 w 4164495"/>
              <a:gd name="connsiteY67" fmla="*/ 2260222 h 3784222"/>
              <a:gd name="connsiteX68" fmla="*/ 3453295 w 4164495"/>
              <a:gd name="connsiteY68" fmla="*/ 2248934 h 3784222"/>
              <a:gd name="connsiteX69" fmla="*/ 3475872 w 4164495"/>
              <a:gd name="connsiteY69" fmla="*/ 2203778 h 3784222"/>
              <a:gd name="connsiteX70" fmla="*/ 3509739 w 4164495"/>
              <a:gd name="connsiteY70" fmla="*/ 2237645 h 3784222"/>
              <a:gd name="connsiteX71" fmla="*/ 3532317 w 4164495"/>
              <a:gd name="connsiteY71" fmla="*/ 2327956 h 3784222"/>
              <a:gd name="connsiteX72" fmla="*/ 3577472 w 4164495"/>
              <a:gd name="connsiteY72" fmla="*/ 2361822 h 3784222"/>
              <a:gd name="connsiteX73" fmla="*/ 3622628 w 4164495"/>
              <a:gd name="connsiteY73" fmla="*/ 2429556 h 3784222"/>
              <a:gd name="connsiteX74" fmla="*/ 3735517 w 4164495"/>
              <a:gd name="connsiteY74" fmla="*/ 2508578 h 3784222"/>
              <a:gd name="connsiteX75" fmla="*/ 3769383 w 4164495"/>
              <a:gd name="connsiteY75" fmla="*/ 2531156 h 3784222"/>
              <a:gd name="connsiteX76" fmla="*/ 3848406 w 4164495"/>
              <a:gd name="connsiteY76" fmla="*/ 2576311 h 3784222"/>
              <a:gd name="connsiteX77" fmla="*/ 3893561 w 4164495"/>
              <a:gd name="connsiteY77" fmla="*/ 2587600 h 3784222"/>
              <a:gd name="connsiteX78" fmla="*/ 3961295 w 4164495"/>
              <a:gd name="connsiteY78" fmla="*/ 2632756 h 3784222"/>
              <a:gd name="connsiteX79" fmla="*/ 4085472 w 4164495"/>
              <a:gd name="connsiteY79" fmla="*/ 2666622 h 3784222"/>
              <a:gd name="connsiteX80" fmla="*/ 4141917 w 4164495"/>
              <a:gd name="connsiteY80" fmla="*/ 2655334 h 3784222"/>
              <a:gd name="connsiteX81" fmla="*/ 4153206 w 4164495"/>
              <a:gd name="connsiteY81" fmla="*/ 2621467 h 3784222"/>
              <a:gd name="connsiteX82" fmla="*/ 4164495 w 4164495"/>
              <a:gd name="connsiteY82" fmla="*/ 2576311 h 3784222"/>
              <a:gd name="connsiteX83" fmla="*/ 4141917 w 4164495"/>
              <a:gd name="connsiteY83" fmla="*/ 2373111 h 3784222"/>
              <a:gd name="connsiteX84" fmla="*/ 4108050 w 4164495"/>
              <a:gd name="connsiteY84" fmla="*/ 2305378 h 3784222"/>
              <a:gd name="connsiteX85" fmla="*/ 4074183 w 4164495"/>
              <a:gd name="connsiteY85" fmla="*/ 2282800 h 3784222"/>
              <a:gd name="connsiteX86" fmla="*/ 4017739 w 4164495"/>
              <a:gd name="connsiteY86" fmla="*/ 2215067 h 3784222"/>
              <a:gd name="connsiteX87" fmla="*/ 3927428 w 4164495"/>
              <a:gd name="connsiteY87" fmla="*/ 2124756 h 3784222"/>
              <a:gd name="connsiteX88" fmla="*/ 3882272 w 4164495"/>
              <a:gd name="connsiteY88" fmla="*/ 2057022 h 3784222"/>
              <a:gd name="connsiteX89" fmla="*/ 3780672 w 4164495"/>
              <a:gd name="connsiteY89" fmla="*/ 1966711 h 3784222"/>
              <a:gd name="connsiteX90" fmla="*/ 3746806 w 4164495"/>
              <a:gd name="connsiteY90" fmla="*/ 1921556 h 3784222"/>
              <a:gd name="connsiteX91" fmla="*/ 3712939 w 4164495"/>
              <a:gd name="connsiteY91" fmla="*/ 1898978 h 3784222"/>
              <a:gd name="connsiteX92" fmla="*/ 3656495 w 4164495"/>
              <a:gd name="connsiteY92" fmla="*/ 1842534 h 3784222"/>
              <a:gd name="connsiteX93" fmla="*/ 3633917 w 4164495"/>
              <a:gd name="connsiteY93" fmla="*/ 1808667 h 3784222"/>
              <a:gd name="connsiteX94" fmla="*/ 3588761 w 4164495"/>
              <a:gd name="connsiteY94" fmla="*/ 1774800 h 3784222"/>
              <a:gd name="connsiteX95" fmla="*/ 3566183 w 4164495"/>
              <a:gd name="connsiteY95" fmla="*/ 1740934 h 3784222"/>
              <a:gd name="connsiteX96" fmla="*/ 3487161 w 4164495"/>
              <a:gd name="connsiteY96" fmla="*/ 1673200 h 3784222"/>
              <a:gd name="connsiteX97" fmla="*/ 3419428 w 4164495"/>
              <a:gd name="connsiteY97" fmla="*/ 1594178 h 3784222"/>
              <a:gd name="connsiteX98" fmla="*/ 3385561 w 4164495"/>
              <a:gd name="connsiteY98" fmla="*/ 1560311 h 3784222"/>
              <a:gd name="connsiteX99" fmla="*/ 3329117 w 4164495"/>
              <a:gd name="connsiteY99" fmla="*/ 1481289 h 3784222"/>
              <a:gd name="connsiteX100" fmla="*/ 3238806 w 4164495"/>
              <a:gd name="connsiteY100" fmla="*/ 1379689 h 3784222"/>
              <a:gd name="connsiteX101" fmla="*/ 3204939 w 4164495"/>
              <a:gd name="connsiteY101" fmla="*/ 1323245 h 3784222"/>
              <a:gd name="connsiteX102" fmla="*/ 3159783 w 4164495"/>
              <a:gd name="connsiteY102" fmla="*/ 1266800 h 3784222"/>
              <a:gd name="connsiteX103" fmla="*/ 3137206 w 4164495"/>
              <a:gd name="connsiteY103" fmla="*/ 1232934 h 3784222"/>
              <a:gd name="connsiteX104" fmla="*/ 3103339 w 4164495"/>
              <a:gd name="connsiteY104" fmla="*/ 1210356 h 3784222"/>
              <a:gd name="connsiteX105" fmla="*/ 2979161 w 4164495"/>
              <a:gd name="connsiteY105" fmla="*/ 1074889 h 3784222"/>
              <a:gd name="connsiteX106" fmla="*/ 2922717 w 4164495"/>
              <a:gd name="connsiteY106" fmla="*/ 1018445 h 3784222"/>
              <a:gd name="connsiteX107" fmla="*/ 2854983 w 4164495"/>
              <a:gd name="connsiteY107" fmla="*/ 939422 h 3784222"/>
              <a:gd name="connsiteX108" fmla="*/ 2764672 w 4164495"/>
              <a:gd name="connsiteY108" fmla="*/ 860400 h 3784222"/>
              <a:gd name="connsiteX109" fmla="*/ 2617917 w 4164495"/>
              <a:gd name="connsiteY109" fmla="*/ 724934 h 3784222"/>
              <a:gd name="connsiteX110" fmla="*/ 2289547 w 4164495"/>
              <a:gd name="connsiteY110" fmla="*/ 535018 h 3784222"/>
              <a:gd name="connsiteX111" fmla="*/ 2001515 w 4164495"/>
              <a:gd name="connsiteY111" fmla="*/ 174978 h 3784222"/>
              <a:gd name="connsiteX112" fmla="*/ 1209427 w 4164495"/>
              <a:gd name="connsiteY112" fmla="*/ 174978 h 3784222"/>
              <a:gd name="connsiteX113" fmla="*/ 1680939 w 4164495"/>
              <a:gd name="connsiteY113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10095 w 4164495"/>
              <a:gd name="connsiteY10" fmla="*/ 2474711 h 3784222"/>
              <a:gd name="connsiteX11" fmla="*/ 743961 w 4164495"/>
              <a:gd name="connsiteY11" fmla="*/ 2497289 h 3784222"/>
              <a:gd name="connsiteX12" fmla="*/ 789117 w 4164495"/>
              <a:gd name="connsiteY12" fmla="*/ 2508578 h 3784222"/>
              <a:gd name="connsiteX13" fmla="*/ 834272 w 4164495"/>
              <a:gd name="connsiteY13" fmla="*/ 2553734 h 3784222"/>
              <a:gd name="connsiteX14" fmla="*/ 947161 w 4164495"/>
              <a:gd name="connsiteY14" fmla="*/ 2655334 h 3784222"/>
              <a:gd name="connsiteX15" fmla="*/ 981028 w 4164495"/>
              <a:gd name="connsiteY15" fmla="*/ 2711778 h 3784222"/>
              <a:gd name="connsiteX16" fmla="*/ 1026183 w 4164495"/>
              <a:gd name="connsiteY16" fmla="*/ 2813378 h 3784222"/>
              <a:gd name="connsiteX17" fmla="*/ 1048761 w 4164495"/>
              <a:gd name="connsiteY17" fmla="*/ 3106889 h 3784222"/>
              <a:gd name="connsiteX18" fmla="*/ 1071339 w 4164495"/>
              <a:gd name="connsiteY18" fmla="*/ 3264934 h 3784222"/>
              <a:gd name="connsiteX19" fmla="*/ 1093917 w 4164495"/>
              <a:gd name="connsiteY19" fmla="*/ 3332667 h 3784222"/>
              <a:gd name="connsiteX20" fmla="*/ 1195517 w 4164495"/>
              <a:gd name="connsiteY20" fmla="*/ 3422978 h 3784222"/>
              <a:gd name="connsiteX21" fmla="*/ 1229383 w 4164495"/>
              <a:gd name="connsiteY21" fmla="*/ 3434267 h 3784222"/>
              <a:gd name="connsiteX22" fmla="*/ 1297117 w 4164495"/>
              <a:gd name="connsiteY22" fmla="*/ 3366534 h 3784222"/>
              <a:gd name="connsiteX23" fmla="*/ 1364850 w 4164495"/>
              <a:gd name="connsiteY23" fmla="*/ 3298800 h 3784222"/>
              <a:gd name="connsiteX24" fmla="*/ 1398717 w 4164495"/>
              <a:gd name="connsiteY24" fmla="*/ 3332667 h 3784222"/>
              <a:gd name="connsiteX25" fmla="*/ 1410006 w 4164495"/>
              <a:gd name="connsiteY25" fmla="*/ 3366534 h 3784222"/>
              <a:gd name="connsiteX26" fmla="*/ 1432583 w 4164495"/>
              <a:gd name="connsiteY26" fmla="*/ 3411689 h 3784222"/>
              <a:gd name="connsiteX27" fmla="*/ 1466450 w 4164495"/>
              <a:gd name="connsiteY27" fmla="*/ 3513289 h 3784222"/>
              <a:gd name="connsiteX28" fmla="*/ 1511606 w 4164495"/>
              <a:gd name="connsiteY28" fmla="*/ 3581022 h 3784222"/>
              <a:gd name="connsiteX29" fmla="*/ 1534183 w 4164495"/>
              <a:gd name="connsiteY29" fmla="*/ 3682622 h 3784222"/>
              <a:gd name="connsiteX30" fmla="*/ 1568050 w 4164495"/>
              <a:gd name="connsiteY30" fmla="*/ 3761645 h 3784222"/>
              <a:gd name="connsiteX31" fmla="*/ 1601917 w 4164495"/>
              <a:gd name="connsiteY31" fmla="*/ 3784222 h 3784222"/>
              <a:gd name="connsiteX32" fmla="*/ 1635783 w 4164495"/>
              <a:gd name="connsiteY32" fmla="*/ 3761645 h 3784222"/>
              <a:gd name="connsiteX33" fmla="*/ 1669650 w 4164495"/>
              <a:gd name="connsiteY33" fmla="*/ 3716489 h 3784222"/>
              <a:gd name="connsiteX34" fmla="*/ 1714806 w 4164495"/>
              <a:gd name="connsiteY34" fmla="*/ 3648756 h 3784222"/>
              <a:gd name="connsiteX35" fmla="*/ 1748672 w 4164495"/>
              <a:gd name="connsiteY35" fmla="*/ 3614889 h 3784222"/>
              <a:gd name="connsiteX36" fmla="*/ 1782539 w 4164495"/>
              <a:gd name="connsiteY36" fmla="*/ 3513289 h 3784222"/>
              <a:gd name="connsiteX37" fmla="*/ 1793828 w 4164495"/>
              <a:gd name="connsiteY37" fmla="*/ 3479422 h 3784222"/>
              <a:gd name="connsiteX38" fmla="*/ 1827695 w 4164495"/>
              <a:gd name="connsiteY38" fmla="*/ 3468134 h 3784222"/>
              <a:gd name="connsiteX39" fmla="*/ 1929295 w 4164495"/>
              <a:gd name="connsiteY39" fmla="*/ 3535867 h 3784222"/>
              <a:gd name="connsiteX40" fmla="*/ 1997028 w 4164495"/>
              <a:gd name="connsiteY40" fmla="*/ 3569734 h 3784222"/>
              <a:gd name="connsiteX41" fmla="*/ 2064761 w 4164495"/>
              <a:gd name="connsiteY41" fmla="*/ 3614889 h 3784222"/>
              <a:gd name="connsiteX42" fmla="*/ 2098628 w 4164495"/>
              <a:gd name="connsiteY42" fmla="*/ 3626178 h 3784222"/>
              <a:gd name="connsiteX43" fmla="*/ 2279250 w 4164495"/>
              <a:gd name="connsiteY43" fmla="*/ 3648756 h 3784222"/>
              <a:gd name="connsiteX44" fmla="*/ 2346983 w 4164495"/>
              <a:gd name="connsiteY44" fmla="*/ 3660045 h 3784222"/>
              <a:gd name="connsiteX45" fmla="*/ 2448583 w 4164495"/>
              <a:gd name="connsiteY45" fmla="*/ 3648756 h 3784222"/>
              <a:gd name="connsiteX46" fmla="*/ 2459872 w 4164495"/>
              <a:gd name="connsiteY46" fmla="*/ 3614889 h 3784222"/>
              <a:gd name="connsiteX47" fmla="*/ 2493739 w 4164495"/>
              <a:gd name="connsiteY47" fmla="*/ 3603600 h 3784222"/>
              <a:gd name="connsiteX48" fmla="*/ 2505028 w 4164495"/>
              <a:gd name="connsiteY48" fmla="*/ 3569734 h 3784222"/>
              <a:gd name="connsiteX49" fmla="*/ 2584050 w 4164495"/>
              <a:gd name="connsiteY49" fmla="*/ 3513289 h 3784222"/>
              <a:gd name="connsiteX50" fmla="*/ 2617917 w 4164495"/>
              <a:gd name="connsiteY50" fmla="*/ 3456845 h 3784222"/>
              <a:gd name="connsiteX51" fmla="*/ 2651783 w 4164495"/>
              <a:gd name="connsiteY51" fmla="*/ 3422978 h 3784222"/>
              <a:gd name="connsiteX52" fmla="*/ 2696939 w 4164495"/>
              <a:gd name="connsiteY52" fmla="*/ 3343956 h 3784222"/>
              <a:gd name="connsiteX53" fmla="*/ 2730806 w 4164495"/>
              <a:gd name="connsiteY53" fmla="*/ 3050445 h 3784222"/>
              <a:gd name="connsiteX54" fmla="*/ 2753383 w 4164495"/>
              <a:gd name="connsiteY54" fmla="*/ 2824667 h 3784222"/>
              <a:gd name="connsiteX55" fmla="*/ 2775961 w 4164495"/>
              <a:gd name="connsiteY55" fmla="*/ 2700489 h 3784222"/>
              <a:gd name="connsiteX56" fmla="*/ 2787250 w 4164495"/>
              <a:gd name="connsiteY56" fmla="*/ 2666622 h 3784222"/>
              <a:gd name="connsiteX57" fmla="*/ 2821117 w 4164495"/>
              <a:gd name="connsiteY57" fmla="*/ 2644045 h 3784222"/>
              <a:gd name="connsiteX58" fmla="*/ 2854983 w 4164495"/>
              <a:gd name="connsiteY58" fmla="*/ 2576311 h 3784222"/>
              <a:gd name="connsiteX59" fmla="*/ 2877561 w 4164495"/>
              <a:gd name="connsiteY59" fmla="*/ 2542445 h 3784222"/>
              <a:gd name="connsiteX60" fmla="*/ 2900139 w 4164495"/>
              <a:gd name="connsiteY60" fmla="*/ 2497289 h 3784222"/>
              <a:gd name="connsiteX61" fmla="*/ 2922717 w 4164495"/>
              <a:gd name="connsiteY61" fmla="*/ 2463422 h 3784222"/>
              <a:gd name="connsiteX62" fmla="*/ 2967872 w 4164495"/>
              <a:gd name="connsiteY62" fmla="*/ 2406978 h 3784222"/>
              <a:gd name="connsiteX63" fmla="*/ 3001739 w 4164495"/>
              <a:gd name="connsiteY63" fmla="*/ 2327956 h 3784222"/>
              <a:gd name="connsiteX64" fmla="*/ 3092050 w 4164495"/>
              <a:gd name="connsiteY64" fmla="*/ 2294089 h 3784222"/>
              <a:gd name="connsiteX65" fmla="*/ 3125917 w 4164495"/>
              <a:gd name="connsiteY65" fmla="*/ 2271511 h 3784222"/>
              <a:gd name="connsiteX66" fmla="*/ 3159783 w 4164495"/>
              <a:gd name="connsiteY66" fmla="*/ 2260222 h 3784222"/>
              <a:gd name="connsiteX67" fmla="*/ 3453295 w 4164495"/>
              <a:gd name="connsiteY67" fmla="*/ 2248934 h 3784222"/>
              <a:gd name="connsiteX68" fmla="*/ 3475872 w 4164495"/>
              <a:gd name="connsiteY68" fmla="*/ 2203778 h 3784222"/>
              <a:gd name="connsiteX69" fmla="*/ 3509739 w 4164495"/>
              <a:gd name="connsiteY69" fmla="*/ 2237645 h 3784222"/>
              <a:gd name="connsiteX70" fmla="*/ 3532317 w 4164495"/>
              <a:gd name="connsiteY70" fmla="*/ 2327956 h 3784222"/>
              <a:gd name="connsiteX71" fmla="*/ 3577472 w 4164495"/>
              <a:gd name="connsiteY71" fmla="*/ 2361822 h 3784222"/>
              <a:gd name="connsiteX72" fmla="*/ 3622628 w 4164495"/>
              <a:gd name="connsiteY72" fmla="*/ 2429556 h 3784222"/>
              <a:gd name="connsiteX73" fmla="*/ 3735517 w 4164495"/>
              <a:gd name="connsiteY73" fmla="*/ 2508578 h 3784222"/>
              <a:gd name="connsiteX74" fmla="*/ 3769383 w 4164495"/>
              <a:gd name="connsiteY74" fmla="*/ 2531156 h 3784222"/>
              <a:gd name="connsiteX75" fmla="*/ 3848406 w 4164495"/>
              <a:gd name="connsiteY75" fmla="*/ 2576311 h 3784222"/>
              <a:gd name="connsiteX76" fmla="*/ 3893561 w 4164495"/>
              <a:gd name="connsiteY76" fmla="*/ 2587600 h 3784222"/>
              <a:gd name="connsiteX77" fmla="*/ 3961295 w 4164495"/>
              <a:gd name="connsiteY77" fmla="*/ 2632756 h 3784222"/>
              <a:gd name="connsiteX78" fmla="*/ 4085472 w 4164495"/>
              <a:gd name="connsiteY78" fmla="*/ 2666622 h 3784222"/>
              <a:gd name="connsiteX79" fmla="*/ 4141917 w 4164495"/>
              <a:gd name="connsiteY79" fmla="*/ 2655334 h 3784222"/>
              <a:gd name="connsiteX80" fmla="*/ 4153206 w 4164495"/>
              <a:gd name="connsiteY80" fmla="*/ 2621467 h 3784222"/>
              <a:gd name="connsiteX81" fmla="*/ 4164495 w 4164495"/>
              <a:gd name="connsiteY81" fmla="*/ 2576311 h 3784222"/>
              <a:gd name="connsiteX82" fmla="*/ 4141917 w 4164495"/>
              <a:gd name="connsiteY82" fmla="*/ 2373111 h 3784222"/>
              <a:gd name="connsiteX83" fmla="*/ 4108050 w 4164495"/>
              <a:gd name="connsiteY83" fmla="*/ 2305378 h 3784222"/>
              <a:gd name="connsiteX84" fmla="*/ 4074183 w 4164495"/>
              <a:gd name="connsiteY84" fmla="*/ 2282800 h 3784222"/>
              <a:gd name="connsiteX85" fmla="*/ 4017739 w 4164495"/>
              <a:gd name="connsiteY85" fmla="*/ 2215067 h 3784222"/>
              <a:gd name="connsiteX86" fmla="*/ 3927428 w 4164495"/>
              <a:gd name="connsiteY86" fmla="*/ 2124756 h 3784222"/>
              <a:gd name="connsiteX87" fmla="*/ 3882272 w 4164495"/>
              <a:gd name="connsiteY87" fmla="*/ 2057022 h 3784222"/>
              <a:gd name="connsiteX88" fmla="*/ 3780672 w 4164495"/>
              <a:gd name="connsiteY88" fmla="*/ 1966711 h 3784222"/>
              <a:gd name="connsiteX89" fmla="*/ 3746806 w 4164495"/>
              <a:gd name="connsiteY89" fmla="*/ 1921556 h 3784222"/>
              <a:gd name="connsiteX90" fmla="*/ 3712939 w 4164495"/>
              <a:gd name="connsiteY90" fmla="*/ 1898978 h 3784222"/>
              <a:gd name="connsiteX91" fmla="*/ 3656495 w 4164495"/>
              <a:gd name="connsiteY91" fmla="*/ 1842534 h 3784222"/>
              <a:gd name="connsiteX92" fmla="*/ 3633917 w 4164495"/>
              <a:gd name="connsiteY92" fmla="*/ 1808667 h 3784222"/>
              <a:gd name="connsiteX93" fmla="*/ 3588761 w 4164495"/>
              <a:gd name="connsiteY93" fmla="*/ 1774800 h 3784222"/>
              <a:gd name="connsiteX94" fmla="*/ 3566183 w 4164495"/>
              <a:gd name="connsiteY94" fmla="*/ 1740934 h 3784222"/>
              <a:gd name="connsiteX95" fmla="*/ 3487161 w 4164495"/>
              <a:gd name="connsiteY95" fmla="*/ 1673200 h 3784222"/>
              <a:gd name="connsiteX96" fmla="*/ 3419428 w 4164495"/>
              <a:gd name="connsiteY96" fmla="*/ 1594178 h 3784222"/>
              <a:gd name="connsiteX97" fmla="*/ 3385561 w 4164495"/>
              <a:gd name="connsiteY97" fmla="*/ 1560311 h 3784222"/>
              <a:gd name="connsiteX98" fmla="*/ 3329117 w 4164495"/>
              <a:gd name="connsiteY98" fmla="*/ 1481289 h 3784222"/>
              <a:gd name="connsiteX99" fmla="*/ 3238806 w 4164495"/>
              <a:gd name="connsiteY99" fmla="*/ 1379689 h 3784222"/>
              <a:gd name="connsiteX100" fmla="*/ 3204939 w 4164495"/>
              <a:gd name="connsiteY100" fmla="*/ 1323245 h 3784222"/>
              <a:gd name="connsiteX101" fmla="*/ 3159783 w 4164495"/>
              <a:gd name="connsiteY101" fmla="*/ 1266800 h 3784222"/>
              <a:gd name="connsiteX102" fmla="*/ 3137206 w 4164495"/>
              <a:gd name="connsiteY102" fmla="*/ 1232934 h 3784222"/>
              <a:gd name="connsiteX103" fmla="*/ 3103339 w 4164495"/>
              <a:gd name="connsiteY103" fmla="*/ 1210356 h 3784222"/>
              <a:gd name="connsiteX104" fmla="*/ 2979161 w 4164495"/>
              <a:gd name="connsiteY104" fmla="*/ 1074889 h 3784222"/>
              <a:gd name="connsiteX105" fmla="*/ 2922717 w 4164495"/>
              <a:gd name="connsiteY105" fmla="*/ 1018445 h 3784222"/>
              <a:gd name="connsiteX106" fmla="*/ 2854983 w 4164495"/>
              <a:gd name="connsiteY106" fmla="*/ 939422 h 3784222"/>
              <a:gd name="connsiteX107" fmla="*/ 2764672 w 4164495"/>
              <a:gd name="connsiteY107" fmla="*/ 860400 h 3784222"/>
              <a:gd name="connsiteX108" fmla="*/ 2617917 w 4164495"/>
              <a:gd name="connsiteY108" fmla="*/ 724934 h 3784222"/>
              <a:gd name="connsiteX109" fmla="*/ 2289547 w 4164495"/>
              <a:gd name="connsiteY109" fmla="*/ 535018 h 3784222"/>
              <a:gd name="connsiteX110" fmla="*/ 2001515 w 4164495"/>
              <a:gd name="connsiteY110" fmla="*/ 174978 h 3784222"/>
              <a:gd name="connsiteX111" fmla="*/ 1209427 w 4164495"/>
              <a:gd name="connsiteY111" fmla="*/ 174978 h 3784222"/>
              <a:gd name="connsiteX112" fmla="*/ 1680939 w 4164495"/>
              <a:gd name="connsiteY112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10095 w 4164495"/>
              <a:gd name="connsiteY10" fmla="*/ 2474711 h 3784222"/>
              <a:gd name="connsiteX11" fmla="*/ 789117 w 4164495"/>
              <a:gd name="connsiteY11" fmla="*/ 2508578 h 3784222"/>
              <a:gd name="connsiteX12" fmla="*/ 834272 w 4164495"/>
              <a:gd name="connsiteY12" fmla="*/ 2553734 h 3784222"/>
              <a:gd name="connsiteX13" fmla="*/ 947161 w 4164495"/>
              <a:gd name="connsiteY13" fmla="*/ 2655334 h 3784222"/>
              <a:gd name="connsiteX14" fmla="*/ 981028 w 4164495"/>
              <a:gd name="connsiteY14" fmla="*/ 2711778 h 3784222"/>
              <a:gd name="connsiteX15" fmla="*/ 1026183 w 4164495"/>
              <a:gd name="connsiteY15" fmla="*/ 2813378 h 3784222"/>
              <a:gd name="connsiteX16" fmla="*/ 1048761 w 4164495"/>
              <a:gd name="connsiteY16" fmla="*/ 3106889 h 3784222"/>
              <a:gd name="connsiteX17" fmla="*/ 1071339 w 4164495"/>
              <a:gd name="connsiteY17" fmla="*/ 3264934 h 3784222"/>
              <a:gd name="connsiteX18" fmla="*/ 1093917 w 4164495"/>
              <a:gd name="connsiteY18" fmla="*/ 3332667 h 3784222"/>
              <a:gd name="connsiteX19" fmla="*/ 1195517 w 4164495"/>
              <a:gd name="connsiteY19" fmla="*/ 3422978 h 3784222"/>
              <a:gd name="connsiteX20" fmla="*/ 1229383 w 4164495"/>
              <a:gd name="connsiteY20" fmla="*/ 3434267 h 3784222"/>
              <a:gd name="connsiteX21" fmla="*/ 1297117 w 4164495"/>
              <a:gd name="connsiteY21" fmla="*/ 3366534 h 3784222"/>
              <a:gd name="connsiteX22" fmla="*/ 1364850 w 4164495"/>
              <a:gd name="connsiteY22" fmla="*/ 3298800 h 3784222"/>
              <a:gd name="connsiteX23" fmla="*/ 1398717 w 4164495"/>
              <a:gd name="connsiteY23" fmla="*/ 3332667 h 3784222"/>
              <a:gd name="connsiteX24" fmla="*/ 1410006 w 4164495"/>
              <a:gd name="connsiteY24" fmla="*/ 3366534 h 3784222"/>
              <a:gd name="connsiteX25" fmla="*/ 1432583 w 4164495"/>
              <a:gd name="connsiteY25" fmla="*/ 3411689 h 3784222"/>
              <a:gd name="connsiteX26" fmla="*/ 1466450 w 4164495"/>
              <a:gd name="connsiteY26" fmla="*/ 3513289 h 3784222"/>
              <a:gd name="connsiteX27" fmla="*/ 1511606 w 4164495"/>
              <a:gd name="connsiteY27" fmla="*/ 3581022 h 3784222"/>
              <a:gd name="connsiteX28" fmla="*/ 1534183 w 4164495"/>
              <a:gd name="connsiteY28" fmla="*/ 3682622 h 3784222"/>
              <a:gd name="connsiteX29" fmla="*/ 1568050 w 4164495"/>
              <a:gd name="connsiteY29" fmla="*/ 3761645 h 3784222"/>
              <a:gd name="connsiteX30" fmla="*/ 1601917 w 4164495"/>
              <a:gd name="connsiteY30" fmla="*/ 3784222 h 3784222"/>
              <a:gd name="connsiteX31" fmla="*/ 1635783 w 4164495"/>
              <a:gd name="connsiteY31" fmla="*/ 3761645 h 3784222"/>
              <a:gd name="connsiteX32" fmla="*/ 1669650 w 4164495"/>
              <a:gd name="connsiteY32" fmla="*/ 3716489 h 3784222"/>
              <a:gd name="connsiteX33" fmla="*/ 1714806 w 4164495"/>
              <a:gd name="connsiteY33" fmla="*/ 3648756 h 3784222"/>
              <a:gd name="connsiteX34" fmla="*/ 1748672 w 4164495"/>
              <a:gd name="connsiteY34" fmla="*/ 3614889 h 3784222"/>
              <a:gd name="connsiteX35" fmla="*/ 1782539 w 4164495"/>
              <a:gd name="connsiteY35" fmla="*/ 3513289 h 3784222"/>
              <a:gd name="connsiteX36" fmla="*/ 1793828 w 4164495"/>
              <a:gd name="connsiteY36" fmla="*/ 3479422 h 3784222"/>
              <a:gd name="connsiteX37" fmla="*/ 1827695 w 4164495"/>
              <a:gd name="connsiteY37" fmla="*/ 3468134 h 3784222"/>
              <a:gd name="connsiteX38" fmla="*/ 1929295 w 4164495"/>
              <a:gd name="connsiteY38" fmla="*/ 3535867 h 3784222"/>
              <a:gd name="connsiteX39" fmla="*/ 1997028 w 4164495"/>
              <a:gd name="connsiteY39" fmla="*/ 3569734 h 3784222"/>
              <a:gd name="connsiteX40" fmla="*/ 2064761 w 4164495"/>
              <a:gd name="connsiteY40" fmla="*/ 3614889 h 3784222"/>
              <a:gd name="connsiteX41" fmla="*/ 2098628 w 4164495"/>
              <a:gd name="connsiteY41" fmla="*/ 3626178 h 3784222"/>
              <a:gd name="connsiteX42" fmla="*/ 2279250 w 4164495"/>
              <a:gd name="connsiteY42" fmla="*/ 3648756 h 3784222"/>
              <a:gd name="connsiteX43" fmla="*/ 2346983 w 4164495"/>
              <a:gd name="connsiteY43" fmla="*/ 3660045 h 3784222"/>
              <a:gd name="connsiteX44" fmla="*/ 2448583 w 4164495"/>
              <a:gd name="connsiteY44" fmla="*/ 3648756 h 3784222"/>
              <a:gd name="connsiteX45" fmla="*/ 2459872 w 4164495"/>
              <a:gd name="connsiteY45" fmla="*/ 3614889 h 3784222"/>
              <a:gd name="connsiteX46" fmla="*/ 2493739 w 4164495"/>
              <a:gd name="connsiteY46" fmla="*/ 3603600 h 3784222"/>
              <a:gd name="connsiteX47" fmla="*/ 2505028 w 4164495"/>
              <a:gd name="connsiteY47" fmla="*/ 3569734 h 3784222"/>
              <a:gd name="connsiteX48" fmla="*/ 2584050 w 4164495"/>
              <a:gd name="connsiteY48" fmla="*/ 3513289 h 3784222"/>
              <a:gd name="connsiteX49" fmla="*/ 2617917 w 4164495"/>
              <a:gd name="connsiteY49" fmla="*/ 3456845 h 3784222"/>
              <a:gd name="connsiteX50" fmla="*/ 2651783 w 4164495"/>
              <a:gd name="connsiteY50" fmla="*/ 3422978 h 3784222"/>
              <a:gd name="connsiteX51" fmla="*/ 2696939 w 4164495"/>
              <a:gd name="connsiteY51" fmla="*/ 3343956 h 3784222"/>
              <a:gd name="connsiteX52" fmla="*/ 2730806 w 4164495"/>
              <a:gd name="connsiteY52" fmla="*/ 3050445 h 3784222"/>
              <a:gd name="connsiteX53" fmla="*/ 2753383 w 4164495"/>
              <a:gd name="connsiteY53" fmla="*/ 2824667 h 3784222"/>
              <a:gd name="connsiteX54" fmla="*/ 2775961 w 4164495"/>
              <a:gd name="connsiteY54" fmla="*/ 2700489 h 3784222"/>
              <a:gd name="connsiteX55" fmla="*/ 2787250 w 4164495"/>
              <a:gd name="connsiteY55" fmla="*/ 2666622 h 3784222"/>
              <a:gd name="connsiteX56" fmla="*/ 2821117 w 4164495"/>
              <a:gd name="connsiteY56" fmla="*/ 2644045 h 3784222"/>
              <a:gd name="connsiteX57" fmla="*/ 2854983 w 4164495"/>
              <a:gd name="connsiteY57" fmla="*/ 2576311 h 3784222"/>
              <a:gd name="connsiteX58" fmla="*/ 2877561 w 4164495"/>
              <a:gd name="connsiteY58" fmla="*/ 2542445 h 3784222"/>
              <a:gd name="connsiteX59" fmla="*/ 2900139 w 4164495"/>
              <a:gd name="connsiteY59" fmla="*/ 2497289 h 3784222"/>
              <a:gd name="connsiteX60" fmla="*/ 2922717 w 4164495"/>
              <a:gd name="connsiteY60" fmla="*/ 2463422 h 3784222"/>
              <a:gd name="connsiteX61" fmla="*/ 2967872 w 4164495"/>
              <a:gd name="connsiteY61" fmla="*/ 2406978 h 3784222"/>
              <a:gd name="connsiteX62" fmla="*/ 3001739 w 4164495"/>
              <a:gd name="connsiteY62" fmla="*/ 2327956 h 3784222"/>
              <a:gd name="connsiteX63" fmla="*/ 3092050 w 4164495"/>
              <a:gd name="connsiteY63" fmla="*/ 2294089 h 3784222"/>
              <a:gd name="connsiteX64" fmla="*/ 3125917 w 4164495"/>
              <a:gd name="connsiteY64" fmla="*/ 2271511 h 3784222"/>
              <a:gd name="connsiteX65" fmla="*/ 3159783 w 4164495"/>
              <a:gd name="connsiteY65" fmla="*/ 2260222 h 3784222"/>
              <a:gd name="connsiteX66" fmla="*/ 3453295 w 4164495"/>
              <a:gd name="connsiteY66" fmla="*/ 2248934 h 3784222"/>
              <a:gd name="connsiteX67" fmla="*/ 3475872 w 4164495"/>
              <a:gd name="connsiteY67" fmla="*/ 2203778 h 3784222"/>
              <a:gd name="connsiteX68" fmla="*/ 3509739 w 4164495"/>
              <a:gd name="connsiteY68" fmla="*/ 2237645 h 3784222"/>
              <a:gd name="connsiteX69" fmla="*/ 3532317 w 4164495"/>
              <a:gd name="connsiteY69" fmla="*/ 2327956 h 3784222"/>
              <a:gd name="connsiteX70" fmla="*/ 3577472 w 4164495"/>
              <a:gd name="connsiteY70" fmla="*/ 2361822 h 3784222"/>
              <a:gd name="connsiteX71" fmla="*/ 3622628 w 4164495"/>
              <a:gd name="connsiteY71" fmla="*/ 2429556 h 3784222"/>
              <a:gd name="connsiteX72" fmla="*/ 3735517 w 4164495"/>
              <a:gd name="connsiteY72" fmla="*/ 2508578 h 3784222"/>
              <a:gd name="connsiteX73" fmla="*/ 3769383 w 4164495"/>
              <a:gd name="connsiteY73" fmla="*/ 2531156 h 3784222"/>
              <a:gd name="connsiteX74" fmla="*/ 3848406 w 4164495"/>
              <a:gd name="connsiteY74" fmla="*/ 2576311 h 3784222"/>
              <a:gd name="connsiteX75" fmla="*/ 3893561 w 4164495"/>
              <a:gd name="connsiteY75" fmla="*/ 2587600 h 3784222"/>
              <a:gd name="connsiteX76" fmla="*/ 3961295 w 4164495"/>
              <a:gd name="connsiteY76" fmla="*/ 2632756 h 3784222"/>
              <a:gd name="connsiteX77" fmla="*/ 4085472 w 4164495"/>
              <a:gd name="connsiteY77" fmla="*/ 2666622 h 3784222"/>
              <a:gd name="connsiteX78" fmla="*/ 4141917 w 4164495"/>
              <a:gd name="connsiteY78" fmla="*/ 2655334 h 3784222"/>
              <a:gd name="connsiteX79" fmla="*/ 4153206 w 4164495"/>
              <a:gd name="connsiteY79" fmla="*/ 2621467 h 3784222"/>
              <a:gd name="connsiteX80" fmla="*/ 4164495 w 4164495"/>
              <a:gd name="connsiteY80" fmla="*/ 2576311 h 3784222"/>
              <a:gd name="connsiteX81" fmla="*/ 4141917 w 4164495"/>
              <a:gd name="connsiteY81" fmla="*/ 2373111 h 3784222"/>
              <a:gd name="connsiteX82" fmla="*/ 4108050 w 4164495"/>
              <a:gd name="connsiteY82" fmla="*/ 2305378 h 3784222"/>
              <a:gd name="connsiteX83" fmla="*/ 4074183 w 4164495"/>
              <a:gd name="connsiteY83" fmla="*/ 2282800 h 3784222"/>
              <a:gd name="connsiteX84" fmla="*/ 4017739 w 4164495"/>
              <a:gd name="connsiteY84" fmla="*/ 2215067 h 3784222"/>
              <a:gd name="connsiteX85" fmla="*/ 3927428 w 4164495"/>
              <a:gd name="connsiteY85" fmla="*/ 2124756 h 3784222"/>
              <a:gd name="connsiteX86" fmla="*/ 3882272 w 4164495"/>
              <a:gd name="connsiteY86" fmla="*/ 2057022 h 3784222"/>
              <a:gd name="connsiteX87" fmla="*/ 3780672 w 4164495"/>
              <a:gd name="connsiteY87" fmla="*/ 1966711 h 3784222"/>
              <a:gd name="connsiteX88" fmla="*/ 3746806 w 4164495"/>
              <a:gd name="connsiteY88" fmla="*/ 1921556 h 3784222"/>
              <a:gd name="connsiteX89" fmla="*/ 3712939 w 4164495"/>
              <a:gd name="connsiteY89" fmla="*/ 1898978 h 3784222"/>
              <a:gd name="connsiteX90" fmla="*/ 3656495 w 4164495"/>
              <a:gd name="connsiteY90" fmla="*/ 1842534 h 3784222"/>
              <a:gd name="connsiteX91" fmla="*/ 3633917 w 4164495"/>
              <a:gd name="connsiteY91" fmla="*/ 1808667 h 3784222"/>
              <a:gd name="connsiteX92" fmla="*/ 3588761 w 4164495"/>
              <a:gd name="connsiteY92" fmla="*/ 1774800 h 3784222"/>
              <a:gd name="connsiteX93" fmla="*/ 3566183 w 4164495"/>
              <a:gd name="connsiteY93" fmla="*/ 1740934 h 3784222"/>
              <a:gd name="connsiteX94" fmla="*/ 3487161 w 4164495"/>
              <a:gd name="connsiteY94" fmla="*/ 1673200 h 3784222"/>
              <a:gd name="connsiteX95" fmla="*/ 3419428 w 4164495"/>
              <a:gd name="connsiteY95" fmla="*/ 1594178 h 3784222"/>
              <a:gd name="connsiteX96" fmla="*/ 3385561 w 4164495"/>
              <a:gd name="connsiteY96" fmla="*/ 1560311 h 3784222"/>
              <a:gd name="connsiteX97" fmla="*/ 3329117 w 4164495"/>
              <a:gd name="connsiteY97" fmla="*/ 1481289 h 3784222"/>
              <a:gd name="connsiteX98" fmla="*/ 3238806 w 4164495"/>
              <a:gd name="connsiteY98" fmla="*/ 1379689 h 3784222"/>
              <a:gd name="connsiteX99" fmla="*/ 3204939 w 4164495"/>
              <a:gd name="connsiteY99" fmla="*/ 1323245 h 3784222"/>
              <a:gd name="connsiteX100" fmla="*/ 3159783 w 4164495"/>
              <a:gd name="connsiteY100" fmla="*/ 1266800 h 3784222"/>
              <a:gd name="connsiteX101" fmla="*/ 3137206 w 4164495"/>
              <a:gd name="connsiteY101" fmla="*/ 1232934 h 3784222"/>
              <a:gd name="connsiteX102" fmla="*/ 3103339 w 4164495"/>
              <a:gd name="connsiteY102" fmla="*/ 1210356 h 3784222"/>
              <a:gd name="connsiteX103" fmla="*/ 2979161 w 4164495"/>
              <a:gd name="connsiteY103" fmla="*/ 1074889 h 3784222"/>
              <a:gd name="connsiteX104" fmla="*/ 2922717 w 4164495"/>
              <a:gd name="connsiteY104" fmla="*/ 1018445 h 3784222"/>
              <a:gd name="connsiteX105" fmla="*/ 2854983 w 4164495"/>
              <a:gd name="connsiteY105" fmla="*/ 939422 h 3784222"/>
              <a:gd name="connsiteX106" fmla="*/ 2764672 w 4164495"/>
              <a:gd name="connsiteY106" fmla="*/ 860400 h 3784222"/>
              <a:gd name="connsiteX107" fmla="*/ 2617917 w 4164495"/>
              <a:gd name="connsiteY107" fmla="*/ 724934 h 3784222"/>
              <a:gd name="connsiteX108" fmla="*/ 2289547 w 4164495"/>
              <a:gd name="connsiteY108" fmla="*/ 535018 h 3784222"/>
              <a:gd name="connsiteX109" fmla="*/ 2001515 w 4164495"/>
              <a:gd name="connsiteY109" fmla="*/ 174978 h 3784222"/>
              <a:gd name="connsiteX110" fmla="*/ 1209427 w 4164495"/>
              <a:gd name="connsiteY110" fmla="*/ 174978 h 3784222"/>
              <a:gd name="connsiteX111" fmla="*/ 1680939 w 4164495"/>
              <a:gd name="connsiteY111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834272 w 4164495"/>
              <a:gd name="connsiteY11" fmla="*/ 2553734 h 3784222"/>
              <a:gd name="connsiteX12" fmla="*/ 947161 w 4164495"/>
              <a:gd name="connsiteY12" fmla="*/ 2655334 h 3784222"/>
              <a:gd name="connsiteX13" fmla="*/ 981028 w 4164495"/>
              <a:gd name="connsiteY13" fmla="*/ 2711778 h 3784222"/>
              <a:gd name="connsiteX14" fmla="*/ 1026183 w 4164495"/>
              <a:gd name="connsiteY14" fmla="*/ 2813378 h 3784222"/>
              <a:gd name="connsiteX15" fmla="*/ 1048761 w 4164495"/>
              <a:gd name="connsiteY15" fmla="*/ 3106889 h 3784222"/>
              <a:gd name="connsiteX16" fmla="*/ 1071339 w 4164495"/>
              <a:gd name="connsiteY16" fmla="*/ 3264934 h 3784222"/>
              <a:gd name="connsiteX17" fmla="*/ 1093917 w 4164495"/>
              <a:gd name="connsiteY17" fmla="*/ 3332667 h 3784222"/>
              <a:gd name="connsiteX18" fmla="*/ 1195517 w 4164495"/>
              <a:gd name="connsiteY18" fmla="*/ 3422978 h 3784222"/>
              <a:gd name="connsiteX19" fmla="*/ 1229383 w 4164495"/>
              <a:gd name="connsiteY19" fmla="*/ 3434267 h 3784222"/>
              <a:gd name="connsiteX20" fmla="*/ 1297117 w 4164495"/>
              <a:gd name="connsiteY20" fmla="*/ 3366534 h 3784222"/>
              <a:gd name="connsiteX21" fmla="*/ 1364850 w 4164495"/>
              <a:gd name="connsiteY21" fmla="*/ 3298800 h 3784222"/>
              <a:gd name="connsiteX22" fmla="*/ 1398717 w 4164495"/>
              <a:gd name="connsiteY22" fmla="*/ 3332667 h 3784222"/>
              <a:gd name="connsiteX23" fmla="*/ 1410006 w 4164495"/>
              <a:gd name="connsiteY23" fmla="*/ 3366534 h 3784222"/>
              <a:gd name="connsiteX24" fmla="*/ 1432583 w 4164495"/>
              <a:gd name="connsiteY24" fmla="*/ 3411689 h 3784222"/>
              <a:gd name="connsiteX25" fmla="*/ 1466450 w 4164495"/>
              <a:gd name="connsiteY25" fmla="*/ 3513289 h 3784222"/>
              <a:gd name="connsiteX26" fmla="*/ 1511606 w 4164495"/>
              <a:gd name="connsiteY26" fmla="*/ 3581022 h 3784222"/>
              <a:gd name="connsiteX27" fmla="*/ 1534183 w 4164495"/>
              <a:gd name="connsiteY27" fmla="*/ 3682622 h 3784222"/>
              <a:gd name="connsiteX28" fmla="*/ 1568050 w 4164495"/>
              <a:gd name="connsiteY28" fmla="*/ 3761645 h 3784222"/>
              <a:gd name="connsiteX29" fmla="*/ 1601917 w 4164495"/>
              <a:gd name="connsiteY29" fmla="*/ 3784222 h 3784222"/>
              <a:gd name="connsiteX30" fmla="*/ 1635783 w 4164495"/>
              <a:gd name="connsiteY30" fmla="*/ 3761645 h 3784222"/>
              <a:gd name="connsiteX31" fmla="*/ 1669650 w 4164495"/>
              <a:gd name="connsiteY31" fmla="*/ 3716489 h 3784222"/>
              <a:gd name="connsiteX32" fmla="*/ 1714806 w 4164495"/>
              <a:gd name="connsiteY32" fmla="*/ 3648756 h 3784222"/>
              <a:gd name="connsiteX33" fmla="*/ 1748672 w 4164495"/>
              <a:gd name="connsiteY33" fmla="*/ 3614889 h 3784222"/>
              <a:gd name="connsiteX34" fmla="*/ 1782539 w 4164495"/>
              <a:gd name="connsiteY34" fmla="*/ 3513289 h 3784222"/>
              <a:gd name="connsiteX35" fmla="*/ 1793828 w 4164495"/>
              <a:gd name="connsiteY35" fmla="*/ 3479422 h 3784222"/>
              <a:gd name="connsiteX36" fmla="*/ 1827695 w 4164495"/>
              <a:gd name="connsiteY36" fmla="*/ 3468134 h 3784222"/>
              <a:gd name="connsiteX37" fmla="*/ 1929295 w 4164495"/>
              <a:gd name="connsiteY37" fmla="*/ 3535867 h 3784222"/>
              <a:gd name="connsiteX38" fmla="*/ 1997028 w 4164495"/>
              <a:gd name="connsiteY38" fmla="*/ 3569734 h 3784222"/>
              <a:gd name="connsiteX39" fmla="*/ 2064761 w 4164495"/>
              <a:gd name="connsiteY39" fmla="*/ 3614889 h 3784222"/>
              <a:gd name="connsiteX40" fmla="*/ 2098628 w 4164495"/>
              <a:gd name="connsiteY40" fmla="*/ 3626178 h 3784222"/>
              <a:gd name="connsiteX41" fmla="*/ 2279250 w 4164495"/>
              <a:gd name="connsiteY41" fmla="*/ 3648756 h 3784222"/>
              <a:gd name="connsiteX42" fmla="*/ 2346983 w 4164495"/>
              <a:gd name="connsiteY42" fmla="*/ 3660045 h 3784222"/>
              <a:gd name="connsiteX43" fmla="*/ 2448583 w 4164495"/>
              <a:gd name="connsiteY43" fmla="*/ 3648756 h 3784222"/>
              <a:gd name="connsiteX44" fmla="*/ 2459872 w 4164495"/>
              <a:gd name="connsiteY44" fmla="*/ 3614889 h 3784222"/>
              <a:gd name="connsiteX45" fmla="*/ 2493739 w 4164495"/>
              <a:gd name="connsiteY45" fmla="*/ 3603600 h 3784222"/>
              <a:gd name="connsiteX46" fmla="*/ 2505028 w 4164495"/>
              <a:gd name="connsiteY46" fmla="*/ 3569734 h 3784222"/>
              <a:gd name="connsiteX47" fmla="*/ 2584050 w 4164495"/>
              <a:gd name="connsiteY47" fmla="*/ 3513289 h 3784222"/>
              <a:gd name="connsiteX48" fmla="*/ 2617917 w 4164495"/>
              <a:gd name="connsiteY48" fmla="*/ 3456845 h 3784222"/>
              <a:gd name="connsiteX49" fmla="*/ 2651783 w 4164495"/>
              <a:gd name="connsiteY49" fmla="*/ 3422978 h 3784222"/>
              <a:gd name="connsiteX50" fmla="*/ 2696939 w 4164495"/>
              <a:gd name="connsiteY50" fmla="*/ 3343956 h 3784222"/>
              <a:gd name="connsiteX51" fmla="*/ 2730806 w 4164495"/>
              <a:gd name="connsiteY51" fmla="*/ 3050445 h 3784222"/>
              <a:gd name="connsiteX52" fmla="*/ 2753383 w 4164495"/>
              <a:gd name="connsiteY52" fmla="*/ 2824667 h 3784222"/>
              <a:gd name="connsiteX53" fmla="*/ 2775961 w 4164495"/>
              <a:gd name="connsiteY53" fmla="*/ 2700489 h 3784222"/>
              <a:gd name="connsiteX54" fmla="*/ 2787250 w 4164495"/>
              <a:gd name="connsiteY54" fmla="*/ 2666622 h 3784222"/>
              <a:gd name="connsiteX55" fmla="*/ 2821117 w 4164495"/>
              <a:gd name="connsiteY55" fmla="*/ 2644045 h 3784222"/>
              <a:gd name="connsiteX56" fmla="*/ 2854983 w 4164495"/>
              <a:gd name="connsiteY56" fmla="*/ 2576311 h 3784222"/>
              <a:gd name="connsiteX57" fmla="*/ 2877561 w 4164495"/>
              <a:gd name="connsiteY57" fmla="*/ 2542445 h 3784222"/>
              <a:gd name="connsiteX58" fmla="*/ 2900139 w 4164495"/>
              <a:gd name="connsiteY58" fmla="*/ 2497289 h 3784222"/>
              <a:gd name="connsiteX59" fmla="*/ 2922717 w 4164495"/>
              <a:gd name="connsiteY59" fmla="*/ 2463422 h 3784222"/>
              <a:gd name="connsiteX60" fmla="*/ 2967872 w 4164495"/>
              <a:gd name="connsiteY60" fmla="*/ 2406978 h 3784222"/>
              <a:gd name="connsiteX61" fmla="*/ 3001739 w 4164495"/>
              <a:gd name="connsiteY61" fmla="*/ 2327956 h 3784222"/>
              <a:gd name="connsiteX62" fmla="*/ 3092050 w 4164495"/>
              <a:gd name="connsiteY62" fmla="*/ 2294089 h 3784222"/>
              <a:gd name="connsiteX63" fmla="*/ 3125917 w 4164495"/>
              <a:gd name="connsiteY63" fmla="*/ 2271511 h 3784222"/>
              <a:gd name="connsiteX64" fmla="*/ 3159783 w 4164495"/>
              <a:gd name="connsiteY64" fmla="*/ 2260222 h 3784222"/>
              <a:gd name="connsiteX65" fmla="*/ 3453295 w 4164495"/>
              <a:gd name="connsiteY65" fmla="*/ 2248934 h 3784222"/>
              <a:gd name="connsiteX66" fmla="*/ 3475872 w 4164495"/>
              <a:gd name="connsiteY66" fmla="*/ 2203778 h 3784222"/>
              <a:gd name="connsiteX67" fmla="*/ 3509739 w 4164495"/>
              <a:gd name="connsiteY67" fmla="*/ 2237645 h 3784222"/>
              <a:gd name="connsiteX68" fmla="*/ 3532317 w 4164495"/>
              <a:gd name="connsiteY68" fmla="*/ 2327956 h 3784222"/>
              <a:gd name="connsiteX69" fmla="*/ 3577472 w 4164495"/>
              <a:gd name="connsiteY69" fmla="*/ 2361822 h 3784222"/>
              <a:gd name="connsiteX70" fmla="*/ 3622628 w 4164495"/>
              <a:gd name="connsiteY70" fmla="*/ 2429556 h 3784222"/>
              <a:gd name="connsiteX71" fmla="*/ 3735517 w 4164495"/>
              <a:gd name="connsiteY71" fmla="*/ 2508578 h 3784222"/>
              <a:gd name="connsiteX72" fmla="*/ 3769383 w 4164495"/>
              <a:gd name="connsiteY72" fmla="*/ 2531156 h 3784222"/>
              <a:gd name="connsiteX73" fmla="*/ 3848406 w 4164495"/>
              <a:gd name="connsiteY73" fmla="*/ 2576311 h 3784222"/>
              <a:gd name="connsiteX74" fmla="*/ 3893561 w 4164495"/>
              <a:gd name="connsiteY74" fmla="*/ 2587600 h 3784222"/>
              <a:gd name="connsiteX75" fmla="*/ 3961295 w 4164495"/>
              <a:gd name="connsiteY75" fmla="*/ 2632756 h 3784222"/>
              <a:gd name="connsiteX76" fmla="*/ 4085472 w 4164495"/>
              <a:gd name="connsiteY76" fmla="*/ 2666622 h 3784222"/>
              <a:gd name="connsiteX77" fmla="*/ 4141917 w 4164495"/>
              <a:gd name="connsiteY77" fmla="*/ 2655334 h 3784222"/>
              <a:gd name="connsiteX78" fmla="*/ 4153206 w 4164495"/>
              <a:gd name="connsiteY78" fmla="*/ 2621467 h 3784222"/>
              <a:gd name="connsiteX79" fmla="*/ 4164495 w 4164495"/>
              <a:gd name="connsiteY79" fmla="*/ 2576311 h 3784222"/>
              <a:gd name="connsiteX80" fmla="*/ 4141917 w 4164495"/>
              <a:gd name="connsiteY80" fmla="*/ 2373111 h 3784222"/>
              <a:gd name="connsiteX81" fmla="*/ 4108050 w 4164495"/>
              <a:gd name="connsiteY81" fmla="*/ 2305378 h 3784222"/>
              <a:gd name="connsiteX82" fmla="*/ 4074183 w 4164495"/>
              <a:gd name="connsiteY82" fmla="*/ 2282800 h 3784222"/>
              <a:gd name="connsiteX83" fmla="*/ 4017739 w 4164495"/>
              <a:gd name="connsiteY83" fmla="*/ 2215067 h 3784222"/>
              <a:gd name="connsiteX84" fmla="*/ 3927428 w 4164495"/>
              <a:gd name="connsiteY84" fmla="*/ 2124756 h 3784222"/>
              <a:gd name="connsiteX85" fmla="*/ 3882272 w 4164495"/>
              <a:gd name="connsiteY85" fmla="*/ 2057022 h 3784222"/>
              <a:gd name="connsiteX86" fmla="*/ 3780672 w 4164495"/>
              <a:gd name="connsiteY86" fmla="*/ 1966711 h 3784222"/>
              <a:gd name="connsiteX87" fmla="*/ 3746806 w 4164495"/>
              <a:gd name="connsiteY87" fmla="*/ 1921556 h 3784222"/>
              <a:gd name="connsiteX88" fmla="*/ 3712939 w 4164495"/>
              <a:gd name="connsiteY88" fmla="*/ 1898978 h 3784222"/>
              <a:gd name="connsiteX89" fmla="*/ 3656495 w 4164495"/>
              <a:gd name="connsiteY89" fmla="*/ 1842534 h 3784222"/>
              <a:gd name="connsiteX90" fmla="*/ 3633917 w 4164495"/>
              <a:gd name="connsiteY90" fmla="*/ 1808667 h 3784222"/>
              <a:gd name="connsiteX91" fmla="*/ 3588761 w 4164495"/>
              <a:gd name="connsiteY91" fmla="*/ 1774800 h 3784222"/>
              <a:gd name="connsiteX92" fmla="*/ 3566183 w 4164495"/>
              <a:gd name="connsiteY92" fmla="*/ 1740934 h 3784222"/>
              <a:gd name="connsiteX93" fmla="*/ 3487161 w 4164495"/>
              <a:gd name="connsiteY93" fmla="*/ 1673200 h 3784222"/>
              <a:gd name="connsiteX94" fmla="*/ 3419428 w 4164495"/>
              <a:gd name="connsiteY94" fmla="*/ 1594178 h 3784222"/>
              <a:gd name="connsiteX95" fmla="*/ 3385561 w 4164495"/>
              <a:gd name="connsiteY95" fmla="*/ 1560311 h 3784222"/>
              <a:gd name="connsiteX96" fmla="*/ 3329117 w 4164495"/>
              <a:gd name="connsiteY96" fmla="*/ 1481289 h 3784222"/>
              <a:gd name="connsiteX97" fmla="*/ 3238806 w 4164495"/>
              <a:gd name="connsiteY97" fmla="*/ 1379689 h 3784222"/>
              <a:gd name="connsiteX98" fmla="*/ 3204939 w 4164495"/>
              <a:gd name="connsiteY98" fmla="*/ 1323245 h 3784222"/>
              <a:gd name="connsiteX99" fmla="*/ 3159783 w 4164495"/>
              <a:gd name="connsiteY99" fmla="*/ 1266800 h 3784222"/>
              <a:gd name="connsiteX100" fmla="*/ 3137206 w 4164495"/>
              <a:gd name="connsiteY100" fmla="*/ 1232934 h 3784222"/>
              <a:gd name="connsiteX101" fmla="*/ 3103339 w 4164495"/>
              <a:gd name="connsiteY101" fmla="*/ 1210356 h 3784222"/>
              <a:gd name="connsiteX102" fmla="*/ 2979161 w 4164495"/>
              <a:gd name="connsiteY102" fmla="*/ 1074889 h 3784222"/>
              <a:gd name="connsiteX103" fmla="*/ 2922717 w 4164495"/>
              <a:gd name="connsiteY103" fmla="*/ 1018445 h 3784222"/>
              <a:gd name="connsiteX104" fmla="*/ 2854983 w 4164495"/>
              <a:gd name="connsiteY104" fmla="*/ 939422 h 3784222"/>
              <a:gd name="connsiteX105" fmla="*/ 2764672 w 4164495"/>
              <a:gd name="connsiteY105" fmla="*/ 860400 h 3784222"/>
              <a:gd name="connsiteX106" fmla="*/ 2617917 w 4164495"/>
              <a:gd name="connsiteY106" fmla="*/ 724934 h 3784222"/>
              <a:gd name="connsiteX107" fmla="*/ 2289547 w 4164495"/>
              <a:gd name="connsiteY107" fmla="*/ 535018 h 3784222"/>
              <a:gd name="connsiteX108" fmla="*/ 2001515 w 4164495"/>
              <a:gd name="connsiteY108" fmla="*/ 174978 h 3784222"/>
              <a:gd name="connsiteX109" fmla="*/ 1209427 w 4164495"/>
              <a:gd name="connsiteY109" fmla="*/ 174978 h 3784222"/>
              <a:gd name="connsiteX110" fmla="*/ 1680939 w 4164495"/>
              <a:gd name="connsiteY110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947161 w 4164495"/>
              <a:gd name="connsiteY11" fmla="*/ 2655334 h 3784222"/>
              <a:gd name="connsiteX12" fmla="*/ 981028 w 4164495"/>
              <a:gd name="connsiteY12" fmla="*/ 2711778 h 3784222"/>
              <a:gd name="connsiteX13" fmla="*/ 1026183 w 4164495"/>
              <a:gd name="connsiteY13" fmla="*/ 2813378 h 3784222"/>
              <a:gd name="connsiteX14" fmla="*/ 1048761 w 4164495"/>
              <a:gd name="connsiteY14" fmla="*/ 3106889 h 3784222"/>
              <a:gd name="connsiteX15" fmla="*/ 1071339 w 4164495"/>
              <a:gd name="connsiteY15" fmla="*/ 3264934 h 3784222"/>
              <a:gd name="connsiteX16" fmla="*/ 1093917 w 4164495"/>
              <a:gd name="connsiteY16" fmla="*/ 3332667 h 3784222"/>
              <a:gd name="connsiteX17" fmla="*/ 1195517 w 4164495"/>
              <a:gd name="connsiteY17" fmla="*/ 3422978 h 3784222"/>
              <a:gd name="connsiteX18" fmla="*/ 1229383 w 4164495"/>
              <a:gd name="connsiteY18" fmla="*/ 3434267 h 3784222"/>
              <a:gd name="connsiteX19" fmla="*/ 1297117 w 4164495"/>
              <a:gd name="connsiteY19" fmla="*/ 3366534 h 3784222"/>
              <a:gd name="connsiteX20" fmla="*/ 1364850 w 4164495"/>
              <a:gd name="connsiteY20" fmla="*/ 3298800 h 3784222"/>
              <a:gd name="connsiteX21" fmla="*/ 1398717 w 4164495"/>
              <a:gd name="connsiteY21" fmla="*/ 3332667 h 3784222"/>
              <a:gd name="connsiteX22" fmla="*/ 1410006 w 4164495"/>
              <a:gd name="connsiteY22" fmla="*/ 3366534 h 3784222"/>
              <a:gd name="connsiteX23" fmla="*/ 1432583 w 4164495"/>
              <a:gd name="connsiteY23" fmla="*/ 3411689 h 3784222"/>
              <a:gd name="connsiteX24" fmla="*/ 1466450 w 4164495"/>
              <a:gd name="connsiteY24" fmla="*/ 3513289 h 3784222"/>
              <a:gd name="connsiteX25" fmla="*/ 1511606 w 4164495"/>
              <a:gd name="connsiteY25" fmla="*/ 3581022 h 3784222"/>
              <a:gd name="connsiteX26" fmla="*/ 1534183 w 4164495"/>
              <a:gd name="connsiteY26" fmla="*/ 3682622 h 3784222"/>
              <a:gd name="connsiteX27" fmla="*/ 1568050 w 4164495"/>
              <a:gd name="connsiteY27" fmla="*/ 3761645 h 3784222"/>
              <a:gd name="connsiteX28" fmla="*/ 1601917 w 4164495"/>
              <a:gd name="connsiteY28" fmla="*/ 3784222 h 3784222"/>
              <a:gd name="connsiteX29" fmla="*/ 1635783 w 4164495"/>
              <a:gd name="connsiteY29" fmla="*/ 3761645 h 3784222"/>
              <a:gd name="connsiteX30" fmla="*/ 1669650 w 4164495"/>
              <a:gd name="connsiteY30" fmla="*/ 3716489 h 3784222"/>
              <a:gd name="connsiteX31" fmla="*/ 1714806 w 4164495"/>
              <a:gd name="connsiteY31" fmla="*/ 3648756 h 3784222"/>
              <a:gd name="connsiteX32" fmla="*/ 1748672 w 4164495"/>
              <a:gd name="connsiteY32" fmla="*/ 3614889 h 3784222"/>
              <a:gd name="connsiteX33" fmla="*/ 1782539 w 4164495"/>
              <a:gd name="connsiteY33" fmla="*/ 3513289 h 3784222"/>
              <a:gd name="connsiteX34" fmla="*/ 1793828 w 4164495"/>
              <a:gd name="connsiteY34" fmla="*/ 3479422 h 3784222"/>
              <a:gd name="connsiteX35" fmla="*/ 1827695 w 4164495"/>
              <a:gd name="connsiteY35" fmla="*/ 3468134 h 3784222"/>
              <a:gd name="connsiteX36" fmla="*/ 1929295 w 4164495"/>
              <a:gd name="connsiteY36" fmla="*/ 3535867 h 3784222"/>
              <a:gd name="connsiteX37" fmla="*/ 1997028 w 4164495"/>
              <a:gd name="connsiteY37" fmla="*/ 3569734 h 3784222"/>
              <a:gd name="connsiteX38" fmla="*/ 2064761 w 4164495"/>
              <a:gd name="connsiteY38" fmla="*/ 3614889 h 3784222"/>
              <a:gd name="connsiteX39" fmla="*/ 2098628 w 4164495"/>
              <a:gd name="connsiteY39" fmla="*/ 3626178 h 3784222"/>
              <a:gd name="connsiteX40" fmla="*/ 2279250 w 4164495"/>
              <a:gd name="connsiteY40" fmla="*/ 3648756 h 3784222"/>
              <a:gd name="connsiteX41" fmla="*/ 2346983 w 4164495"/>
              <a:gd name="connsiteY41" fmla="*/ 3660045 h 3784222"/>
              <a:gd name="connsiteX42" fmla="*/ 2448583 w 4164495"/>
              <a:gd name="connsiteY42" fmla="*/ 3648756 h 3784222"/>
              <a:gd name="connsiteX43" fmla="*/ 2459872 w 4164495"/>
              <a:gd name="connsiteY43" fmla="*/ 3614889 h 3784222"/>
              <a:gd name="connsiteX44" fmla="*/ 2493739 w 4164495"/>
              <a:gd name="connsiteY44" fmla="*/ 3603600 h 3784222"/>
              <a:gd name="connsiteX45" fmla="*/ 2505028 w 4164495"/>
              <a:gd name="connsiteY45" fmla="*/ 3569734 h 3784222"/>
              <a:gd name="connsiteX46" fmla="*/ 2584050 w 4164495"/>
              <a:gd name="connsiteY46" fmla="*/ 3513289 h 3784222"/>
              <a:gd name="connsiteX47" fmla="*/ 2617917 w 4164495"/>
              <a:gd name="connsiteY47" fmla="*/ 3456845 h 3784222"/>
              <a:gd name="connsiteX48" fmla="*/ 2651783 w 4164495"/>
              <a:gd name="connsiteY48" fmla="*/ 3422978 h 3784222"/>
              <a:gd name="connsiteX49" fmla="*/ 2696939 w 4164495"/>
              <a:gd name="connsiteY49" fmla="*/ 3343956 h 3784222"/>
              <a:gd name="connsiteX50" fmla="*/ 2730806 w 4164495"/>
              <a:gd name="connsiteY50" fmla="*/ 3050445 h 3784222"/>
              <a:gd name="connsiteX51" fmla="*/ 2753383 w 4164495"/>
              <a:gd name="connsiteY51" fmla="*/ 2824667 h 3784222"/>
              <a:gd name="connsiteX52" fmla="*/ 2775961 w 4164495"/>
              <a:gd name="connsiteY52" fmla="*/ 2700489 h 3784222"/>
              <a:gd name="connsiteX53" fmla="*/ 2787250 w 4164495"/>
              <a:gd name="connsiteY53" fmla="*/ 2666622 h 3784222"/>
              <a:gd name="connsiteX54" fmla="*/ 2821117 w 4164495"/>
              <a:gd name="connsiteY54" fmla="*/ 2644045 h 3784222"/>
              <a:gd name="connsiteX55" fmla="*/ 2854983 w 4164495"/>
              <a:gd name="connsiteY55" fmla="*/ 2576311 h 3784222"/>
              <a:gd name="connsiteX56" fmla="*/ 2877561 w 4164495"/>
              <a:gd name="connsiteY56" fmla="*/ 2542445 h 3784222"/>
              <a:gd name="connsiteX57" fmla="*/ 2900139 w 4164495"/>
              <a:gd name="connsiteY57" fmla="*/ 2497289 h 3784222"/>
              <a:gd name="connsiteX58" fmla="*/ 2922717 w 4164495"/>
              <a:gd name="connsiteY58" fmla="*/ 2463422 h 3784222"/>
              <a:gd name="connsiteX59" fmla="*/ 2967872 w 4164495"/>
              <a:gd name="connsiteY59" fmla="*/ 2406978 h 3784222"/>
              <a:gd name="connsiteX60" fmla="*/ 3001739 w 4164495"/>
              <a:gd name="connsiteY60" fmla="*/ 2327956 h 3784222"/>
              <a:gd name="connsiteX61" fmla="*/ 3092050 w 4164495"/>
              <a:gd name="connsiteY61" fmla="*/ 2294089 h 3784222"/>
              <a:gd name="connsiteX62" fmla="*/ 3125917 w 4164495"/>
              <a:gd name="connsiteY62" fmla="*/ 2271511 h 3784222"/>
              <a:gd name="connsiteX63" fmla="*/ 3159783 w 4164495"/>
              <a:gd name="connsiteY63" fmla="*/ 2260222 h 3784222"/>
              <a:gd name="connsiteX64" fmla="*/ 3453295 w 4164495"/>
              <a:gd name="connsiteY64" fmla="*/ 2248934 h 3784222"/>
              <a:gd name="connsiteX65" fmla="*/ 3475872 w 4164495"/>
              <a:gd name="connsiteY65" fmla="*/ 2203778 h 3784222"/>
              <a:gd name="connsiteX66" fmla="*/ 3509739 w 4164495"/>
              <a:gd name="connsiteY66" fmla="*/ 2237645 h 3784222"/>
              <a:gd name="connsiteX67" fmla="*/ 3532317 w 4164495"/>
              <a:gd name="connsiteY67" fmla="*/ 2327956 h 3784222"/>
              <a:gd name="connsiteX68" fmla="*/ 3577472 w 4164495"/>
              <a:gd name="connsiteY68" fmla="*/ 2361822 h 3784222"/>
              <a:gd name="connsiteX69" fmla="*/ 3622628 w 4164495"/>
              <a:gd name="connsiteY69" fmla="*/ 2429556 h 3784222"/>
              <a:gd name="connsiteX70" fmla="*/ 3735517 w 4164495"/>
              <a:gd name="connsiteY70" fmla="*/ 2508578 h 3784222"/>
              <a:gd name="connsiteX71" fmla="*/ 3769383 w 4164495"/>
              <a:gd name="connsiteY71" fmla="*/ 2531156 h 3784222"/>
              <a:gd name="connsiteX72" fmla="*/ 3848406 w 4164495"/>
              <a:gd name="connsiteY72" fmla="*/ 2576311 h 3784222"/>
              <a:gd name="connsiteX73" fmla="*/ 3893561 w 4164495"/>
              <a:gd name="connsiteY73" fmla="*/ 2587600 h 3784222"/>
              <a:gd name="connsiteX74" fmla="*/ 3961295 w 4164495"/>
              <a:gd name="connsiteY74" fmla="*/ 2632756 h 3784222"/>
              <a:gd name="connsiteX75" fmla="*/ 4085472 w 4164495"/>
              <a:gd name="connsiteY75" fmla="*/ 2666622 h 3784222"/>
              <a:gd name="connsiteX76" fmla="*/ 4141917 w 4164495"/>
              <a:gd name="connsiteY76" fmla="*/ 2655334 h 3784222"/>
              <a:gd name="connsiteX77" fmla="*/ 4153206 w 4164495"/>
              <a:gd name="connsiteY77" fmla="*/ 2621467 h 3784222"/>
              <a:gd name="connsiteX78" fmla="*/ 4164495 w 4164495"/>
              <a:gd name="connsiteY78" fmla="*/ 2576311 h 3784222"/>
              <a:gd name="connsiteX79" fmla="*/ 4141917 w 4164495"/>
              <a:gd name="connsiteY79" fmla="*/ 2373111 h 3784222"/>
              <a:gd name="connsiteX80" fmla="*/ 4108050 w 4164495"/>
              <a:gd name="connsiteY80" fmla="*/ 2305378 h 3784222"/>
              <a:gd name="connsiteX81" fmla="*/ 4074183 w 4164495"/>
              <a:gd name="connsiteY81" fmla="*/ 2282800 h 3784222"/>
              <a:gd name="connsiteX82" fmla="*/ 4017739 w 4164495"/>
              <a:gd name="connsiteY82" fmla="*/ 2215067 h 3784222"/>
              <a:gd name="connsiteX83" fmla="*/ 3927428 w 4164495"/>
              <a:gd name="connsiteY83" fmla="*/ 2124756 h 3784222"/>
              <a:gd name="connsiteX84" fmla="*/ 3882272 w 4164495"/>
              <a:gd name="connsiteY84" fmla="*/ 2057022 h 3784222"/>
              <a:gd name="connsiteX85" fmla="*/ 3780672 w 4164495"/>
              <a:gd name="connsiteY85" fmla="*/ 1966711 h 3784222"/>
              <a:gd name="connsiteX86" fmla="*/ 3746806 w 4164495"/>
              <a:gd name="connsiteY86" fmla="*/ 1921556 h 3784222"/>
              <a:gd name="connsiteX87" fmla="*/ 3712939 w 4164495"/>
              <a:gd name="connsiteY87" fmla="*/ 1898978 h 3784222"/>
              <a:gd name="connsiteX88" fmla="*/ 3656495 w 4164495"/>
              <a:gd name="connsiteY88" fmla="*/ 1842534 h 3784222"/>
              <a:gd name="connsiteX89" fmla="*/ 3633917 w 4164495"/>
              <a:gd name="connsiteY89" fmla="*/ 1808667 h 3784222"/>
              <a:gd name="connsiteX90" fmla="*/ 3588761 w 4164495"/>
              <a:gd name="connsiteY90" fmla="*/ 1774800 h 3784222"/>
              <a:gd name="connsiteX91" fmla="*/ 3566183 w 4164495"/>
              <a:gd name="connsiteY91" fmla="*/ 1740934 h 3784222"/>
              <a:gd name="connsiteX92" fmla="*/ 3487161 w 4164495"/>
              <a:gd name="connsiteY92" fmla="*/ 1673200 h 3784222"/>
              <a:gd name="connsiteX93" fmla="*/ 3419428 w 4164495"/>
              <a:gd name="connsiteY93" fmla="*/ 1594178 h 3784222"/>
              <a:gd name="connsiteX94" fmla="*/ 3385561 w 4164495"/>
              <a:gd name="connsiteY94" fmla="*/ 1560311 h 3784222"/>
              <a:gd name="connsiteX95" fmla="*/ 3329117 w 4164495"/>
              <a:gd name="connsiteY95" fmla="*/ 1481289 h 3784222"/>
              <a:gd name="connsiteX96" fmla="*/ 3238806 w 4164495"/>
              <a:gd name="connsiteY96" fmla="*/ 1379689 h 3784222"/>
              <a:gd name="connsiteX97" fmla="*/ 3204939 w 4164495"/>
              <a:gd name="connsiteY97" fmla="*/ 1323245 h 3784222"/>
              <a:gd name="connsiteX98" fmla="*/ 3159783 w 4164495"/>
              <a:gd name="connsiteY98" fmla="*/ 1266800 h 3784222"/>
              <a:gd name="connsiteX99" fmla="*/ 3137206 w 4164495"/>
              <a:gd name="connsiteY99" fmla="*/ 1232934 h 3784222"/>
              <a:gd name="connsiteX100" fmla="*/ 3103339 w 4164495"/>
              <a:gd name="connsiteY100" fmla="*/ 1210356 h 3784222"/>
              <a:gd name="connsiteX101" fmla="*/ 2979161 w 4164495"/>
              <a:gd name="connsiteY101" fmla="*/ 1074889 h 3784222"/>
              <a:gd name="connsiteX102" fmla="*/ 2922717 w 4164495"/>
              <a:gd name="connsiteY102" fmla="*/ 1018445 h 3784222"/>
              <a:gd name="connsiteX103" fmla="*/ 2854983 w 4164495"/>
              <a:gd name="connsiteY103" fmla="*/ 939422 h 3784222"/>
              <a:gd name="connsiteX104" fmla="*/ 2764672 w 4164495"/>
              <a:gd name="connsiteY104" fmla="*/ 860400 h 3784222"/>
              <a:gd name="connsiteX105" fmla="*/ 2617917 w 4164495"/>
              <a:gd name="connsiteY105" fmla="*/ 724934 h 3784222"/>
              <a:gd name="connsiteX106" fmla="*/ 2289547 w 4164495"/>
              <a:gd name="connsiteY106" fmla="*/ 535018 h 3784222"/>
              <a:gd name="connsiteX107" fmla="*/ 2001515 w 4164495"/>
              <a:gd name="connsiteY107" fmla="*/ 174978 h 3784222"/>
              <a:gd name="connsiteX108" fmla="*/ 1209427 w 4164495"/>
              <a:gd name="connsiteY108" fmla="*/ 174978 h 3784222"/>
              <a:gd name="connsiteX109" fmla="*/ 1680939 w 4164495"/>
              <a:gd name="connsiteY109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947161 w 4164495"/>
              <a:gd name="connsiteY11" fmla="*/ 2655334 h 3784222"/>
              <a:gd name="connsiteX12" fmla="*/ 1026183 w 4164495"/>
              <a:gd name="connsiteY12" fmla="*/ 2813378 h 3784222"/>
              <a:gd name="connsiteX13" fmla="*/ 1048761 w 4164495"/>
              <a:gd name="connsiteY13" fmla="*/ 3106889 h 3784222"/>
              <a:gd name="connsiteX14" fmla="*/ 1071339 w 4164495"/>
              <a:gd name="connsiteY14" fmla="*/ 3264934 h 3784222"/>
              <a:gd name="connsiteX15" fmla="*/ 1093917 w 4164495"/>
              <a:gd name="connsiteY15" fmla="*/ 3332667 h 3784222"/>
              <a:gd name="connsiteX16" fmla="*/ 1195517 w 4164495"/>
              <a:gd name="connsiteY16" fmla="*/ 3422978 h 3784222"/>
              <a:gd name="connsiteX17" fmla="*/ 1229383 w 4164495"/>
              <a:gd name="connsiteY17" fmla="*/ 3434267 h 3784222"/>
              <a:gd name="connsiteX18" fmla="*/ 1297117 w 4164495"/>
              <a:gd name="connsiteY18" fmla="*/ 3366534 h 3784222"/>
              <a:gd name="connsiteX19" fmla="*/ 1364850 w 4164495"/>
              <a:gd name="connsiteY19" fmla="*/ 3298800 h 3784222"/>
              <a:gd name="connsiteX20" fmla="*/ 1398717 w 4164495"/>
              <a:gd name="connsiteY20" fmla="*/ 3332667 h 3784222"/>
              <a:gd name="connsiteX21" fmla="*/ 1410006 w 4164495"/>
              <a:gd name="connsiteY21" fmla="*/ 3366534 h 3784222"/>
              <a:gd name="connsiteX22" fmla="*/ 1432583 w 4164495"/>
              <a:gd name="connsiteY22" fmla="*/ 3411689 h 3784222"/>
              <a:gd name="connsiteX23" fmla="*/ 1466450 w 4164495"/>
              <a:gd name="connsiteY23" fmla="*/ 3513289 h 3784222"/>
              <a:gd name="connsiteX24" fmla="*/ 1511606 w 4164495"/>
              <a:gd name="connsiteY24" fmla="*/ 3581022 h 3784222"/>
              <a:gd name="connsiteX25" fmla="*/ 1534183 w 4164495"/>
              <a:gd name="connsiteY25" fmla="*/ 3682622 h 3784222"/>
              <a:gd name="connsiteX26" fmla="*/ 1568050 w 4164495"/>
              <a:gd name="connsiteY26" fmla="*/ 3761645 h 3784222"/>
              <a:gd name="connsiteX27" fmla="*/ 1601917 w 4164495"/>
              <a:gd name="connsiteY27" fmla="*/ 3784222 h 3784222"/>
              <a:gd name="connsiteX28" fmla="*/ 1635783 w 4164495"/>
              <a:gd name="connsiteY28" fmla="*/ 3761645 h 3784222"/>
              <a:gd name="connsiteX29" fmla="*/ 1669650 w 4164495"/>
              <a:gd name="connsiteY29" fmla="*/ 3716489 h 3784222"/>
              <a:gd name="connsiteX30" fmla="*/ 1714806 w 4164495"/>
              <a:gd name="connsiteY30" fmla="*/ 3648756 h 3784222"/>
              <a:gd name="connsiteX31" fmla="*/ 1748672 w 4164495"/>
              <a:gd name="connsiteY31" fmla="*/ 3614889 h 3784222"/>
              <a:gd name="connsiteX32" fmla="*/ 1782539 w 4164495"/>
              <a:gd name="connsiteY32" fmla="*/ 3513289 h 3784222"/>
              <a:gd name="connsiteX33" fmla="*/ 1793828 w 4164495"/>
              <a:gd name="connsiteY33" fmla="*/ 3479422 h 3784222"/>
              <a:gd name="connsiteX34" fmla="*/ 1827695 w 4164495"/>
              <a:gd name="connsiteY34" fmla="*/ 3468134 h 3784222"/>
              <a:gd name="connsiteX35" fmla="*/ 1929295 w 4164495"/>
              <a:gd name="connsiteY35" fmla="*/ 3535867 h 3784222"/>
              <a:gd name="connsiteX36" fmla="*/ 1997028 w 4164495"/>
              <a:gd name="connsiteY36" fmla="*/ 3569734 h 3784222"/>
              <a:gd name="connsiteX37" fmla="*/ 2064761 w 4164495"/>
              <a:gd name="connsiteY37" fmla="*/ 3614889 h 3784222"/>
              <a:gd name="connsiteX38" fmla="*/ 2098628 w 4164495"/>
              <a:gd name="connsiteY38" fmla="*/ 3626178 h 3784222"/>
              <a:gd name="connsiteX39" fmla="*/ 2279250 w 4164495"/>
              <a:gd name="connsiteY39" fmla="*/ 3648756 h 3784222"/>
              <a:gd name="connsiteX40" fmla="*/ 2346983 w 4164495"/>
              <a:gd name="connsiteY40" fmla="*/ 3660045 h 3784222"/>
              <a:gd name="connsiteX41" fmla="*/ 2448583 w 4164495"/>
              <a:gd name="connsiteY41" fmla="*/ 3648756 h 3784222"/>
              <a:gd name="connsiteX42" fmla="*/ 2459872 w 4164495"/>
              <a:gd name="connsiteY42" fmla="*/ 3614889 h 3784222"/>
              <a:gd name="connsiteX43" fmla="*/ 2493739 w 4164495"/>
              <a:gd name="connsiteY43" fmla="*/ 3603600 h 3784222"/>
              <a:gd name="connsiteX44" fmla="*/ 2505028 w 4164495"/>
              <a:gd name="connsiteY44" fmla="*/ 3569734 h 3784222"/>
              <a:gd name="connsiteX45" fmla="*/ 2584050 w 4164495"/>
              <a:gd name="connsiteY45" fmla="*/ 3513289 h 3784222"/>
              <a:gd name="connsiteX46" fmla="*/ 2617917 w 4164495"/>
              <a:gd name="connsiteY46" fmla="*/ 3456845 h 3784222"/>
              <a:gd name="connsiteX47" fmla="*/ 2651783 w 4164495"/>
              <a:gd name="connsiteY47" fmla="*/ 3422978 h 3784222"/>
              <a:gd name="connsiteX48" fmla="*/ 2696939 w 4164495"/>
              <a:gd name="connsiteY48" fmla="*/ 3343956 h 3784222"/>
              <a:gd name="connsiteX49" fmla="*/ 2730806 w 4164495"/>
              <a:gd name="connsiteY49" fmla="*/ 3050445 h 3784222"/>
              <a:gd name="connsiteX50" fmla="*/ 2753383 w 4164495"/>
              <a:gd name="connsiteY50" fmla="*/ 2824667 h 3784222"/>
              <a:gd name="connsiteX51" fmla="*/ 2775961 w 4164495"/>
              <a:gd name="connsiteY51" fmla="*/ 2700489 h 3784222"/>
              <a:gd name="connsiteX52" fmla="*/ 2787250 w 4164495"/>
              <a:gd name="connsiteY52" fmla="*/ 2666622 h 3784222"/>
              <a:gd name="connsiteX53" fmla="*/ 2821117 w 4164495"/>
              <a:gd name="connsiteY53" fmla="*/ 2644045 h 3784222"/>
              <a:gd name="connsiteX54" fmla="*/ 2854983 w 4164495"/>
              <a:gd name="connsiteY54" fmla="*/ 2576311 h 3784222"/>
              <a:gd name="connsiteX55" fmla="*/ 2877561 w 4164495"/>
              <a:gd name="connsiteY55" fmla="*/ 2542445 h 3784222"/>
              <a:gd name="connsiteX56" fmla="*/ 2900139 w 4164495"/>
              <a:gd name="connsiteY56" fmla="*/ 2497289 h 3784222"/>
              <a:gd name="connsiteX57" fmla="*/ 2922717 w 4164495"/>
              <a:gd name="connsiteY57" fmla="*/ 2463422 h 3784222"/>
              <a:gd name="connsiteX58" fmla="*/ 2967872 w 4164495"/>
              <a:gd name="connsiteY58" fmla="*/ 2406978 h 3784222"/>
              <a:gd name="connsiteX59" fmla="*/ 3001739 w 4164495"/>
              <a:gd name="connsiteY59" fmla="*/ 2327956 h 3784222"/>
              <a:gd name="connsiteX60" fmla="*/ 3092050 w 4164495"/>
              <a:gd name="connsiteY60" fmla="*/ 2294089 h 3784222"/>
              <a:gd name="connsiteX61" fmla="*/ 3125917 w 4164495"/>
              <a:gd name="connsiteY61" fmla="*/ 2271511 h 3784222"/>
              <a:gd name="connsiteX62" fmla="*/ 3159783 w 4164495"/>
              <a:gd name="connsiteY62" fmla="*/ 2260222 h 3784222"/>
              <a:gd name="connsiteX63" fmla="*/ 3453295 w 4164495"/>
              <a:gd name="connsiteY63" fmla="*/ 2248934 h 3784222"/>
              <a:gd name="connsiteX64" fmla="*/ 3475872 w 4164495"/>
              <a:gd name="connsiteY64" fmla="*/ 2203778 h 3784222"/>
              <a:gd name="connsiteX65" fmla="*/ 3509739 w 4164495"/>
              <a:gd name="connsiteY65" fmla="*/ 2237645 h 3784222"/>
              <a:gd name="connsiteX66" fmla="*/ 3532317 w 4164495"/>
              <a:gd name="connsiteY66" fmla="*/ 2327956 h 3784222"/>
              <a:gd name="connsiteX67" fmla="*/ 3577472 w 4164495"/>
              <a:gd name="connsiteY67" fmla="*/ 2361822 h 3784222"/>
              <a:gd name="connsiteX68" fmla="*/ 3622628 w 4164495"/>
              <a:gd name="connsiteY68" fmla="*/ 2429556 h 3784222"/>
              <a:gd name="connsiteX69" fmla="*/ 3735517 w 4164495"/>
              <a:gd name="connsiteY69" fmla="*/ 2508578 h 3784222"/>
              <a:gd name="connsiteX70" fmla="*/ 3769383 w 4164495"/>
              <a:gd name="connsiteY70" fmla="*/ 2531156 h 3784222"/>
              <a:gd name="connsiteX71" fmla="*/ 3848406 w 4164495"/>
              <a:gd name="connsiteY71" fmla="*/ 2576311 h 3784222"/>
              <a:gd name="connsiteX72" fmla="*/ 3893561 w 4164495"/>
              <a:gd name="connsiteY72" fmla="*/ 2587600 h 3784222"/>
              <a:gd name="connsiteX73" fmla="*/ 3961295 w 4164495"/>
              <a:gd name="connsiteY73" fmla="*/ 2632756 h 3784222"/>
              <a:gd name="connsiteX74" fmla="*/ 4085472 w 4164495"/>
              <a:gd name="connsiteY74" fmla="*/ 2666622 h 3784222"/>
              <a:gd name="connsiteX75" fmla="*/ 4141917 w 4164495"/>
              <a:gd name="connsiteY75" fmla="*/ 2655334 h 3784222"/>
              <a:gd name="connsiteX76" fmla="*/ 4153206 w 4164495"/>
              <a:gd name="connsiteY76" fmla="*/ 2621467 h 3784222"/>
              <a:gd name="connsiteX77" fmla="*/ 4164495 w 4164495"/>
              <a:gd name="connsiteY77" fmla="*/ 2576311 h 3784222"/>
              <a:gd name="connsiteX78" fmla="*/ 4141917 w 4164495"/>
              <a:gd name="connsiteY78" fmla="*/ 2373111 h 3784222"/>
              <a:gd name="connsiteX79" fmla="*/ 4108050 w 4164495"/>
              <a:gd name="connsiteY79" fmla="*/ 2305378 h 3784222"/>
              <a:gd name="connsiteX80" fmla="*/ 4074183 w 4164495"/>
              <a:gd name="connsiteY80" fmla="*/ 2282800 h 3784222"/>
              <a:gd name="connsiteX81" fmla="*/ 4017739 w 4164495"/>
              <a:gd name="connsiteY81" fmla="*/ 2215067 h 3784222"/>
              <a:gd name="connsiteX82" fmla="*/ 3927428 w 4164495"/>
              <a:gd name="connsiteY82" fmla="*/ 2124756 h 3784222"/>
              <a:gd name="connsiteX83" fmla="*/ 3882272 w 4164495"/>
              <a:gd name="connsiteY83" fmla="*/ 2057022 h 3784222"/>
              <a:gd name="connsiteX84" fmla="*/ 3780672 w 4164495"/>
              <a:gd name="connsiteY84" fmla="*/ 1966711 h 3784222"/>
              <a:gd name="connsiteX85" fmla="*/ 3746806 w 4164495"/>
              <a:gd name="connsiteY85" fmla="*/ 1921556 h 3784222"/>
              <a:gd name="connsiteX86" fmla="*/ 3712939 w 4164495"/>
              <a:gd name="connsiteY86" fmla="*/ 1898978 h 3784222"/>
              <a:gd name="connsiteX87" fmla="*/ 3656495 w 4164495"/>
              <a:gd name="connsiteY87" fmla="*/ 1842534 h 3784222"/>
              <a:gd name="connsiteX88" fmla="*/ 3633917 w 4164495"/>
              <a:gd name="connsiteY88" fmla="*/ 1808667 h 3784222"/>
              <a:gd name="connsiteX89" fmla="*/ 3588761 w 4164495"/>
              <a:gd name="connsiteY89" fmla="*/ 1774800 h 3784222"/>
              <a:gd name="connsiteX90" fmla="*/ 3566183 w 4164495"/>
              <a:gd name="connsiteY90" fmla="*/ 1740934 h 3784222"/>
              <a:gd name="connsiteX91" fmla="*/ 3487161 w 4164495"/>
              <a:gd name="connsiteY91" fmla="*/ 1673200 h 3784222"/>
              <a:gd name="connsiteX92" fmla="*/ 3419428 w 4164495"/>
              <a:gd name="connsiteY92" fmla="*/ 1594178 h 3784222"/>
              <a:gd name="connsiteX93" fmla="*/ 3385561 w 4164495"/>
              <a:gd name="connsiteY93" fmla="*/ 1560311 h 3784222"/>
              <a:gd name="connsiteX94" fmla="*/ 3329117 w 4164495"/>
              <a:gd name="connsiteY94" fmla="*/ 1481289 h 3784222"/>
              <a:gd name="connsiteX95" fmla="*/ 3238806 w 4164495"/>
              <a:gd name="connsiteY95" fmla="*/ 1379689 h 3784222"/>
              <a:gd name="connsiteX96" fmla="*/ 3204939 w 4164495"/>
              <a:gd name="connsiteY96" fmla="*/ 1323245 h 3784222"/>
              <a:gd name="connsiteX97" fmla="*/ 3159783 w 4164495"/>
              <a:gd name="connsiteY97" fmla="*/ 1266800 h 3784222"/>
              <a:gd name="connsiteX98" fmla="*/ 3137206 w 4164495"/>
              <a:gd name="connsiteY98" fmla="*/ 1232934 h 3784222"/>
              <a:gd name="connsiteX99" fmla="*/ 3103339 w 4164495"/>
              <a:gd name="connsiteY99" fmla="*/ 1210356 h 3784222"/>
              <a:gd name="connsiteX100" fmla="*/ 2979161 w 4164495"/>
              <a:gd name="connsiteY100" fmla="*/ 1074889 h 3784222"/>
              <a:gd name="connsiteX101" fmla="*/ 2922717 w 4164495"/>
              <a:gd name="connsiteY101" fmla="*/ 1018445 h 3784222"/>
              <a:gd name="connsiteX102" fmla="*/ 2854983 w 4164495"/>
              <a:gd name="connsiteY102" fmla="*/ 939422 h 3784222"/>
              <a:gd name="connsiteX103" fmla="*/ 2764672 w 4164495"/>
              <a:gd name="connsiteY103" fmla="*/ 860400 h 3784222"/>
              <a:gd name="connsiteX104" fmla="*/ 2617917 w 4164495"/>
              <a:gd name="connsiteY104" fmla="*/ 724934 h 3784222"/>
              <a:gd name="connsiteX105" fmla="*/ 2289547 w 4164495"/>
              <a:gd name="connsiteY105" fmla="*/ 535018 h 3784222"/>
              <a:gd name="connsiteX106" fmla="*/ 2001515 w 4164495"/>
              <a:gd name="connsiteY106" fmla="*/ 174978 h 3784222"/>
              <a:gd name="connsiteX107" fmla="*/ 1209427 w 4164495"/>
              <a:gd name="connsiteY107" fmla="*/ 174978 h 3784222"/>
              <a:gd name="connsiteX108" fmla="*/ 1680939 w 4164495"/>
              <a:gd name="connsiteY108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947161 w 4164495"/>
              <a:gd name="connsiteY11" fmla="*/ 2655334 h 3784222"/>
              <a:gd name="connsiteX12" fmla="*/ 1048761 w 4164495"/>
              <a:gd name="connsiteY12" fmla="*/ 3106889 h 3784222"/>
              <a:gd name="connsiteX13" fmla="*/ 1071339 w 4164495"/>
              <a:gd name="connsiteY13" fmla="*/ 3264934 h 3784222"/>
              <a:gd name="connsiteX14" fmla="*/ 1093917 w 4164495"/>
              <a:gd name="connsiteY14" fmla="*/ 3332667 h 3784222"/>
              <a:gd name="connsiteX15" fmla="*/ 1195517 w 4164495"/>
              <a:gd name="connsiteY15" fmla="*/ 3422978 h 3784222"/>
              <a:gd name="connsiteX16" fmla="*/ 1229383 w 4164495"/>
              <a:gd name="connsiteY16" fmla="*/ 3434267 h 3784222"/>
              <a:gd name="connsiteX17" fmla="*/ 1297117 w 4164495"/>
              <a:gd name="connsiteY17" fmla="*/ 3366534 h 3784222"/>
              <a:gd name="connsiteX18" fmla="*/ 1364850 w 4164495"/>
              <a:gd name="connsiteY18" fmla="*/ 3298800 h 3784222"/>
              <a:gd name="connsiteX19" fmla="*/ 1398717 w 4164495"/>
              <a:gd name="connsiteY19" fmla="*/ 3332667 h 3784222"/>
              <a:gd name="connsiteX20" fmla="*/ 1410006 w 4164495"/>
              <a:gd name="connsiteY20" fmla="*/ 3366534 h 3784222"/>
              <a:gd name="connsiteX21" fmla="*/ 1432583 w 4164495"/>
              <a:gd name="connsiteY21" fmla="*/ 3411689 h 3784222"/>
              <a:gd name="connsiteX22" fmla="*/ 1466450 w 4164495"/>
              <a:gd name="connsiteY22" fmla="*/ 3513289 h 3784222"/>
              <a:gd name="connsiteX23" fmla="*/ 1511606 w 4164495"/>
              <a:gd name="connsiteY23" fmla="*/ 3581022 h 3784222"/>
              <a:gd name="connsiteX24" fmla="*/ 1534183 w 4164495"/>
              <a:gd name="connsiteY24" fmla="*/ 3682622 h 3784222"/>
              <a:gd name="connsiteX25" fmla="*/ 1568050 w 4164495"/>
              <a:gd name="connsiteY25" fmla="*/ 3761645 h 3784222"/>
              <a:gd name="connsiteX26" fmla="*/ 1601917 w 4164495"/>
              <a:gd name="connsiteY26" fmla="*/ 3784222 h 3784222"/>
              <a:gd name="connsiteX27" fmla="*/ 1635783 w 4164495"/>
              <a:gd name="connsiteY27" fmla="*/ 3761645 h 3784222"/>
              <a:gd name="connsiteX28" fmla="*/ 1669650 w 4164495"/>
              <a:gd name="connsiteY28" fmla="*/ 3716489 h 3784222"/>
              <a:gd name="connsiteX29" fmla="*/ 1714806 w 4164495"/>
              <a:gd name="connsiteY29" fmla="*/ 3648756 h 3784222"/>
              <a:gd name="connsiteX30" fmla="*/ 1748672 w 4164495"/>
              <a:gd name="connsiteY30" fmla="*/ 3614889 h 3784222"/>
              <a:gd name="connsiteX31" fmla="*/ 1782539 w 4164495"/>
              <a:gd name="connsiteY31" fmla="*/ 3513289 h 3784222"/>
              <a:gd name="connsiteX32" fmla="*/ 1793828 w 4164495"/>
              <a:gd name="connsiteY32" fmla="*/ 3479422 h 3784222"/>
              <a:gd name="connsiteX33" fmla="*/ 1827695 w 4164495"/>
              <a:gd name="connsiteY33" fmla="*/ 3468134 h 3784222"/>
              <a:gd name="connsiteX34" fmla="*/ 1929295 w 4164495"/>
              <a:gd name="connsiteY34" fmla="*/ 3535867 h 3784222"/>
              <a:gd name="connsiteX35" fmla="*/ 1997028 w 4164495"/>
              <a:gd name="connsiteY35" fmla="*/ 3569734 h 3784222"/>
              <a:gd name="connsiteX36" fmla="*/ 2064761 w 4164495"/>
              <a:gd name="connsiteY36" fmla="*/ 3614889 h 3784222"/>
              <a:gd name="connsiteX37" fmla="*/ 2098628 w 4164495"/>
              <a:gd name="connsiteY37" fmla="*/ 3626178 h 3784222"/>
              <a:gd name="connsiteX38" fmla="*/ 2279250 w 4164495"/>
              <a:gd name="connsiteY38" fmla="*/ 3648756 h 3784222"/>
              <a:gd name="connsiteX39" fmla="*/ 2346983 w 4164495"/>
              <a:gd name="connsiteY39" fmla="*/ 3660045 h 3784222"/>
              <a:gd name="connsiteX40" fmla="*/ 2448583 w 4164495"/>
              <a:gd name="connsiteY40" fmla="*/ 3648756 h 3784222"/>
              <a:gd name="connsiteX41" fmla="*/ 2459872 w 4164495"/>
              <a:gd name="connsiteY41" fmla="*/ 3614889 h 3784222"/>
              <a:gd name="connsiteX42" fmla="*/ 2493739 w 4164495"/>
              <a:gd name="connsiteY42" fmla="*/ 3603600 h 3784222"/>
              <a:gd name="connsiteX43" fmla="*/ 2505028 w 4164495"/>
              <a:gd name="connsiteY43" fmla="*/ 3569734 h 3784222"/>
              <a:gd name="connsiteX44" fmla="*/ 2584050 w 4164495"/>
              <a:gd name="connsiteY44" fmla="*/ 3513289 h 3784222"/>
              <a:gd name="connsiteX45" fmla="*/ 2617917 w 4164495"/>
              <a:gd name="connsiteY45" fmla="*/ 3456845 h 3784222"/>
              <a:gd name="connsiteX46" fmla="*/ 2651783 w 4164495"/>
              <a:gd name="connsiteY46" fmla="*/ 3422978 h 3784222"/>
              <a:gd name="connsiteX47" fmla="*/ 2696939 w 4164495"/>
              <a:gd name="connsiteY47" fmla="*/ 3343956 h 3784222"/>
              <a:gd name="connsiteX48" fmla="*/ 2730806 w 4164495"/>
              <a:gd name="connsiteY48" fmla="*/ 3050445 h 3784222"/>
              <a:gd name="connsiteX49" fmla="*/ 2753383 w 4164495"/>
              <a:gd name="connsiteY49" fmla="*/ 2824667 h 3784222"/>
              <a:gd name="connsiteX50" fmla="*/ 2775961 w 4164495"/>
              <a:gd name="connsiteY50" fmla="*/ 2700489 h 3784222"/>
              <a:gd name="connsiteX51" fmla="*/ 2787250 w 4164495"/>
              <a:gd name="connsiteY51" fmla="*/ 2666622 h 3784222"/>
              <a:gd name="connsiteX52" fmla="*/ 2821117 w 4164495"/>
              <a:gd name="connsiteY52" fmla="*/ 2644045 h 3784222"/>
              <a:gd name="connsiteX53" fmla="*/ 2854983 w 4164495"/>
              <a:gd name="connsiteY53" fmla="*/ 2576311 h 3784222"/>
              <a:gd name="connsiteX54" fmla="*/ 2877561 w 4164495"/>
              <a:gd name="connsiteY54" fmla="*/ 2542445 h 3784222"/>
              <a:gd name="connsiteX55" fmla="*/ 2900139 w 4164495"/>
              <a:gd name="connsiteY55" fmla="*/ 2497289 h 3784222"/>
              <a:gd name="connsiteX56" fmla="*/ 2922717 w 4164495"/>
              <a:gd name="connsiteY56" fmla="*/ 2463422 h 3784222"/>
              <a:gd name="connsiteX57" fmla="*/ 2967872 w 4164495"/>
              <a:gd name="connsiteY57" fmla="*/ 2406978 h 3784222"/>
              <a:gd name="connsiteX58" fmla="*/ 3001739 w 4164495"/>
              <a:gd name="connsiteY58" fmla="*/ 2327956 h 3784222"/>
              <a:gd name="connsiteX59" fmla="*/ 3092050 w 4164495"/>
              <a:gd name="connsiteY59" fmla="*/ 2294089 h 3784222"/>
              <a:gd name="connsiteX60" fmla="*/ 3125917 w 4164495"/>
              <a:gd name="connsiteY60" fmla="*/ 2271511 h 3784222"/>
              <a:gd name="connsiteX61" fmla="*/ 3159783 w 4164495"/>
              <a:gd name="connsiteY61" fmla="*/ 2260222 h 3784222"/>
              <a:gd name="connsiteX62" fmla="*/ 3453295 w 4164495"/>
              <a:gd name="connsiteY62" fmla="*/ 2248934 h 3784222"/>
              <a:gd name="connsiteX63" fmla="*/ 3475872 w 4164495"/>
              <a:gd name="connsiteY63" fmla="*/ 2203778 h 3784222"/>
              <a:gd name="connsiteX64" fmla="*/ 3509739 w 4164495"/>
              <a:gd name="connsiteY64" fmla="*/ 2237645 h 3784222"/>
              <a:gd name="connsiteX65" fmla="*/ 3532317 w 4164495"/>
              <a:gd name="connsiteY65" fmla="*/ 2327956 h 3784222"/>
              <a:gd name="connsiteX66" fmla="*/ 3577472 w 4164495"/>
              <a:gd name="connsiteY66" fmla="*/ 2361822 h 3784222"/>
              <a:gd name="connsiteX67" fmla="*/ 3622628 w 4164495"/>
              <a:gd name="connsiteY67" fmla="*/ 2429556 h 3784222"/>
              <a:gd name="connsiteX68" fmla="*/ 3735517 w 4164495"/>
              <a:gd name="connsiteY68" fmla="*/ 2508578 h 3784222"/>
              <a:gd name="connsiteX69" fmla="*/ 3769383 w 4164495"/>
              <a:gd name="connsiteY69" fmla="*/ 2531156 h 3784222"/>
              <a:gd name="connsiteX70" fmla="*/ 3848406 w 4164495"/>
              <a:gd name="connsiteY70" fmla="*/ 2576311 h 3784222"/>
              <a:gd name="connsiteX71" fmla="*/ 3893561 w 4164495"/>
              <a:gd name="connsiteY71" fmla="*/ 2587600 h 3784222"/>
              <a:gd name="connsiteX72" fmla="*/ 3961295 w 4164495"/>
              <a:gd name="connsiteY72" fmla="*/ 2632756 h 3784222"/>
              <a:gd name="connsiteX73" fmla="*/ 4085472 w 4164495"/>
              <a:gd name="connsiteY73" fmla="*/ 2666622 h 3784222"/>
              <a:gd name="connsiteX74" fmla="*/ 4141917 w 4164495"/>
              <a:gd name="connsiteY74" fmla="*/ 2655334 h 3784222"/>
              <a:gd name="connsiteX75" fmla="*/ 4153206 w 4164495"/>
              <a:gd name="connsiteY75" fmla="*/ 2621467 h 3784222"/>
              <a:gd name="connsiteX76" fmla="*/ 4164495 w 4164495"/>
              <a:gd name="connsiteY76" fmla="*/ 2576311 h 3784222"/>
              <a:gd name="connsiteX77" fmla="*/ 4141917 w 4164495"/>
              <a:gd name="connsiteY77" fmla="*/ 2373111 h 3784222"/>
              <a:gd name="connsiteX78" fmla="*/ 4108050 w 4164495"/>
              <a:gd name="connsiteY78" fmla="*/ 2305378 h 3784222"/>
              <a:gd name="connsiteX79" fmla="*/ 4074183 w 4164495"/>
              <a:gd name="connsiteY79" fmla="*/ 2282800 h 3784222"/>
              <a:gd name="connsiteX80" fmla="*/ 4017739 w 4164495"/>
              <a:gd name="connsiteY80" fmla="*/ 2215067 h 3784222"/>
              <a:gd name="connsiteX81" fmla="*/ 3927428 w 4164495"/>
              <a:gd name="connsiteY81" fmla="*/ 2124756 h 3784222"/>
              <a:gd name="connsiteX82" fmla="*/ 3882272 w 4164495"/>
              <a:gd name="connsiteY82" fmla="*/ 2057022 h 3784222"/>
              <a:gd name="connsiteX83" fmla="*/ 3780672 w 4164495"/>
              <a:gd name="connsiteY83" fmla="*/ 1966711 h 3784222"/>
              <a:gd name="connsiteX84" fmla="*/ 3746806 w 4164495"/>
              <a:gd name="connsiteY84" fmla="*/ 1921556 h 3784222"/>
              <a:gd name="connsiteX85" fmla="*/ 3712939 w 4164495"/>
              <a:gd name="connsiteY85" fmla="*/ 1898978 h 3784222"/>
              <a:gd name="connsiteX86" fmla="*/ 3656495 w 4164495"/>
              <a:gd name="connsiteY86" fmla="*/ 1842534 h 3784222"/>
              <a:gd name="connsiteX87" fmla="*/ 3633917 w 4164495"/>
              <a:gd name="connsiteY87" fmla="*/ 1808667 h 3784222"/>
              <a:gd name="connsiteX88" fmla="*/ 3588761 w 4164495"/>
              <a:gd name="connsiteY88" fmla="*/ 1774800 h 3784222"/>
              <a:gd name="connsiteX89" fmla="*/ 3566183 w 4164495"/>
              <a:gd name="connsiteY89" fmla="*/ 1740934 h 3784222"/>
              <a:gd name="connsiteX90" fmla="*/ 3487161 w 4164495"/>
              <a:gd name="connsiteY90" fmla="*/ 1673200 h 3784222"/>
              <a:gd name="connsiteX91" fmla="*/ 3419428 w 4164495"/>
              <a:gd name="connsiteY91" fmla="*/ 1594178 h 3784222"/>
              <a:gd name="connsiteX92" fmla="*/ 3385561 w 4164495"/>
              <a:gd name="connsiteY92" fmla="*/ 1560311 h 3784222"/>
              <a:gd name="connsiteX93" fmla="*/ 3329117 w 4164495"/>
              <a:gd name="connsiteY93" fmla="*/ 1481289 h 3784222"/>
              <a:gd name="connsiteX94" fmla="*/ 3238806 w 4164495"/>
              <a:gd name="connsiteY94" fmla="*/ 1379689 h 3784222"/>
              <a:gd name="connsiteX95" fmla="*/ 3204939 w 4164495"/>
              <a:gd name="connsiteY95" fmla="*/ 1323245 h 3784222"/>
              <a:gd name="connsiteX96" fmla="*/ 3159783 w 4164495"/>
              <a:gd name="connsiteY96" fmla="*/ 1266800 h 3784222"/>
              <a:gd name="connsiteX97" fmla="*/ 3137206 w 4164495"/>
              <a:gd name="connsiteY97" fmla="*/ 1232934 h 3784222"/>
              <a:gd name="connsiteX98" fmla="*/ 3103339 w 4164495"/>
              <a:gd name="connsiteY98" fmla="*/ 1210356 h 3784222"/>
              <a:gd name="connsiteX99" fmla="*/ 2979161 w 4164495"/>
              <a:gd name="connsiteY99" fmla="*/ 1074889 h 3784222"/>
              <a:gd name="connsiteX100" fmla="*/ 2922717 w 4164495"/>
              <a:gd name="connsiteY100" fmla="*/ 1018445 h 3784222"/>
              <a:gd name="connsiteX101" fmla="*/ 2854983 w 4164495"/>
              <a:gd name="connsiteY101" fmla="*/ 939422 h 3784222"/>
              <a:gd name="connsiteX102" fmla="*/ 2764672 w 4164495"/>
              <a:gd name="connsiteY102" fmla="*/ 860400 h 3784222"/>
              <a:gd name="connsiteX103" fmla="*/ 2617917 w 4164495"/>
              <a:gd name="connsiteY103" fmla="*/ 724934 h 3784222"/>
              <a:gd name="connsiteX104" fmla="*/ 2289547 w 4164495"/>
              <a:gd name="connsiteY104" fmla="*/ 535018 h 3784222"/>
              <a:gd name="connsiteX105" fmla="*/ 2001515 w 4164495"/>
              <a:gd name="connsiteY105" fmla="*/ 174978 h 3784222"/>
              <a:gd name="connsiteX106" fmla="*/ 1209427 w 4164495"/>
              <a:gd name="connsiteY106" fmla="*/ 174978 h 3784222"/>
              <a:gd name="connsiteX107" fmla="*/ 1680939 w 4164495"/>
              <a:gd name="connsiteY10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789117 w 4164495"/>
              <a:gd name="connsiteY10" fmla="*/ 2508578 h 3784222"/>
              <a:gd name="connsiteX11" fmla="*/ 947161 w 4164495"/>
              <a:gd name="connsiteY11" fmla="*/ 2655334 h 3784222"/>
              <a:gd name="connsiteX12" fmla="*/ 1048761 w 4164495"/>
              <a:gd name="connsiteY12" fmla="*/ 3106889 h 3784222"/>
              <a:gd name="connsiteX13" fmla="*/ 1071339 w 4164495"/>
              <a:gd name="connsiteY13" fmla="*/ 3264934 h 3784222"/>
              <a:gd name="connsiteX14" fmla="*/ 1093917 w 4164495"/>
              <a:gd name="connsiteY14" fmla="*/ 3332667 h 3784222"/>
              <a:gd name="connsiteX15" fmla="*/ 1195517 w 4164495"/>
              <a:gd name="connsiteY15" fmla="*/ 3422978 h 3784222"/>
              <a:gd name="connsiteX16" fmla="*/ 1229383 w 4164495"/>
              <a:gd name="connsiteY16" fmla="*/ 3434267 h 3784222"/>
              <a:gd name="connsiteX17" fmla="*/ 1297117 w 4164495"/>
              <a:gd name="connsiteY17" fmla="*/ 3366534 h 3784222"/>
              <a:gd name="connsiteX18" fmla="*/ 1364850 w 4164495"/>
              <a:gd name="connsiteY18" fmla="*/ 3298800 h 3784222"/>
              <a:gd name="connsiteX19" fmla="*/ 1398717 w 4164495"/>
              <a:gd name="connsiteY19" fmla="*/ 3332667 h 3784222"/>
              <a:gd name="connsiteX20" fmla="*/ 1410006 w 4164495"/>
              <a:gd name="connsiteY20" fmla="*/ 3366534 h 3784222"/>
              <a:gd name="connsiteX21" fmla="*/ 1432583 w 4164495"/>
              <a:gd name="connsiteY21" fmla="*/ 3411689 h 3784222"/>
              <a:gd name="connsiteX22" fmla="*/ 1466450 w 4164495"/>
              <a:gd name="connsiteY22" fmla="*/ 3513289 h 3784222"/>
              <a:gd name="connsiteX23" fmla="*/ 1511606 w 4164495"/>
              <a:gd name="connsiteY23" fmla="*/ 3581022 h 3784222"/>
              <a:gd name="connsiteX24" fmla="*/ 1534183 w 4164495"/>
              <a:gd name="connsiteY24" fmla="*/ 3682622 h 3784222"/>
              <a:gd name="connsiteX25" fmla="*/ 1568050 w 4164495"/>
              <a:gd name="connsiteY25" fmla="*/ 3761645 h 3784222"/>
              <a:gd name="connsiteX26" fmla="*/ 1601917 w 4164495"/>
              <a:gd name="connsiteY26" fmla="*/ 3784222 h 3784222"/>
              <a:gd name="connsiteX27" fmla="*/ 1635783 w 4164495"/>
              <a:gd name="connsiteY27" fmla="*/ 3761645 h 3784222"/>
              <a:gd name="connsiteX28" fmla="*/ 1669650 w 4164495"/>
              <a:gd name="connsiteY28" fmla="*/ 3716489 h 3784222"/>
              <a:gd name="connsiteX29" fmla="*/ 1714806 w 4164495"/>
              <a:gd name="connsiteY29" fmla="*/ 3648756 h 3784222"/>
              <a:gd name="connsiteX30" fmla="*/ 1748672 w 4164495"/>
              <a:gd name="connsiteY30" fmla="*/ 3614889 h 3784222"/>
              <a:gd name="connsiteX31" fmla="*/ 1782539 w 4164495"/>
              <a:gd name="connsiteY31" fmla="*/ 3513289 h 3784222"/>
              <a:gd name="connsiteX32" fmla="*/ 1793828 w 4164495"/>
              <a:gd name="connsiteY32" fmla="*/ 3479422 h 3784222"/>
              <a:gd name="connsiteX33" fmla="*/ 1827695 w 4164495"/>
              <a:gd name="connsiteY33" fmla="*/ 3468134 h 3784222"/>
              <a:gd name="connsiteX34" fmla="*/ 1929295 w 4164495"/>
              <a:gd name="connsiteY34" fmla="*/ 3535867 h 3784222"/>
              <a:gd name="connsiteX35" fmla="*/ 1997028 w 4164495"/>
              <a:gd name="connsiteY35" fmla="*/ 3569734 h 3784222"/>
              <a:gd name="connsiteX36" fmla="*/ 2064761 w 4164495"/>
              <a:gd name="connsiteY36" fmla="*/ 3614889 h 3784222"/>
              <a:gd name="connsiteX37" fmla="*/ 2098628 w 4164495"/>
              <a:gd name="connsiteY37" fmla="*/ 3626178 h 3784222"/>
              <a:gd name="connsiteX38" fmla="*/ 2279250 w 4164495"/>
              <a:gd name="connsiteY38" fmla="*/ 3648756 h 3784222"/>
              <a:gd name="connsiteX39" fmla="*/ 2346983 w 4164495"/>
              <a:gd name="connsiteY39" fmla="*/ 3660045 h 3784222"/>
              <a:gd name="connsiteX40" fmla="*/ 2448583 w 4164495"/>
              <a:gd name="connsiteY40" fmla="*/ 3648756 h 3784222"/>
              <a:gd name="connsiteX41" fmla="*/ 2459872 w 4164495"/>
              <a:gd name="connsiteY41" fmla="*/ 3614889 h 3784222"/>
              <a:gd name="connsiteX42" fmla="*/ 2493739 w 4164495"/>
              <a:gd name="connsiteY42" fmla="*/ 3603600 h 3784222"/>
              <a:gd name="connsiteX43" fmla="*/ 2505028 w 4164495"/>
              <a:gd name="connsiteY43" fmla="*/ 3569734 h 3784222"/>
              <a:gd name="connsiteX44" fmla="*/ 2584050 w 4164495"/>
              <a:gd name="connsiteY44" fmla="*/ 3513289 h 3784222"/>
              <a:gd name="connsiteX45" fmla="*/ 2617917 w 4164495"/>
              <a:gd name="connsiteY45" fmla="*/ 3456845 h 3784222"/>
              <a:gd name="connsiteX46" fmla="*/ 2651783 w 4164495"/>
              <a:gd name="connsiteY46" fmla="*/ 3422978 h 3784222"/>
              <a:gd name="connsiteX47" fmla="*/ 2696939 w 4164495"/>
              <a:gd name="connsiteY47" fmla="*/ 3343956 h 3784222"/>
              <a:gd name="connsiteX48" fmla="*/ 2730806 w 4164495"/>
              <a:gd name="connsiteY48" fmla="*/ 3050445 h 3784222"/>
              <a:gd name="connsiteX49" fmla="*/ 2753383 w 4164495"/>
              <a:gd name="connsiteY49" fmla="*/ 2824667 h 3784222"/>
              <a:gd name="connsiteX50" fmla="*/ 2775961 w 4164495"/>
              <a:gd name="connsiteY50" fmla="*/ 2700489 h 3784222"/>
              <a:gd name="connsiteX51" fmla="*/ 2787250 w 4164495"/>
              <a:gd name="connsiteY51" fmla="*/ 2666622 h 3784222"/>
              <a:gd name="connsiteX52" fmla="*/ 2821117 w 4164495"/>
              <a:gd name="connsiteY52" fmla="*/ 2644045 h 3784222"/>
              <a:gd name="connsiteX53" fmla="*/ 2854983 w 4164495"/>
              <a:gd name="connsiteY53" fmla="*/ 2576311 h 3784222"/>
              <a:gd name="connsiteX54" fmla="*/ 2877561 w 4164495"/>
              <a:gd name="connsiteY54" fmla="*/ 2542445 h 3784222"/>
              <a:gd name="connsiteX55" fmla="*/ 2900139 w 4164495"/>
              <a:gd name="connsiteY55" fmla="*/ 2497289 h 3784222"/>
              <a:gd name="connsiteX56" fmla="*/ 2922717 w 4164495"/>
              <a:gd name="connsiteY56" fmla="*/ 2463422 h 3784222"/>
              <a:gd name="connsiteX57" fmla="*/ 2967872 w 4164495"/>
              <a:gd name="connsiteY57" fmla="*/ 2406978 h 3784222"/>
              <a:gd name="connsiteX58" fmla="*/ 3001739 w 4164495"/>
              <a:gd name="connsiteY58" fmla="*/ 2327956 h 3784222"/>
              <a:gd name="connsiteX59" fmla="*/ 3092050 w 4164495"/>
              <a:gd name="connsiteY59" fmla="*/ 2294089 h 3784222"/>
              <a:gd name="connsiteX60" fmla="*/ 3125917 w 4164495"/>
              <a:gd name="connsiteY60" fmla="*/ 2271511 h 3784222"/>
              <a:gd name="connsiteX61" fmla="*/ 3159783 w 4164495"/>
              <a:gd name="connsiteY61" fmla="*/ 2260222 h 3784222"/>
              <a:gd name="connsiteX62" fmla="*/ 3453295 w 4164495"/>
              <a:gd name="connsiteY62" fmla="*/ 2248934 h 3784222"/>
              <a:gd name="connsiteX63" fmla="*/ 3475872 w 4164495"/>
              <a:gd name="connsiteY63" fmla="*/ 2203778 h 3784222"/>
              <a:gd name="connsiteX64" fmla="*/ 3509739 w 4164495"/>
              <a:gd name="connsiteY64" fmla="*/ 2237645 h 3784222"/>
              <a:gd name="connsiteX65" fmla="*/ 3532317 w 4164495"/>
              <a:gd name="connsiteY65" fmla="*/ 2327956 h 3784222"/>
              <a:gd name="connsiteX66" fmla="*/ 3577472 w 4164495"/>
              <a:gd name="connsiteY66" fmla="*/ 2361822 h 3784222"/>
              <a:gd name="connsiteX67" fmla="*/ 3622628 w 4164495"/>
              <a:gd name="connsiteY67" fmla="*/ 2429556 h 3784222"/>
              <a:gd name="connsiteX68" fmla="*/ 3735517 w 4164495"/>
              <a:gd name="connsiteY68" fmla="*/ 2508578 h 3784222"/>
              <a:gd name="connsiteX69" fmla="*/ 3769383 w 4164495"/>
              <a:gd name="connsiteY69" fmla="*/ 2531156 h 3784222"/>
              <a:gd name="connsiteX70" fmla="*/ 3848406 w 4164495"/>
              <a:gd name="connsiteY70" fmla="*/ 2576311 h 3784222"/>
              <a:gd name="connsiteX71" fmla="*/ 3893561 w 4164495"/>
              <a:gd name="connsiteY71" fmla="*/ 2587600 h 3784222"/>
              <a:gd name="connsiteX72" fmla="*/ 3961295 w 4164495"/>
              <a:gd name="connsiteY72" fmla="*/ 2632756 h 3784222"/>
              <a:gd name="connsiteX73" fmla="*/ 4085472 w 4164495"/>
              <a:gd name="connsiteY73" fmla="*/ 2666622 h 3784222"/>
              <a:gd name="connsiteX74" fmla="*/ 4141917 w 4164495"/>
              <a:gd name="connsiteY74" fmla="*/ 2655334 h 3784222"/>
              <a:gd name="connsiteX75" fmla="*/ 4153206 w 4164495"/>
              <a:gd name="connsiteY75" fmla="*/ 2621467 h 3784222"/>
              <a:gd name="connsiteX76" fmla="*/ 4164495 w 4164495"/>
              <a:gd name="connsiteY76" fmla="*/ 2576311 h 3784222"/>
              <a:gd name="connsiteX77" fmla="*/ 4141917 w 4164495"/>
              <a:gd name="connsiteY77" fmla="*/ 2373111 h 3784222"/>
              <a:gd name="connsiteX78" fmla="*/ 4108050 w 4164495"/>
              <a:gd name="connsiteY78" fmla="*/ 2305378 h 3784222"/>
              <a:gd name="connsiteX79" fmla="*/ 4074183 w 4164495"/>
              <a:gd name="connsiteY79" fmla="*/ 2282800 h 3784222"/>
              <a:gd name="connsiteX80" fmla="*/ 4017739 w 4164495"/>
              <a:gd name="connsiteY80" fmla="*/ 2215067 h 3784222"/>
              <a:gd name="connsiteX81" fmla="*/ 3927428 w 4164495"/>
              <a:gd name="connsiteY81" fmla="*/ 2124756 h 3784222"/>
              <a:gd name="connsiteX82" fmla="*/ 3882272 w 4164495"/>
              <a:gd name="connsiteY82" fmla="*/ 2057022 h 3784222"/>
              <a:gd name="connsiteX83" fmla="*/ 3780672 w 4164495"/>
              <a:gd name="connsiteY83" fmla="*/ 1966711 h 3784222"/>
              <a:gd name="connsiteX84" fmla="*/ 3746806 w 4164495"/>
              <a:gd name="connsiteY84" fmla="*/ 1921556 h 3784222"/>
              <a:gd name="connsiteX85" fmla="*/ 3712939 w 4164495"/>
              <a:gd name="connsiteY85" fmla="*/ 1898978 h 3784222"/>
              <a:gd name="connsiteX86" fmla="*/ 3656495 w 4164495"/>
              <a:gd name="connsiteY86" fmla="*/ 1842534 h 3784222"/>
              <a:gd name="connsiteX87" fmla="*/ 3633917 w 4164495"/>
              <a:gd name="connsiteY87" fmla="*/ 1808667 h 3784222"/>
              <a:gd name="connsiteX88" fmla="*/ 3588761 w 4164495"/>
              <a:gd name="connsiteY88" fmla="*/ 1774800 h 3784222"/>
              <a:gd name="connsiteX89" fmla="*/ 3566183 w 4164495"/>
              <a:gd name="connsiteY89" fmla="*/ 1740934 h 3784222"/>
              <a:gd name="connsiteX90" fmla="*/ 3487161 w 4164495"/>
              <a:gd name="connsiteY90" fmla="*/ 1673200 h 3784222"/>
              <a:gd name="connsiteX91" fmla="*/ 3419428 w 4164495"/>
              <a:gd name="connsiteY91" fmla="*/ 1594178 h 3784222"/>
              <a:gd name="connsiteX92" fmla="*/ 3385561 w 4164495"/>
              <a:gd name="connsiteY92" fmla="*/ 1560311 h 3784222"/>
              <a:gd name="connsiteX93" fmla="*/ 3329117 w 4164495"/>
              <a:gd name="connsiteY93" fmla="*/ 1481289 h 3784222"/>
              <a:gd name="connsiteX94" fmla="*/ 3238806 w 4164495"/>
              <a:gd name="connsiteY94" fmla="*/ 1379689 h 3784222"/>
              <a:gd name="connsiteX95" fmla="*/ 3204939 w 4164495"/>
              <a:gd name="connsiteY95" fmla="*/ 1323245 h 3784222"/>
              <a:gd name="connsiteX96" fmla="*/ 3159783 w 4164495"/>
              <a:gd name="connsiteY96" fmla="*/ 1266800 h 3784222"/>
              <a:gd name="connsiteX97" fmla="*/ 3137206 w 4164495"/>
              <a:gd name="connsiteY97" fmla="*/ 1232934 h 3784222"/>
              <a:gd name="connsiteX98" fmla="*/ 3103339 w 4164495"/>
              <a:gd name="connsiteY98" fmla="*/ 1210356 h 3784222"/>
              <a:gd name="connsiteX99" fmla="*/ 2979161 w 4164495"/>
              <a:gd name="connsiteY99" fmla="*/ 1074889 h 3784222"/>
              <a:gd name="connsiteX100" fmla="*/ 2922717 w 4164495"/>
              <a:gd name="connsiteY100" fmla="*/ 1018445 h 3784222"/>
              <a:gd name="connsiteX101" fmla="*/ 2854983 w 4164495"/>
              <a:gd name="connsiteY101" fmla="*/ 939422 h 3784222"/>
              <a:gd name="connsiteX102" fmla="*/ 2764672 w 4164495"/>
              <a:gd name="connsiteY102" fmla="*/ 860400 h 3784222"/>
              <a:gd name="connsiteX103" fmla="*/ 2617917 w 4164495"/>
              <a:gd name="connsiteY103" fmla="*/ 724934 h 3784222"/>
              <a:gd name="connsiteX104" fmla="*/ 2289547 w 4164495"/>
              <a:gd name="connsiteY104" fmla="*/ 535018 h 3784222"/>
              <a:gd name="connsiteX105" fmla="*/ 2001515 w 4164495"/>
              <a:gd name="connsiteY105" fmla="*/ 174978 h 3784222"/>
              <a:gd name="connsiteX106" fmla="*/ 1209427 w 4164495"/>
              <a:gd name="connsiteY106" fmla="*/ 174978 h 3784222"/>
              <a:gd name="connsiteX107" fmla="*/ 1680939 w 4164495"/>
              <a:gd name="connsiteY10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48761 w 4164495"/>
              <a:gd name="connsiteY11" fmla="*/ 3106889 h 3784222"/>
              <a:gd name="connsiteX12" fmla="*/ 1071339 w 4164495"/>
              <a:gd name="connsiteY12" fmla="*/ 3264934 h 3784222"/>
              <a:gd name="connsiteX13" fmla="*/ 1093917 w 4164495"/>
              <a:gd name="connsiteY13" fmla="*/ 3332667 h 3784222"/>
              <a:gd name="connsiteX14" fmla="*/ 1195517 w 4164495"/>
              <a:gd name="connsiteY14" fmla="*/ 3422978 h 3784222"/>
              <a:gd name="connsiteX15" fmla="*/ 1229383 w 4164495"/>
              <a:gd name="connsiteY15" fmla="*/ 3434267 h 3784222"/>
              <a:gd name="connsiteX16" fmla="*/ 1297117 w 4164495"/>
              <a:gd name="connsiteY16" fmla="*/ 3366534 h 3784222"/>
              <a:gd name="connsiteX17" fmla="*/ 1364850 w 4164495"/>
              <a:gd name="connsiteY17" fmla="*/ 3298800 h 3784222"/>
              <a:gd name="connsiteX18" fmla="*/ 1398717 w 4164495"/>
              <a:gd name="connsiteY18" fmla="*/ 3332667 h 3784222"/>
              <a:gd name="connsiteX19" fmla="*/ 1410006 w 4164495"/>
              <a:gd name="connsiteY19" fmla="*/ 3366534 h 3784222"/>
              <a:gd name="connsiteX20" fmla="*/ 1432583 w 4164495"/>
              <a:gd name="connsiteY20" fmla="*/ 3411689 h 3784222"/>
              <a:gd name="connsiteX21" fmla="*/ 1466450 w 4164495"/>
              <a:gd name="connsiteY21" fmla="*/ 3513289 h 3784222"/>
              <a:gd name="connsiteX22" fmla="*/ 1511606 w 4164495"/>
              <a:gd name="connsiteY22" fmla="*/ 3581022 h 3784222"/>
              <a:gd name="connsiteX23" fmla="*/ 1534183 w 4164495"/>
              <a:gd name="connsiteY23" fmla="*/ 3682622 h 3784222"/>
              <a:gd name="connsiteX24" fmla="*/ 1568050 w 4164495"/>
              <a:gd name="connsiteY24" fmla="*/ 3761645 h 3784222"/>
              <a:gd name="connsiteX25" fmla="*/ 1601917 w 4164495"/>
              <a:gd name="connsiteY25" fmla="*/ 3784222 h 3784222"/>
              <a:gd name="connsiteX26" fmla="*/ 1635783 w 4164495"/>
              <a:gd name="connsiteY26" fmla="*/ 3761645 h 3784222"/>
              <a:gd name="connsiteX27" fmla="*/ 1669650 w 4164495"/>
              <a:gd name="connsiteY27" fmla="*/ 3716489 h 3784222"/>
              <a:gd name="connsiteX28" fmla="*/ 1714806 w 4164495"/>
              <a:gd name="connsiteY28" fmla="*/ 3648756 h 3784222"/>
              <a:gd name="connsiteX29" fmla="*/ 1748672 w 4164495"/>
              <a:gd name="connsiteY29" fmla="*/ 3614889 h 3784222"/>
              <a:gd name="connsiteX30" fmla="*/ 1782539 w 4164495"/>
              <a:gd name="connsiteY30" fmla="*/ 3513289 h 3784222"/>
              <a:gd name="connsiteX31" fmla="*/ 1793828 w 4164495"/>
              <a:gd name="connsiteY31" fmla="*/ 3479422 h 3784222"/>
              <a:gd name="connsiteX32" fmla="*/ 1827695 w 4164495"/>
              <a:gd name="connsiteY32" fmla="*/ 3468134 h 3784222"/>
              <a:gd name="connsiteX33" fmla="*/ 1929295 w 4164495"/>
              <a:gd name="connsiteY33" fmla="*/ 3535867 h 3784222"/>
              <a:gd name="connsiteX34" fmla="*/ 1997028 w 4164495"/>
              <a:gd name="connsiteY34" fmla="*/ 3569734 h 3784222"/>
              <a:gd name="connsiteX35" fmla="*/ 2064761 w 4164495"/>
              <a:gd name="connsiteY35" fmla="*/ 3614889 h 3784222"/>
              <a:gd name="connsiteX36" fmla="*/ 2098628 w 4164495"/>
              <a:gd name="connsiteY36" fmla="*/ 3626178 h 3784222"/>
              <a:gd name="connsiteX37" fmla="*/ 2279250 w 4164495"/>
              <a:gd name="connsiteY37" fmla="*/ 3648756 h 3784222"/>
              <a:gd name="connsiteX38" fmla="*/ 2346983 w 4164495"/>
              <a:gd name="connsiteY38" fmla="*/ 3660045 h 3784222"/>
              <a:gd name="connsiteX39" fmla="*/ 2448583 w 4164495"/>
              <a:gd name="connsiteY39" fmla="*/ 3648756 h 3784222"/>
              <a:gd name="connsiteX40" fmla="*/ 2459872 w 4164495"/>
              <a:gd name="connsiteY40" fmla="*/ 3614889 h 3784222"/>
              <a:gd name="connsiteX41" fmla="*/ 2493739 w 4164495"/>
              <a:gd name="connsiteY41" fmla="*/ 3603600 h 3784222"/>
              <a:gd name="connsiteX42" fmla="*/ 2505028 w 4164495"/>
              <a:gd name="connsiteY42" fmla="*/ 3569734 h 3784222"/>
              <a:gd name="connsiteX43" fmla="*/ 2584050 w 4164495"/>
              <a:gd name="connsiteY43" fmla="*/ 3513289 h 3784222"/>
              <a:gd name="connsiteX44" fmla="*/ 2617917 w 4164495"/>
              <a:gd name="connsiteY44" fmla="*/ 3456845 h 3784222"/>
              <a:gd name="connsiteX45" fmla="*/ 2651783 w 4164495"/>
              <a:gd name="connsiteY45" fmla="*/ 3422978 h 3784222"/>
              <a:gd name="connsiteX46" fmla="*/ 2696939 w 4164495"/>
              <a:gd name="connsiteY46" fmla="*/ 3343956 h 3784222"/>
              <a:gd name="connsiteX47" fmla="*/ 2730806 w 4164495"/>
              <a:gd name="connsiteY47" fmla="*/ 3050445 h 3784222"/>
              <a:gd name="connsiteX48" fmla="*/ 2753383 w 4164495"/>
              <a:gd name="connsiteY48" fmla="*/ 2824667 h 3784222"/>
              <a:gd name="connsiteX49" fmla="*/ 2775961 w 4164495"/>
              <a:gd name="connsiteY49" fmla="*/ 2700489 h 3784222"/>
              <a:gd name="connsiteX50" fmla="*/ 2787250 w 4164495"/>
              <a:gd name="connsiteY50" fmla="*/ 2666622 h 3784222"/>
              <a:gd name="connsiteX51" fmla="*/ 2821117 w 4164495"/>
              <a:gd name="connsiteY51" fmla="*/ 2644045 h 3784222"/>
              <a:gd name="connsiteX52" fmla="*/ 2854983 w 4164495"/>
              <a:gd name="connsiteY52" fmla="*/ 2576311 h 3784222"/>
              <a:gd name="connsiteX53" fmla="*/ 2877561 w 4164495"/>
              <a:gd name="connsiteY53" fmla="*/ 2542445 h 3784222"/>
              <a:gd name="connsiteX54" fmla="*/ 2900139 w 4164495"/>
              <a:gd name="connsiteY54" fmla="*/ 2497289 h 3784222"/>
              <a:gd name="connsiteX55" fmla="*/ 2922717 w 4164495"/>
              <a:gd name="connsiteY55" fmla="*/ 2463422 h 3784222"/>
              <a:gd name="connsiteX56" fmla="*/ 2967872 w 4164495"/>
              <a:gd name="connsiteY56" fmla="*/ 2406978 h 3784222"/>
              <a:gd name="connsiteX57" fmla="*/ 3001739 w 4164495"/>
              <a:gd name="connsiteY57" fmla="*/ 2327956 h 3784222"/>
              <a:gd name="connsiteX58" fmla="*/ 3092050 w 4164495"/>
              <a:gd name="connsiteY58" fmla="*/ 2294089 h 3784222"/>
              <a:gd name="connsiteX59" fmla="*/ 3125917 w 4164495"/>
              <a:gd name="connsiteY59" fmla="*/ 2271511 h 3784222"/>
              <a:gd name="connsiteX60" fmla="*/ 3159783 w 4164495"/>
              <a:gd name="connsiteY60" fmla="*/ 2260222 h 3784222"/>
              <a:gd name="connsiteX61" fmla="*/ 3453295 w 4164495"/>
              <a:gd name="connsiteY61" fmla="*/ 2248934 h 3784222"/>
              <a:gd name="connsiteX62" fmla="*/ 3475872 w 4164495"/>
              <a:gd name="connsiteY62" fmla="*/ 2203778 h 3784222"/>
              <a:gd name="connsiteX63" fmla="*/ 3509739 w 4164495"/>
              <a:gd name="connsiteY63" fmla="*/ 2237645 h 3784222"/>
              <a:gd name="connsiteX64" fmla="*/ 3532317 w 4164495"/>
              <a:gd name="connsiteY64" fmla="*/ 2327956 h 3784222"/>
              <a:gd name="connsiteX65" fmla="*/ 3577472 w 4164495"/>
              <a:gd name="connsiteY65" fmla="*/ 2361822 h 3784222"/>
              <a:gd name="connsiteX66" fmla="*/ 3622628 w 4164495"/>
              <a:gd name="connsiteY66" fmla="*/ 2429556 h 3784222"/>
              <a:gd name="connsiteX67" fmla="*/ 3735517 w 4164495"/>
              <a:gd name="connsiteY67" fmla="*/ 2508578 h 3784222"/>
              <a:gd name="connsiteX68" fmla="*/ 3769383 w 4164495"/>
              <a:gd name="connsiteY68" fmla="*/ 2531156 h 3784222"/>
              <a:gd name="connsiteX69" fmla="*/ 3848406 w 4164495"/>
              <a:gd name="connsiteY69" fmla="*/ 2576311 h 3784222"/>
              <a:gd name="connsiteX70" fmla="*/ 3893561 w 4164495"/>
              <a:gd name="connsiteY70" fmla="*/ 2587600 h 3784222"/>
              <a:gd name="connsiteX71" fmla="*/ 3961295 w 4164495"/>
              <a:gd name="connsiteY71" fmla="*/ 2632756 h 3784222"/>
              <a:gd name="connsiteX72" fmla="*/ 4085472 w 4164495"/>
              <a:gd name="connsiteY72" fmla="*/ 2666622 h 3784222"/>
              <a:gd name="connsiteX73" fmla="*/ 4141917 w 4164495"/>
              <a:gd name="connsiteY73" fmla="*/ 2655334 h 3784222"/>
              <a:gd name="connsiteX74" fmla="*/ 4153206 w 4164495"/>
              <a:gd name="connsiteY74" fmla="*/ 2621467 h 3784222"/>
              <a:gd name="connsiteX75" fmla="*/ 4164495 w 4164495"/>
              <a:gd name="connsiteY75" fmla="*/ 2576311 h 3784222"/>
              <a:gd name="connsiteX76" fmla="*/ 4141917 w 4164495"/>
              <a:gd name="connsiteY76" fmla="*/ 2373111 h 3784222"/>
              <a:gd name="connsiteX77" fmla="*/ 4108050 w 4164495"/>
              <a:gd name="connsiteY77" fmla="*/ 2305378 h 3784222"/>
              <a:gd name="connsiteX78" fmla="*/ 4074183 w 4164495"/>
              <a:gd name="connsiteY78" fmla="*/ 2282800 h 3784222"/>
              <a:gd name="connsiteX79" fmla="*/ 4017739 w 4164495"/>
              <a:gd name="connsiteY79" fmla="*/ 2215067 h 3784222"/>
              <a:gd name="connsiteX80" fmla="*/ 3927428 w 4164495"/>
              <a:gd name="connsiteY80" fmla="*/ 2124756 h 3784222"/>
              <a:gd name="connsiteX81" fmla="*/ 3882272 w 4164495"/>
              <a:gd name="connsiteY81" fmla="*/ 2057022 h 3784222"/>
              <a:gd name="connsiteX82" fmla="*/ 3780672 w 4164495"/>
              <a:gd name="connsiteY82" fmla="*/ 1966711 h 3784222"/>
              <a:gd name="connsiteX83" fmla="*/ 3746806 w 4164495"/>
              <a:gd name="connsiteY83" fmla="*/ 1921556 h 3784222"/>
              <a:gd name="connsiteX84" fmla="*/ 3712939 w 4164495"/>
              <a:gd name="connsiteY84" fmla="*/ 1898978 h 3784222"/>
              <a:gd name="connsiteX85" fmla="*/ 3656495 w 4164495"/>
              <a:gd name="connsiteY85" fmla="*/ 1842534 h 3784222"/>
              <a:gd name="connsiteX86" fmla="*/ 3633917 w 4164495"/>
              <a:gd name="connsiteY86" fmla="*/ 1808667 h 3784222"/>
              <a:gd name="connsiteX87" fmla="*/ 3588761 w 4164495"/>
              <a:gd name="connsiteY87" fmla="*/ 1774800 h 3784222"/>
              <a:gd name="connsiteX88" fmla="*/ 3566183 w 4164495"/>
              <a:gd name="connsiteY88" fmla="*/ 1740934 h 3784222"/>
              <a:gd name="connsiteX89" fmla="*/ 3487161 w 4164495"/>
              <a:gd name="connsiteY89" fmla="*/ 1673200 h 3784222"/>
              <a:gd name="connsiteX90" fmla="*/ 3419428 w 4164495"/>
              <a:gd name="connsiteY90" fmla="*/ 1594178 h 3784222"/>
              <a:gd name="connsiteX91" fmla="*/ 3385561 w 4164495"/>
              <a:gd name="connsiteY91" fmla="*/ 1560311 h 3784222"/>
              <a:gd name="connsiteX92" fmla="*/ 3329117 w 4164495"/>
              <a:gd name="connsiteY92" fmla="*/ 1481289 h 3784222"/>
              <a:gd name="connsiteX93" fmla="*/ 3238806 w 4164495"/>
              <a:gd name="connsiteY93" fmla="*/ 1379689 h 3784222"/>
              <a:gd name="connsiteX94" fmla="*/ 3204939 w 4164495"/>
              <a:gd name="connsiteY94" fmla="*/ 1323245 h 3784222"/>
              <a:gd name="connsiteX95" fmla="*/ 3159783 w 4164495"/>
              <a:gd name="connsiteY95" fmla="*/ 1266800 h 3784222"/>
              <a:gd name="connsiteX96" fmla="*/ 3137206 w 4164495"/>
              <a:gd name="connsiteY96" fmla="*/ 1232934 h 3784222"/>
              <a:gd name="connsiteX97" fmla="*/ 3103339 w 4164495"/>
              <a:gd name="connsiteY97" fmla="*/ 1210356 h 3784222"/>
              <a:gd name="connsiteX98" fmla="*/ 2979161 w 4164495"/>
              <a:gd name="connsiteY98" fmla="*/ 1074889 h 3784222"/>
              <a:gd name="connsiteX99" fmla="*/ 2922717 w 4164495"/>
              <a:gd name="connsiteY99" fmla="*/ 1018445 h 3784222"/>
              <a:gd name="connsiteX100" fmla="*/ 2854983 w 4164495"/>
              <a:gd name="connsiteY100" fmla="*/ 939422 h 3784222"/>
              <a:gd name="connsiteX101" fmla="*/ 2764672 w 4164495"/>
              <a:gd name="connsiteY101" fmla="*/ 860400 h 3784222"/>
              <a:gd name="connsiteX102" fmla="*/ 2617917 w 4164495"/>
              <a:gd name="connsiteY102" fmla="*/ 724934 h 3784222"/>
              <a:gd name="connsiteX103" fmla="*/ 2289547 w 4164495"/>
              <a:gd name="connsiteY103" fmla="*/ 535018 h 3784222"/>
              <a:gd name="connsiteX104" fmla="*/ 2001515 w 4164495"/>
              <a:gd name="connsiteY104" fmla="*/ 174978 h 3784222"/>
              <a:gd name="connsiteX105" fmla="*/ 1209427 w 4164495"/>
              <a:gd name="connsiteY105" fmla="*/ 174978 h 3784222"/>
              <a:gd name="connsiteX106" fmla="*/ 1680939 w 4164495"/>
              <a:gd name="connsiteY106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48761 w 4164495"/>
              <a:gd name="connsiteY11" fmla="*/ 3106889 h 3784222"/>
              <a:gd name="connsiteX12" fmla="*/ 1071339 w 4164495"/>
              <a:gd name="connsiteY12" fmla="*/ 3264934 h 3784222"/>
              <a:gd name="connsiteX13" fmla="*/ 1195517 w 4164495"/>
              <a:gd name="connsiteY13" fmla="*/ 3422978 h 3784222"/>
              <a:gd name="connsiteX14" fmla="*/ 1229383 w 4164495"/>
              <a:gd name="connsiteY14" fmla="*/ 3434267 h 3784222"/>
              <a:gd name="connsiteX15" fmla="*/ 1297117 w 4164495"/>
              <a:gd name="connsiteY15" fmla="*/ 3366534 h 3784222"/>
              <a:gd name="connsiteX16" fmla="*/ 1364850 w 4164495"/>
              <a:gd name="connsiteY16" fmla="*/ 3298800 h 3784222"/>
              <a:gd name="connsiteX17" fmla="*/ 1398717 w 4164495"/>
              <a:gd name="connsiteY17" fmla="*/ 3332667 h 3784222"/>
              <a:gd name="connsiteX18" fmla="*/ 1410006 w 4164495"/>
              <a:gd name="connsiteY18" fmla="*/ 3366534 h 3784222"/>
              <a:gd name="connsiteX19" fmla="*/ 1432583 w 4164495"/>
              <a:gd name="connsiteY19" fmla="*/ 3411689 h 3784222"/>
              <a:gd name="connsiteX20" fmla="*/ 1466450 w 4164495"/>
              <a:gd name="connsiteY20" fmla="*/ 3513289 h 3784222"/>
              <a:gd name="connsiteX21" fmla="*/ 1511606 w 4164495"/>
              <a:gd name="connsiteY21" fmla="*/ 3581022 h 3784222"/>
              <a:gd name="connsiteX22" fmla="*/ 1534183 w 4164495"/>
              <a:gd name="connsiteY22" fmla="*/ 3682622 h 3784222"/>
              <a:gd name="connsiteX23" fmla="*/ 1568050 w 4164495"/>
              <a:gd name="connsiteY23" fmla="*/ 3761645 h 3784222"/>
              <a:gd name="connsiteX24" fmla="*/ 1601917 w 4164495"/>
              <a:gd name="connsiteY24" fmla="*/ 3784222 h 3784222"/>
              <a:gd name="connsiteX25" fmla="*/ 1635783 w 4164495"/>
              <a:gd name="connsiteY25" fmla="*/ 3761645 h 3784222"/>
              <a:gd name="connsiteX26" fmla="*/ 1669650 w 4164495"/>
              <a:gd name="connsiteY26" fmla="*/ 3716489 h 3784222"/>
              <a:gd name="connsiteX27" fmla="*/ 1714806 w 4164495"/>
              <a:gd name="connsiteY27" fmla="*/ 3648756 h 3784222"/>
              <a:gd name="connsiteX28" fmla="*/ 1748672 w 4164495"/>
              <a:gd name="connsiteY28" fmla="*/ 3614889 h 3784222"/>
              <a:gd name="connsiteX29" fmla="*/ 1782539 w 4164495"/>
              <a:gd name="connsiteY29" fmla="*/ 3513289 h 3784222"/>
              <a:gd name="connsiteX30" fmla="*/ 1793828 w 4164495"/>
              <a:gd name="connsiteY30" fmla="*/ 3479422 h 3784222"/>
              <a:gd name="connsiteX31" fmla="*/ 1827695 w 4164495"/>
              <a:gd name="connsiteY31" fmla="*/ 3468134 h 3784222"/>
              <a:gd name="connsiteX32" fmla="*/ 1929295 w 4164495"/>
              <a:gd name="connsiteY32" fmla="*/ 3535867 h 3784222"/>
              <a:gd name="connsiteX33" fmla="*/ 1997028 w 4164495"/>
              <a:gd name="connsiteY33" fmla="*/ 3569734 h 3784222"/>
              <a:gd name="connsiteX34" fmla="*/ 2064761 w 4164495"/>
              <a:gd name="connsiteY34" fmla="*/ 3614889 h 3784222"/>
              <a:gd name="connsiteX35" fmla="*/ 2098628 w 4164495"/>
              <a:gd name="connsiteY35" fmla="*/ 3626178 h 3784222"/>
              <a:gd name="connsiteX36" fmla="*/ 2279250 w 4164495"/>
              <a:gd name="connsiteY36" fmla="*/ 3648756 h 3784222"/>
              <a:gd name="connsiteX37" fmla="*/ 2346983 w 4164495"/>
              <a:gd name="connsiteY37" fmla="*/ 3660045 h 3784222"/>
              <a:gd name="connsiteX38" fmla="*/ 2448583 w 4164495"/>
              <a:gd name="connsiteY38" fmla="*/ 3648756 h 3784222"/>
              <a:gd name="connsiteX39" fmla="*/ 2459872 w 4164495"/>
              <a:gd name="connsiteY39" fmla="*/ 3614889 h 3784222"/>
              <a:gd name="connsiteX40" fmla="*/ 2493739 w 4164495"/>
              <a:gd name="connsiteY40" fmla="*/ 3603600 h 3784222"/>
              <a:gd name="connsiteX41" fmla="*/ 2505028 w 4164495"/>
              <a:gd name="connsiteY41" fmla="*/ 3569734 h 3784222"/>
              <a:gd name="connsiteX42" fmla="*/ 2584050 w 4164495"/>
              <a:gd name="connsiteY42" fmla="*/ 3513289 h 3784222"/>
              <a:gd name="connsiteX43" fmla="*/ 2617917 w 4164495"/>
              <a:gd name="connsiteY43" fmla="*/ 3456845 h 3784222"/>
              <a:gd name="connsiteX44" fmla="*/ 2651783 w 4164495"/>
              <a:gd name="connsiteY44" fmla="*/ 3422978 h 3784222"/>
              <a:gd name="connsiteX45" fmla="*/ 2696939 w 4164495"/>
              <a:gd name="connsiteY45" fmla="*/ 3343956 h 3784222"/>
              <a:gd name="connsiteX46" fmla="*/ 2730806 w 4164495"/>
              <a:gd name="connsiteY46" fmla="*/ 3050445 h 3784222"/>
              <a:gd name="connsiteX47" fmla="*/ 2753383 w 4164495"/>
              <a:gd name="connsiteY47" fmla="*/ 2824667 h 3784222"/>
              <a:gd name="connsiteX48" fmla="*/ 2775961 w 4164495"/>
              <a:gd name="connsiteY48" fmla="*/ 2700489 h 3784222"/>
              <a:gd name="connsiteX49" fmla="*/ 2787250 w 4164495"/>
              <a:gd name="connsiteY49" fmla="*/ 2666622 h 3784222"/>
              <a:gd name="connsiteX50" fmla="*/ 2821117 w 4164495"/>
              <a:gd name="connsiteY50" fmla="*/ 2644045 h 3784222"/>
              <a:gd name="connsiteX51" fmla="*/ 2854983 w 4164495"/>
              <a:gd name="connsiteY51" fmla="*/ 2576311 h 3784222"/>
              <a:gd name="connsiteX52" fmla="*/ 2877561 w 4164495"/>
              <a:gd name="connsiteY52" fmla="*/ 2542445 h 3784222"/>
              <a:gd name="connsiteX53" fmla="*/ 2900139 w 4164495"/>
              <a:gd name="connsiteY53" fmla="*/ 2497289 h 3784222"/>
              <a:gd name="connsiteX54" fmla="*/ 2922717 w 4164495"/>
              <a:gd name="connsiteY54" fmla="*/ 2463422 h 3784222"/>
              <a:gd name="connsiteX55" fmla="*/ 2967872 w 4164495"/>
              <a:gd name="connsiteY55" fmla="*/ 2406978 h 3784222"/>
              <a:gd name="connsiteX56" fmla="*/ 3001739 w 4164495"/>
              <a:gd name="connsiteY56" fmla="*/ 2327956 h 3784222"/>
              <a:gd name="connsiteX57" fmla="*/ 3092050 w 4164495"/>
              <a:gd name="connsiteY57" fmla="*/ 2294089 h 3784222"/>
              <a:gd name="connsiteX58" fmla="*/ 3125917 w 4164495"/>
              <a:gd name="connsiteY58" fmla="*/ 2271511 h 3784222"/>
              <a:gd name="connsiteX59" fmla="*/ 3159783 w 4164495"/>
              <a:gd name="connsiteY59" fmla="*/ 2260222 h 3784222"/>
              <a:gd name="connsiteX60" fmla="*/ 3453295 w 4164495"/>
              <a:gd name="connsiteY60" fmla="*/ 2248934 h 3784222"/>
              <a:gd name="connsiteX61" fmla="*/ 3475872 w 4164495"/>
              <a:gd name="connsiteY61" fmla="*/ 2203778 h 3784222"/>
              <a:gd name="connsiteX62" fmla="*/ 3509739 w 4164495"/>
              <a:gd name="connsiteY62" fmla="*/ 2237645 h 3784222"/>
              <a:gd name="connsiteX63" fmla="*/ 3532317 w 4164495"/>
              <a:gd name="connsiteY63" fmla="*/ 2327956 h 3784222"/>
              <a:gd name="connsiteX64" fmla="*/ 3577472 w 4164495"/>
              <a:gd name="connsiteY64" fmla="*/ 2361822 h 3784222"/>
              <a:gd name="connsiteX65" fmla="*/ 3622628 w 4164495"/>
              <a:gd name="connsiteY65" fmla="*/ 2429556 h 3784222"/>
              <a:gd name="connsiteX66" fmla="*/ 3735517 w 4164495"/>
              <a:gd name="connsiteY66" fmla="*/ 2508578 h 3784222"/>
              <a:gd name="connsiteX67" fmla="*/ 3769383 w 4164495"/>
              <a:gd name="connsiteY67" fmla="*/ 2531156 h 3784222"/>
              <a:gd name="connsiteX68" fmla="*/ 3848406 w 4164495"/>
              <a:gd name="connsiteY68" fmla="*/ 2576311 h 3784222"/>
              <a:gd name="connsiteX69" fmla="*/ 3893561 w 4164495"/>
              <a:gd name="connsiteY69" fmla="*/ 2587600 h 3784222"/>
              <a:gd name="connsiteX70" fmla="*/ 3961295 w 4164495"/>
              <a:gd name="connsiteY70" fmla="*/ 2632756 h 3784222"/>
              <a:gd name="connsiteX71" fmla="*/ 4085472 w 4164495"/>
              <a:gd name="connsiteY71" fmla="*/ 2666622 h 3784222"/>
              <a:gd name="connsiteX72" fmla="*/ 4141917 w 4164495"/>
              <a:gd name="connsiteY72" fmla="*/ 2655334 h 3784222"/>
              <a:gd name="connsiteX73" fmla="*/ 4153206 w 4164495"/>
              <a:gd name="connsiteY73" fmla="*/ 2621467 h 3784222"/>
              <a:gd name="connsiteX74" fmla="*/ 4164495 w 4164495"/>
              <a:gd name="connsiteY74" fmla="*/ 2576311 h 3784222"/>
              <a:gd name="connsiteX75" fmla="*/ 4141917 w 4164495"/>
              <a:gd name="connsiteY75" fmla="*/ 2373111 h 3784222"/>
              <a:gd name="connsiteX76" fmla="*/ 4108050 w 4164495"/>
              <a:gd name="connsiteY76" fmla="*/ 2305378 h 3784222"/>
              <a:gd name="connsiteX77" fmla="*/ 4074183 w 4164495"/>
              <a:gd name="connsiteY77" fmla="*/ 2282800 h 3784222"/>
              <a:gd name="connsiteX78" fmla="*/ 4017739 w 4164495"/>
              <a:gd name="connsiteY78" fmla="*/ 2215067 h 3784222"/>
              <a:gd name="connsiteX79" fmla="*/ 3927428 w 4164495"/>
              <a:gd name="connsiteY79" fmla="*/ 2124756 h 3784222"/>
              <a:gd name="connsiteX80" fmla="*/ 3882272 w 4164495"/>
              <a:gd name="connsiteY80" fmla="*/ 2057022 h 3784222"/>
              <a:gd name="connsiteX81" fmla="*/ 3780672 w 4164495"/>
              <a:gd name="connsiteY81" fmla="*/ 1966711 h 3784222"/>
              <a:gd name="connsiteX82" fmla="*/ 3746806 w 4164495"/>
              <a:gd name="connsiteY82" fmla="*/ 1921556 h 3784222"/>
              <a:gd name="connsiteX83" fmla="*/ 3712939 w 4164495"/>
              <a:gd name="connsiteY83" fmla="*/ 1898978 h 3784222"/>
              <a:gd name="connsiteX84" fmla="*/ 3656495 w 4164495"/>
              <a:gd name="connsiteY84" fmla="*/ 1842534 h 3784222"/>
              <a:gd name="connsiteX85" fmla="*/ 3633917 w 4164495"/>
              <a:gd name="connsiteY85" fmla="*/ 1808667 h 3784222"/>
              <a:gd name="connsiteX86" fmla="*/ 3588761 w 4164495"/>
              <a:gd name="connsiteY86" fmla="*/ 1774800 h 3784222"/>
              <a:gd name="connsiteX87" fmla="*/ 3566183 w 4164495"/>
              <a:gd name="connsiteY87" fmla="*/ 1740934 h 3784222"/>
              <a:gd name="connsiteX88" fmla="*/ 3487161 w 4164495"/>
              <a:gd name="connsiteY88" fmla="*/ 1673200 h 3784222"/>
              <a:gd name="connsiteX89" fmla="*/ 3419428 w 4164495"/>
              <a:gd name="connsiteY89" fmla="*/ 1594178 h 3784222"/>
              <a:gd name="connsiteX90" fmla="*/ 3385561 w 4164495"/>
              <a:gd name="connsiteY90" fmla="*/ 1560311 h 3784222"/>
              <a:gd name="connsiteX91" fmla="*/ 3329117 w 4164495"/>
              <a:gd name="connsiteY91" fmla="*/ 1481289 h 3784222"/>
              <a:gd name="connsiteX92" fmla="*/ 3238806 w 4164495"/>
              <a:gd name="connsiteY92" fmla="*/ 1379689 h 3784222"/>
              <a:gd name="connsiteX93" fmla="*/ 3204939 w 4164495"/>
              <a:gd name="connsiteY93" fmla="*/ 1323245 h 3784222"/>
              <a:gd name="connsiteX94" fmla="*/ 3159783 w 4164495"/>
              <a:gd name="connsiteY94" fmla="*/ 1266800 h 3784222"/>
              <a:gd name="connsiteX95" fmla="*/ 3137206 w 4164495"/>
              <a:gd name="connsiteY95" fmla="*/ 1232934 h 3784222"/>
              <a:gd name="connsiteX96" fmla="*/ 3103339 w 4164495"/>
              <a:gd name="connsiteY96" fmla="*/ 1210356 h 3784222"/>
              <a:gd name="connsiteX97" fmla="*/ 2979161 w 4164495"/>
              <a:gd name="connsiteY97" fmla="*/ 1074889 h 3784222"/>
              <a:gd name="connsiteX98" fmla="*/ 2922717 w 4164495"/>
              <a:gd name="connsiteY98" fmla="*/ 1018445 h 3784222"/>
              <a:gd name="connsiteX99" fmla="*/ 2854983 w 4164495"/>
              <a:gd name="connsiteY99" fmla="*/ 939422 h 3784222"/>
              <a:gd name="connsiteX100" fmla="*/ 2764672 w 4164495"/>
              <a:gd name="connsiteY100" fmla="*/ 860400 h 3784222"/>
              <a:gd name="connsiteX101" fmla="*/ 2617917 w 4164495"/>
              <a:gd name="connsiteY101" fmla="*/ 724934 h 3784222"/>
              <a:gd name="connsiteX102" fmla="*/ 2289547 w 4164495"/>
              <a:gd name="connsiteY102" fmla="*/ 535018 h 3784222"/>
              <a:gd name="connsiteX103" fmla="*/ 2001515 w 4164495"/>
              <a:gd name="connsiteY103" fmla="*/ 174978 h 3784222"/>
              <a:gd name="connsiteX104" fmla="*/ 1209427 w 4164495"/>
              <a:gd name="connsiteY104" fmla="*/ 174978 h 3784222"/>
              <a:gd name="connsiteX105" fmla="*/ 1680939 w 4164495"/>
              <a:gd name="connsiteY105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29383 w 4164495"/>
              <a:gd name="connsiteY13" fmla="*/ 3434267 h 3784222"/>
              <a:gd name="connsiteX14" fmla="*/ 1297117 w 4164495"/>
              <a:gd name="connsiteY14" fmla="*/ 3366534 h 3784222"/>
              <a:gd name="connsiteX15" fmla="*/ 1364850 w 4164495"/>
              <a:gd name="connsiteY15" fmla="*/ 3298800 h 3784222"/>
              <a:gd name="connsiteX16" fmla="*/ 1398717 w 4164495"/>
              <a:gd name="connsiteY16" fmla="*/ 3332667 h 3784222"/>
              <a:gd name="connsiteX17" fmla="*/ 1410006 w 4164495"/>
              <a:gd name="connsiteY17" fmla="*/ 3366534 h 3784222"/>
              <a:gd name="connsiteX18" fmla="*/ 1432583 w 4164495"/>
              <a:gd name="connsiteY18" fmla="*/ 3411689 h 3784222"/>
              <a:gd name="connsiteX19" fmla="*/ 1466450 w 4164495"/>
              <a:gd name="connsiteY19" fmla="*/ 3513289 h 3784222"/>
              <a:gd name="connsiteX20" fmla="*/ 1511606 w 4164495"/>
              <a:gd name="connsiteY20" fmla="*/ 3581022 h 3784222"/>
              <a:gd name="connsiteX21" fmla="*/ 1534183 w 4164495"/>
              <a:gd name="connsiteY21" fmla="*/ 3682622 h 3784222"/>
              <a:gd name="connsiteX22" fmla="*/ 1568050 w 4164495"/>
              <a:gd name="connsiteY22" fmla="*/ 3761645 h 3784222"/>
              <a:gd name="connsiteX23" fmla="*/ 1601917 w 4164495"/>
              <a:gd name="connsiteY23" fmla="*/ 3784222 h 3784222"/>
              <a:gd name="connsiteX24" fmla="*/ 1635783 w 4164495"/>
              <a:gd name="connsiteY24" fmla="*/ 3761645 h 3784222"/>
              <a:gd name="connsiteX25" fmla="*/ 1669650 w 4164495"/>
              <a:gd name="connsiteY25" fmla="*/ 3716489 h 3784222"/>
              <a:gd name="connsiteX26" fmla="*/ 1714806 w 4164495"/>
              <a:gd name="connsiteY26" fmla="*/ 3648756 h 3784222"/>
              <a:gd name="connsiteX27" fmla="*/ 1748672 w 4164495"/>
              <a:gd name="connsiteY27" fmla="*/ 3614889 h 3784222"/>
              <a:gd name="connsiteX28" fmla="*/ 1782539 w 4164495"/>
              <a:gd name="connsiteY28" fmla="*/ 3513289 h 3784222"/>
              <a:gd name="connsiteX29" fmla="*/ 1793828 w 4164495"/>
              <a:gd name="connsiteY29" fmla="*/ 3479422 h 3784222"/>
              <a:gd name="connsiteX30" fmla="*/ 1827695 w 4164495"/>
              <a:gd name="connsiteY30" fmla="*/ 3468134 h 3784222"/>
              <a:gd name="connsiteX31" fmla="*/ 1929295 w 4164495"/>
              <a:gd name="connsiteY31" fmla="*/ 3535867 h 3784222"/>
              <a:gd name="connsiteX32" fmla="*/ 1997028 w 4164495"/>
              <a:gd name="connsiteY32" fmla="*/ 3569734 h 3784222"/>
              <a:gd name="connsiteX33" fmla="*/ 2064761 w 4164495"/>
              <a:gd name="connsiteY33" fmla="*/ 3614889 h 3784222"/>
              <a:gd name="connsiteX34" fmla="*/ 2098628 w 4164495"/>
              <a:gd name="connsiteY34" fmla="*/ 3626178 h 3784222"/>
              <a:gd name="connsiteX35" fmla="*/ 2279250 w 4164495"/>
              <a:gd name="connsiteY35" fmla="*/ 3648756 h 3784222"/>
              <a:gd name="connsiteX36" fmla="*/ 2346983 w 4164495"/>
              <a:gd name="connsiteY36" fmla="*/ 3660045 h 3784222"/>
              <a:gd name="connsiteX37" fmla="*/ 2448583 w 4164495"/>
              <a:gd name="connsiteY37" fmla="*/ 3648756 h 3784222"/>
              <a:gd name="connsiteX38" fmla="*/ 2459872 w 4164495"/>
              <a:gd name="connsiteY38" fmla="*/ 3614889 h 3784222"/>
              <a:gd name="connsiteX39" fmla="*/ 2493739 w 4164495"/>
              <a:gd name="connsiteY39" fmla="*/ 3603600 h 3784222"/>
              <a:gd name="connsiteX40" fmla="*/ 2505028 w 4164495"/>
              <a:gd name="connsiteY40" fmla="*/ 3569734 h 3784222"/>
              <a:gd name="connsiteX41" fmla="*/ 2584050 w 4164495"/>
              <a:gd name="connsiteY41" fmla="*/ 3513289 h 3784222"/>
              <a:gd name="connsiteX42" fmla="*/ 2617917 w 4164495"/>
              <a:gd name="connsiteY42" fmla="*/ 3456845 h 3784222"/>
              <a:gd name="connsiteX43" fmla="*/ 2651783 w 4164495"/>
              <a:gd name="connsiteY43" fmla="*/ 3422978 h 3784222"/>
              <a:gd name="connsiteX44" fmla="*/ 2696939 w 4164495"/>
              <a:gd name="connsiteY44" fmla="*/ 3343956 h 3784222"/>
              <a:gd name="connsiteX45" fmla="*/ 2730806 w 4164495"/>
              <a:gd name="connsiteY45" fmla="*/ 3050445 h 3784222"/>
              <a:gd name="connsiteX46" fmla="*/ 2753383 w 4164495"/>
              <a:gd name="connsiteY46" fmla="*/ 2824667 h 3784222"/>
              <a:gd name="connsiteX47" fmla="*/ 2775961 w 4164495"/>
              <a:gd name="connsiteY47" fmla="*/ 2700489 h 3784222"/>
              <a:gd name="connsiteX48" fmla="*/ 2787250 w 4164495"/>
              <a:gd name="connsiteY48" fmla="*/ 2666622 h 3784222"/>
              <a:gd name="connsiteX49" fmla="*/ 2821117 w 4164495"/>
              <a:gd name="connsiteY49" fmla="*/ 2644045 h 3784222"/>
              <a:gd name="connsiteX50" fmla="*/ 2854983 w 4164495"/>
              <a:gd name="connsiteY50" fmla="*/ 2576311 h 3784222"/>
              <a:gd name="connsiteX51" fmla="*/ 2877561 w 4164495"/>
              <a:gd name="connsiteY51" fmla="*/ 2542445 h 3784222"/>
              <a:gd name="connsiteX52" fmla="*/ 2900139 w 4164495"/>
              <a:gd name="connsiteY52" fmla="*/ 2497289 h 3784222"/>
              <a:gd name="connsiteX53" fmla="*/ 2922717 w 4164495"/>
              <a:gd name="connsiteY53" fmla="*/ 2463422 h 3784222"/>
              <a:gd name="connsiteX54" fmla="*/ 2967872 w 4164495"/>
              <a:gd name="connsiteY54" fmla="*/ 2406978 h 3784222"/>
              <a:gd name="connsiteX55" fmla="*/ 3001739 w 4164495"/>
              <a:gd name="connsiteY55" fmla="*/ 2327956 h 3784222"/>
              <a:gd name="connsiteX56" fmla="*/ 3092050 w 4164495"/>
              <a:gd name="connsiteY56" fmla="*/ 2294089 h 3784222"/>
              <a:gd name="connsiteX57" fmla="*/ 3125917 w 4164495"/>
              <a:gd name="connsiteY57" fmla="*/ 2271511 h 3784222"/>
              <a:gd name="connsiteX58" fmla="*/ 3159783 w 4164495"/>
              <a:gd name="connsiteY58" fmla="*/ 2260222 h 3784222"/>
              <a:gd name="connsiteX59" fmla="*/ 3453295 w 4164495"/>
              <a:gd name="connsiteY59" fmla="*/ 2248934 h 3784222"/>
              <a:gd name="connsiteX60" fmla="*/ 3475872 w 4164495"/>
              <a:gd name="connsiteY60" fmla="*/ 2203778 h 3784222"/>
              <a:gd name="connsiteX61" fmla="*/ 3509739 w 4164495"/>
              <a:gd name="connsiteY61" fmla="*/ 2237645 h 3784222"/>
              <a:gd name="connsiteX62" fmla="*/ 3532317 w 4164495"/>
              <a:gd name="connsiteY62" fmla="*/ 2327956 h 3784222"/>
              <a:gd name="connsiteX63" fmla="*/ 3577472 w 4164495"/>
              <a:gd name="connsiteY63" fmla="*/ 2361822 h 3784222"/>
              <a:gd name="connsiteX64" fmla="*/ 3622628 w 4164495"/>
              <a:gd name="connsiteY64" fmla="*/ 2429556 h 3784222"/>
              <a:gd name="connsiteX65" fmla="*/ 3735517 w 4164495"/>
              <a:gd name="connsiteY65" fmla="*/ 2508578 h 3784222"/>
              <a:gd name="connsiteX66" fmla="*/ 3769383 w 4164495"/>
              <a:gd name="connsiteY66" fmla="*/ 2531156 h 3784222"/>
              <a:gd name="connsiteX67" fmla="*/ 3848406 w 4164495"/>
              <a:gd name="connsiteY67" fmla="*/ 2576311 h 3784222"/>
              <a:gd name="connsiteX68" fmla="*/ 3893561 w 4164495"/>
              <a:gd name="connsiteY68" fmla="*/ 2587600 h 3784222"/>
              <a:gd name="connsiteX69" fmla="*/ 3961295 w 4164495"/>
              <a:gd name="connsiteY69" fmla="*/ 2632756 h 3784222"/>
              <a:gd name="connsiteX70" fmla="*/ 4085472 w 4164495"/>
              <a:gd name="connsiteY70" fmla="*/ 2666622 h 3784222"/>
              <a:gd name="connsiteX71" fmla="*/ 4141917 w 4164495"/>
              <a:gd name="connsiteY71" fmla="*/ 2655334 h 3784222"/>
              <a:gd name="connsiteX72" fmla="*/ 4153206 w 4164495"/>
              <a:gd name="connsiteY72" fmla="*/ 2621467 h 3784222"/>
              <a:gd name="connsiteX73" fmla="*/ 4164495 w 4164495"/>
              <a:gd name="connsiteY73" fmla="*/ 2576311 h 3784222"/>
              <a:gd name="connsiteX74" fmla="*/ 4141917 w 4164495"/>
              <a:gd name="connsiteY74" fmla="*/ 2373111 h 3784222"/>
              <a:gd name="connsiteX75" fmla="*/ 4108050 w 4164495"/>
              <a:gd name="connsiteY75" fmla="*/ 2305378 h 3784222"/>
              <a:gd name="connsiteX76" fmla="*/ 4074183 w 4164495"/>
              <a:gd name="connsiteY76" fmla="*/ 2282800 h 3784222"/>
              <a:gd name="connsiteX77" fmla="*/ 4017739 w 4164495"/>
              <a:gd name="connsiteY77" fmla="*/ 2215067 h 3784222"/>
              <a:gd name="connsiteX78" fmla="*/ 3927428 w 4164495"/>
              <a:gd name="connsiteY78" fmla="*/ 2124756 h 3784222"/>
              <a:gd name="connsiteX79" fmla="*/ 3882272 w 4164495"/>
              <a:gd name="connsiteY79" fmla="*/ 2057022 h 3784222"/>
              <a:gd name="connsiteX80" fmla="*/ 3780672 w 4164495"/>
              <a:gd name="connsiteY80" fmla="*/ 1966711 h 3784222"/>
              <a:gd name="connsiteX81" fmla="*/ 3746806 w 4164495"/>
              <a:gd name="connsiteY81" fmla="*/ 1921556 h 3784222"/>
              <a:gd name="connsiteX82" fmla="*/ 3712939 w 4164495"/>
              <a:gd name="connsiteY82" fmla="*/ 1898978 h 3784222"/>
              <a:gd name="connsiteX83" fmla="*/ 3656495 w 4164495"/>
              <a:gd name="connsiteY83" fmla="*/ 1842534 h 3784222"/>
              <a:gd name="connsiteX84" fmla="*/ 3633917 w 4164495"/>
              <a:gd name="connsiteY84" fmla="*/ 1808667 h 3784222"/>
              <a:gd name="connsiteX85" fmla="*/ 3588761 w 4164495"/>
              <a:gd name="connsiteY85" fmla="*/ 1774800 h 3784222"/>
              <a:gd name="connsiteX86" fmla="*/ 3566183 w 4164495"/>
              <a:gd name="connsiteY86" fmla="*/ 1740934 h 3784222"/>
              <a:gd name="connsiteX87" fmla="*/ 3487161 w 4164495"/>
              <a:gd name="connsiteY87" fmla="*/ 1673200 h 3784222"/>
              <a:gd name="connsiteX88" fmla="*/ 3419428 w 4164495"/>
              <a:gd name="connsiteY88" fmla="*/ 1594178 h 3784222"/>
              <a:gd name="connsiteX89" fmla="*/ 3385561 w 4164495"/>
              <a:gd name="connsiteY89" fmla="*/ 1560311 h 3784222"/>
              <a:gd name="connsiteX90" fmla="*/ 3329117 w 4164495"/>
              <a:gd name="connsiteY90" fmla="*/ 1481289 h 3784222"/>
              <a:gd name="connsiteX91" fmla="*/ 3238806 w 4164495"/>
              <a:gd name="connsiteY91" fmla="*/ 1379689 h 3784222"/>
              <a:gd name="connsiteX92" fmla="*/ 3204939 w 4164495"/>
              <a:gd name="connsiteY92" fmla="*/ 1323245 h 3784222"/>
              <a:gd name="connsiteX93" fmla="*/ 3159783 w 4164495"/>
              <a:gd name="connsiteY93" fmla="*/ 1266800 h 3784222"/>
              <a:gd name="connsiteX94" fmla="*/ 3137206 w 4164495"/>
              <a:gd name="connsiteY94" fmla="*/ 1232934 h 3784222"/>
              <a:gd name="connsiteX95" fmla="*/ 3103339 w 4164495"/>
              <a:gd name="connsiteY95" fmla="*/ 1210356 h 3784222"/>
              <a:gd name="connsiteX96" fmla="*/ 2979161 w 4164495"/>
              <a:gd name="connsiteY96" fmla="*/ 1074889 h 3784222"/>
              <a:gd name="connsiteX97" fmla="*/ 2922717 w 4164495"/>
              <a:gd name="connsiteY97" fmla="*/ 1018445 h 3784222"/>
              <a:gd name="connsiteX98" fmla="*/ 2854983 w 4164495"/>
              <a:gd name="connsiteY98" fmla="*/ 939422 h 3784222"/>
              <a:gd name="connsiteX99" fmla="*/ 2764672 w 4164495"/>
              <a:gd name="connsiteY99" fmla="*/ 860400 h 3784222"/>
              <a:gd name="connsiteX100" fmla="*/ 2617917 w 4164495"/>
              <a:gd name="connsiteY100" fmla="*/ 724934 h 3784222"/>
              <a:gd name="connsiteX101" fmla="*/ 2289547 w 4164495"/>
              <a:gd name="connsiteY101" fmla="*/ 535018 h 3784222"/>
              <a:gd name="connsiteX102" fmla="*/ 2001515 w 4164495"/>
              <a:gd name="connsiteY102" fmla="*/ 174978 h 3784222"/>
              <a:gd name="connsiteX103" fmla="*/ 1209427 w 4164495"/>
              <a:gd name="connsiteY103" fmla="*/ 174978 h 3784222"/>
              <a:gd name="connsiteX104" fmla="*/ 1680939 w 4164495"/>
              <a:gd name="connsiteY10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29383 w 4164495"/>
              <a:gd name="connsiteY13" fmla="*/ 3434267 h 3784222"/>
              <a:gd name="connsiteX14" fmla="*/ 1297117 w 4164495"/>
              <a:gd name="connsiteY14" fmla="*/ 3366534 h 3784222"/>
              <a:gd name="connsiteX15" fmla="*/ 1364850 w 4164495"/>
              <a:gd name="connsiteY15" fmla="*/ 3298800 h 3784222"/>
              <a:gd name="connsiteX16" fmla="*/ 1398717 w 4164495"/>
              <a:gd name="connsiteY16" fmla="*/ 3332667 h 3784222"/>
              <a:gd name="connsiteX17" fmla="*/ 1410006 w 4164495"/>
              <a:gd name="connsiteY17" fmla="*/ 3366534 h 3784222"/>
              <a:gd name="connsiteX18" fmla="*/ 1432583 w 4164495"/>
              <a:gd name="connsiteY18" fmla="*/ 3411689 h 3784222"/>
              <a:gd name="connsiteX19" fmla="*/ 1466450 w 4164495"/>
              <a:gd name="connsiteY19" fmla="*/ 3513289 h 3784222"/>
              <a:gd name="connsiteX20" fmla="*/ 1511606 w 4164495"/>
              <a:gd name="connsiteY20" fmla="*/ 3581022 h 3784222"/>
              <a:gd name="connsiteX21" fmla="*/ 1534183 w 4164495"/>
              <a:gd name="connsiteY21" fmla="*/ 3682622 h 3784222"/>
              <a:gd name="connsiteX22" fmla="*/ 1568050 w 4164495"/>
              <a:gd name="connsiteY22" fmla="*/ 3761645 h 3784222"/>
              <a:gd name="connsiteX23" fmla="*/ 1601917 w 4164495"/>
              <a:gd name="connsiteY23" fmla="*/ 3784222 h 3784222"/>
              <a:gd name="connsiteX24" fmla="*/ 1635783 w 4164495"/>
              <a:gd name="connsiteY24" fmla="*/ 3761645 h 3784222"/>
              <a:gd name="connsiteX25" fmla="*/ 1669650 w 4164495"/>
              <a:gd name="connsiteY25" fmla="*/ 3716489 h 3784222"/>
              <a:gd name="connsiteX26" fmla="*/ 1714806 w 4164495"/>
              <a:gd name="connsiteY26" fmla="*/ 3648756 h 3784222"/>
              <a:gd name="connsiteX27" fmla="*/ 1748672 w 4164495"/>
              <a:gd name="connsiteY27" fmla="*/ 3614889 h 3784222"/>
              <a:gd name="connsiteX28" fmla="*/ 1782539 w 4164495"/>
              <a:gd name="connsiteY28" fmla="*/ 3513289 h 3784222"/>
              <a:gd name="connsiteX29" fmla="*/ 1793828 w 4164495"/>
              <a:gd name="connsiteY29" fmla="*/ 3479422 h 3784222"/>
              <a:gd name="connsiteX30" fmla="*/ 1827695 w 4164495"/>
              <a:gd name="connsiteY30" fmla="*/ 3468134 h 3784222"/>
              <a:gd name="connsiteX31" fmla="*/ 1929295 w 4164495"/>
              <a:gd name="connsiteY31" fmla="*/ 3535867 h 3784222"/>
              <a:gd name="connsiteX32" fmla="*/ 1997028 w 4164495"/>
              <a:gd name="connsiteY32" fmla="*/ 3569734 h 3784222"/>
              <a:gd name="connsiteX33" fmla="*/ 2064761 w 4164495"/>
              <a:gd name="connsiteY33" fmla="*/ 3614889 h 3784222"/>
              <a:gd name="connsiteX34" fmla="*/ 2098628 w 4164495"/>
              <a:gd name="connsiteY34" fmla="*/ 3626178 h 3784222"/>
              <a:gd name="connsiteX35" fmla="*/ 2279250 w 4164495"/>
              <a:gd name="connsiteY35" fmla="*/ 3648756 h 3784222"/>
              <a:gd name="connsiteX36" fmla="*/ 2346983 w 4164495"/>
              <a:gd name="connsiteY36" fmla="*/ 3660045 h 3784222"/>
              <a:gd name="connsiteX37" fmla="*/ 2448583 w 4164495"/>
              <a:gd name="connsiteY37" fmla="*/ 3648756 h 3784222"/>
              <a:gd name="connsiteX38" fmla="*/ 2459872 w 4164495"/>
              <a:gd name="connsiteY38" fmla="*/ 3614889 h 3784222"/>
              <a:gd name="connsiteX39" fmla="*/ 2493739 w 4164495"/>
              <a:gd name="connsiteY39" fmla="*/ 3603600 h 3784222"/>
              <a:gd name="connsiteX40" fmla="*/ 2505028 w 4164495"/>
              <a:gd name="connsiteY40" fmla="*/ 3569734 h 3784222"/>
              <a:gd name="connsiteX41" fmla="*/ 2584050 w 4164495"/>
              <a:gd name="connsiteY41" fmla="*/ 3513289 h 3784222"/>
              <a:gd name="connsiteX42" fmla="*/ 2617917 w 4164495"/>
              <a:gd name="connsiteY42" fmla="*/ 3456845 h 3784222"/>
              <a:gd name="connsiteX43" fmla="*/ 2651783 w 4164495"/>
              <a:gd name="connsiteY43" fmla="*/ 3422978 h 3784222"/>
              <a:gd name="connsiteX44" fmla="*/ 2696939 w 4164495"/>
              <a:gd name="connsiteY44" fmla="*/ 3343956 h 3784222"/>
              <a:gd name="connsiteX45" fmla="*/ 2730806 w 4164495"/>
              <a:gd name="connsiteY45" fmla="*/ 3050445 h 3784222"/>
              <a:gd name="connsiteX46" fmla="*/ 2753383 w 4164495"/>
              <a:gd name="connsiteY46" fmla="*/ 2824667 h 3784222"/>
              <a:gd name="connsiteX47" fmla="*/ 2775961 w 4164495"/>
              <a:gd name="connsiteY47" fmla="*/ 2700489 h 3784222"/>
              <a:gd name="connsiteX48" fmla="*/ 2787250 w 4164495"/>
              <a:gd name="connsiteY48" fmla="*/ 2666622 h 3784222"/>
              <a:gd name="connsiteX49" fmla="*/ 2821117 w 4164495"/>
              <a:gd name="connsiteY49" fmla="*/ 2644045 h 3784222"/>
              <a:gd name="connsiteX50" fmla="*/ 2854983 w 4164495"/>
              <a:gd name="connsiteY50" fmla="*/ 2576311 h 3784222"/>
              <a:gd name="connsiteX51" fmla="*/ 2877561 w 4164495"/>
              <a:gd name="connsiteY51" fmla="*/ 2542445 h 3784222"/>
              <a:gd name="connsiteX52" fmla="*/ 2900139 w 4164495"/>
              <a:gd name="connsiteY52" fmla="*/ 2497289 h 3784222"/>
              <a:gd name="connsiteX53" fmla="*/ 2922717 w 4164495"/>
              <a:gd name="connsiteY53" fmla="*/ 2463422 h 3784222"/>
              <a:gd name="connsiteX54" fmla="*/ 2967872 w 4164495"/>
              <a:gd name="connsiteY54" fmla="*/ 2406978 h 3784222"/>
              <a:gd name="connsiteX55" fmla="*/ 3001739 w 4164495"/>
              <a:gd name="connsiteY55" fmla="*/ 2327956 h 3784222"/>
              <a:gd name="connsiteX56" fmla="*/ 3092050 w 4164495"/>
              <a:gd name="connsiteY56" fmla="*/ 2294089 h 3784222"/>
              <a:gd name="connsiteX57" fmla="*/ 3125917 w 4164495"/>
              <a:gd name="connsiteY57" fmla="*/ 2271511 h 3784222"/>
              <a:gd name="connsiteX58" fmla="*/ 3159783 w 4164495"/>
              <a:gd name="connsiteY58" fmla="*/ 2260222 h 3784222"/>
              <a:gd name="connsiteX59" fmla="*/ 3453295 w 4164495"/>
              <a:gd name="connsiteY59" fmla="*/ 2248934 h 3784222"/>
              <a:gd name="connsiteX60" fmla="*/ 3475872 w 4164495"/>
              <a:gd name="connsiteY60" fmla="*/ 2203778 h 3784222"/>
              <a:gd name="connsiteX61" fmla="*/ 3509739 w 4164495"/>
              <a:gd name="connsiteY61" fmla="*/ 2237645 h 3784222"/>
              <a:gd name="connsiteX62" fmla="*/ 3532317 w 4164495"/>
              <a:gd name="connsiteY62" fmla="*/ 2327956 h 3784222"/>
              <a:gd name="connsiteX63" fmla="*/ 3577472 w 4164495"/>
              <a:gd name="connsiteY63" fmla="*/ 2361822 h 3784222"/>
              <a:gd name="connsiteX64" fmla="*/ 3622628 w 4164495"/>
              <a:gd name="connsiteY64" fmla="*/ 2429556 h 3784222"/>
              <a:gd name="connsiteX65" fmla="*/ 3735517 w 4164495"/>
              <a:gd name="connsiteY65" fmla="*/ 2508578 h 3784222"/>
              <a:gd name="connsiteX66" fmla="*/ 3769383 w 4164495"/>
              <a:gd name="connsiteY66" fmla="*/ 2531156 h 3784222"/>
              <a:gd name="connsiteX67" fmla="*/ 3848406 w 4164495"/>
              <a:gd name="connsiteY67" fmla="*/ 2576311 h 3784222"/>
              <a:gd name="connsiteX68" fmla="*/ 3893561 w 4164495"/>
              <a:gd name="connsiteY68" fmla="*/ 2587600 h 3784222"/>
              <a:gd name="connsiteX69" fmla="*/ 3961295 w 4164495"/>
              <a:gd name="connsiteY69" fmla="*/ 2632756 h 3784222"/>
              <a:gd name="connsiteX70" fmla="*/ 4085472 w 4164495"/>
              <a:gd name="connsiteY70" fmla="*/ 2666622 h 3784222"/>
              <a:gd name="connsiteX71" fmla="*/ 4141917 w 4164495"/>
              <a:gd name="connsiteY71" fmla="*/ 2655334 h 3784222"/>
              <a:gd name="connsiteX72" fmla="*/ 4153206 w 4164495"/>
              <a:gd name="connsiteY72" fmla="*/ 2621467 h 3784222"/>
              <a:gd name="connsiteX73" fmla="*/ 4164495 w 4164495"/>
              <a:gd name="connsiteY73" fmla="*/ 2576311 h 3784222"/>
              <a:gd name="connsiteX74" fmla="*/ 4141917 w 4164495"/>
              <a:gd name="connsiteY74" fmla="*/ 2373111 h 3784222"/>
              <a:gd name="connsiteX75" fmla="*/ 4108050 w 4164495"/>
              <a:gd name="connsiteY75" fmla="*/ 2305378 h 3784222"/>
              <a:gd name="connsiteX76" fmla="*/ 4074183 w 4164495"/>
              <a:gd name="connsiteY76" fmla="*/ 2282800 h 3784222"/>
              <a:gd name="connsiteX77" fmla="*/ 4017739 w 4164495"/>
              <a:gd name="connsiteY77" fmla="*/ 2215067 h 3784222"/>
              <a:gd name="connsiteX78" fmla="*/ 3927428 w 4164495"/>
              <a:gd name="connsiteY78" fmla="*/ 2124756 h 3784222"/>
              <a:gd name="connsiteX79" fmla="*/ 3882272 w 4164495"/>
              <a:gd name="connsiteY79" fmla="*/ 2057022 h 3784222"/>
              <a:gd name="connsiteX80" fmla="*/ 3780672 w 4164495"/>
              <a:gd name="connsiteY80" fmla="*/ 1966711 h 3784222"/>
              <a:gd name="connsiteX81" fmla="*/ 3746806 w 4164495"/>
              <a:gd name="connsiteY81" fmla="*/ 1921556 h 3784222"/>
              <a:gd name="connsiteX82" fmla="*/ 3712939 w 4164495"/>
              <a:gd name="connsiteY82" fmla="*/ 1898978 h 3784222"/>
              <a:gd name="connsiteX83" fmla="*/ 3656495 w 4164495"/>
              <a:gd name="connsiteY83" fmla="*/ 1842534 h 3784222"/>
              <a:gd name="connsiteX84" fmla="*/ 3633917 w 4164495"/>
              <a:gd name="connsiteY84" fmla="*/ 1808667 h 3784222"/>
              <a:gd name="connsiteX85" fmla="*/ 3588761 w 4164495"/>
              <a:gd name="connsiteY85" fmla="*/ 1774800 h 3784222"/>
              <a:gd name="connsiteX86" fmla="*/ 3566183 w 4164495"/>
              <a:gd name="connsiteY86" fmla="*/ 1740934 h 3784222"/>
              <a:gd name="connsiteX87" fmla="*/ 3487161 w 4164495"/>
              <a:gd name="connsiteY87" fmla="*/ 1673200 h 3784222"/>
              <a:gd name="connsiteX88" fmla="*/ 3419428 w 4164495"/>
              <a:gd name="connsiteY88" fmla="*/ 1594178 h 3784222"/>
              <a:gd name="connsiteX89" fmla="*/ 3385561 w 4164495"/>
              <a:gd name="connsiteY89" fmla="*/ 1560311 h 3784222"/>
              <a:gd name="connsiteX90" fmla="*/ 3329117 w 4164495"/>
              <a:gd name="connsiteY90" fmla="*/ 1481289 h 3784222"/>
              <a:gd name="connsiteX91" fmla="*/ 3238806 w 4164495"/>
              <a:gd name="connsiteY91" fmla="*/ 1379689 h 3784222"/>
              <a:gd name="connsiteX92" fmla="*/ 3204939 w 4164495"/>
              <a:gd name="connsiteY92" fmla="*/ 1323245 h 3784222"/>
              <a:gd name="connsiteX93" fmla="*/ 3159783 w 4164495"/>
              <a:gd name="connsiteY93" fmla="*/ 1266800 h 3784222"/>
              <a:gd name="connsiteX94" fmla="*/ 3137206 w 4164495"/>
              <a:gd name="connsiteY94" fmla="*/ 1232934 h 3784222"/>
              <a:gd name="connsiteX95" fmla="*/ 3103339 w 4164495"/>
              <a:gd name="connsiteY95" fmla="*/ 1210356 h 3784222"/>
              <a:gd name="connsiteX96" fmla="*/ 2979161 w 4164495"/>
              <a:gd name="connsiteY96" fmla="*/ 1074889 h 3784222"/>
              <a:gd name="connsiteX97" fmla="*/ 2922717 w 4164495"/>
              <a:gd name="connsiteY97" fmla="*/ 1018445 h 3784222"/>
              <a:gd name="connsiteX98" fmla="*/ 2854983 w 4164495"/>
              <a:gd name="connsiteY98" fmla="*/ 939422 h 3784222"/>
              <a:gd name="connsiteX99" fmla="*/ 2764672 w 4164495"/>
              <a:gd name="connsiteY99" fmla="*/ 860400 h 3784222"/>
              <a:gd name="connsiteX100" fmla="*/ 2617917 w 4164495"/>
              <a:gd name="connsiteY100" fmla="*/ 724934 h 3784222"/>
              <a:gd name="connsiteX101" fmla="*/ 2289547 w 4164495"/>
              <a:gd name="connsiteY101" fmla="*/ 535018 h 3784222"/>
              <a:gd name="connsiteX102" fmla="*/ 2001515 w 4164495"/>
              <a:gd name="connsiteY102" fmla="*/ 174978 h 3784222"/>
              <a:gd name="connsiteX103" fmla="*/ 1209427 w 4164495"/>
              <a:gd name="connsiteY103" fmla="*/ 174978 h 3784222"/>
              <a:gd name="connsiteX104" fmla="*/ 1680939 w 4164495"/>
              <a:gd name="connsiteY10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09427 w 4164495"/>
              <a:gd name="connsiteY13" fmla="*/ 3487346 h 3784222"/>
              <a:gd name="connsiteX14" fmla="*/ 1297117 w 4164495"/>
              <a:gd name="connsiteY14" fmla="*/ 3366534 h 3784222"/>
              <a:gd name="connsiteX15" fmla="*/ 1364850 w 4164495"/>
              <a:gd name="connsiteY15" fmla="*/ 3298800 h 3784222"/>
              <a:gd name="connsiteX16" fmla="*/ 1398717 w 4164495"/>
              <a:gd name="connsiteY16" fmla="*/ 3332667 h 3784222"/>
              <a:gd name="connsiteX17" fmla="*/ 1410006 w 4164495"/>
              <a:gd name="connsiteY17" fmla="*/ 3366534 h 3784222"/>
              <a:gd name="connsiteX18" fmla="*/ 1432583 w 4164495"/>
              <a:gd name="connsiteY18" fmla="*/ 3411689 h 3784222"/>
              <a:gd name="connsiteX19" fmla="*/ 1466450 w 4164495"/>
              <a:gd name="connsiteY19" fmla="*/ 3513289 h 3784222"/>
              <a:gd name="connsiteX20" fmla="*/ 1511606 w 4164495"/>
              <a:gd name="connsiteY20" fmla="*/ 3581022 h 3784222"/>
              <a:gd name="connsiteX21" fmla="*/ 1534183 w 4164495"/>
              <a:gd name="connsiteY21" fmla="*/ 3682622 h 3784222"/>
              <a:gd name="connsiteX22" fmla="*/ 1568050 w 4164495"/>
              <a:gd name="connsiteY22" fmla="*/ 3761645 h 3784222"/>
              <a:gd name="connsiteX23" fmla="*/ 1601917 w 4164495"/>
              <a:gd name="connsiteY23" fmla="*/ 3784222 h 3784222"/>
              <a:gd name="connsiteX24" fmla="*/ 1635783 w 4164495"/>
              <a:gd name="connsiteY24" fmla="*/ 3761645 h 3784222"/>
              <a:gd name="connsiteX25" fmla="*/ 1669650 w 4164495"/>
              <a:gd name="connsiteY25" fmla="*/ 3716489 h 3784222"/>
              <a:gd name="connsiteX26" fmla="*/ 1714806 w 4164495"/>
              <a:gd name="connsiteY26" fmla="*/ 3648756 h 3784222"/>
              <a:gd name="connsiteX27" fmla="*/ 1748672 w 4164495"/>
              <a:gd name="connsiteY27" fmla="*/ 3614889 h 3784222"/>
              <a:gd name="connsiteX28" fmla="*/ 1782539 w 4164495"/>
              <a:gd name="connsiteY28" fmla="*/ 3513289 h 3784222"/>
              <a:gd name="connsiteX29" fmla="*/ 1793828 w 4164495"/>
              <a:gd name="connsiteY29" fmla="*/ 3479422 h 3784222"/>
              <a:gd name="connsiteX30" fmla="*/ 1827695 w 4164495"/>
              <a:gd name="connsiteY30" fmla="*/ 3468134 h 3784222"/>
              <a:gd name="connsiteX31" fmla="*/ 1929295 w 4164495"/>
              <a:gd name="connsiteY31" fmla="*/ 3535867 h 3784222"/>
              <a:gd name="connsiteX32" fmla="*/ 1997028 w 4164495"/>
              <a:gd name="connsiteY32" fmla="*/ 3569734 h 3784222"/>
              <a:gd name="connsiteX33" fmla="*/ 2064761 w 4164495"/>
              <a:gd name="connsiteY33" fmla="*/ 3614889 h 3784222"/>
              <a:gd name="connsiteX34" fmla="*/ 2098628 w 4164495"/>
              <a:gd name="connsiteY34" fmla="*/ 3626178 h 3784222"/>
              <a:gd name="connsiteX35" fmla="*/ 2279250 w 4164495"/>
              <a:gd name="connsiteY35" fmla="*/ 3648756 h 3784222"/>
              <a:gd name="connsiteX36" fmla="*/ 2346983 w 4164495"/>
              <a:gd name="connsiteY36" fmla="*/ 3660045 h 3784222"/>
              <a:gd name="connsiteX37" fmla="*/ 2448583 w 4164495"/>
              <a:gd name="connsiteY37" fmla="*/ 3648756 h 3784222"/>
              <a:gd name="connsiteX38" fmla="*/ 2459872 w 4164495"/>
              <a:gd name="connsiteY38" fmla="*/ 3614889 h 3784222"/>
              <a:gd name="connsiteX39" fmla="*/ 2493739 w 4164495"/>
              <a:gd name="connsiteY39" fmla="*/ 3603600 h 3784222"/>
              <a:gd name="connsiteX40" fmla="*/ 2505028 w 4164495"/>
              <a:gd name="connsiteY40" fmla="*/ 3569734 h 3784222"/>
              <a:gd name="connsiteX41" fmla="*/ 2584050 w 4164495"/>
              <a:gd name="connsiteY41" fmla="*/ 3513289 h 3784222"/>
              <a:gd name="connsiteX42" fmla="*/ 2617917 w 4164495"/>
              <a:gd name="connsiteY42" fmla="*/ 3456845 h 3784222"/>
              <a:gd name="connsiteX43" fmla="*/ 2651783 w 4164495"/>
              <a:gd name="connsiteY43" fmla="*/ 3422978 h 3784222"/>
              <a:gd name="connsiteX44" fmla="*/ 2696939 w 4164495"/>
              <a:gd name="connsiteY44" fmla="*/ 3343956 h 3784222"/>
              <a:gd name="connsiteX45" fmla="*/ 2730806 w 4164495"/>
              <a:gd name="connsiteY45" fmla="*/ 3050445 h 3784222"/>
              <a:gd name="connsiteX46" fmla="*/ 2753383 w 4164495"/>
              <a:gd name="connsiteY46" fmla="*/ 2824667 h 3784222"/>
              <a:gd name="connsiteX47" fmla="*/ 2775961 w 4164495"/>
              <a:gd name="connsiteY47" fmla="*/ 2700489 h 3784222"/>
              <a:gd name="connsiteX48" fmla="*/ 2787250 w 4164495"/>
              <a:gd name="connsiteY48" fmla="*/ 2666622 h 3784222"/>
              <a:gd name="connsiteX49" fmla="*/ 2821117 w 4164495"/>
              <a:gd name="connsiteY49" fmla="*/ 2644045 h 3784222"/>
              <a:gd name="connsiteX50" fmla="*/ 2854983 w 4164495"/>
              <a:gd name="connsiteY50" fmla="*/ 2576311 h 3784222"/>
              <a:gd name="connsiteX51" fmla="*/ 2877561 w 4164495"/>
              <a:gd name="connsiteY51" fmla="*/ 2542445 h 3784222"/>
              <a:gd name="connsiteX52" fmla="*/ 2900139 w 4164495"/>
              <a:gd name="connsiteY52" fmla="*/ 2497289 h 3784222"/>
              <a:gd name="connsiteX53" fmla="*/ 2922717 w 4164495"/>
              <a:gd name="connsiteY53" fmla="*/ 2463422 h 3784222"/>
              <a:gd name="connsiteX54" fmla="*/ 2967872 w 4164495"/>
              <a:gd name="connsiteY54" fmla="*/ 2406978 h 3784222"/>
              <a:gd name="connsiteX55" fmla="*/ 3001739 w 4164495"/>
              <a:gd name="connsiteY55" fmla="*/ 2327956 h 3784222"/>
              <a:gd name="connsiteX56" fmla="*/ 3092050 w 4164495"/>
              <a:gd name="connsiteY56" fmla="*/ 2294089 h 3784222"/>
              <a:gd name="connsiteX57" fmla="*/ 3125917 w 4164495"/>
              <a:gd name="connsiteY57" fmla="*/ 2271511 h 3784222"/>
              <a:gd name="connsiteX58" fmla="*/ 3159783 w 4164495"/>
              <a:gd name="connsiteY58" fmla="*/ 2260222 h 3784222"/>
              <a:gd name="connsiteX59" fmla="*/ 3453295 w 4164495"/>
              <a:gd name="connsiteY59" fmla="*/ 2248934 h 3784222"/>
              <a:gd name="connsiteX60" fmla="*/ 3475872 w 4164495"/>
              <a:gd name="connsiteY60" fmla="*/ 2203778 h 3784222"/>
              <a:gd name="connsiteX61" fmla="*/ 3509739 w 4164495"/>
              <a:gd name="connsiteY61" fmla="*/ 2237645 h 3784222"/>
              <a:gd name="connsiteX62" fmla="*/ 3532317 w 4164495"/>
              <a:gd name="connsiteY62" fmla="*/ 2327956 h 3784222"/>
              <a:gd name="connsiteX63" fmla="*/ 3577472 w 4164495"/>
              <a:gd name="connsiteY63" fmla="*/ 2361822 h 3784222"/>
              <a:gd name="connsiteX64" fmla="*/ 3622628 w 4164495"/>
              <a:gd name="connsiteY64" fmla="*/ 2429556 h 3784222"/>
              <a:gd name="connsiteX65" fmla="*/ 3735517 w 4164495"/>
              <a:gd name="connsiteY65" fmla="*/ 2508578 h 3784222"/>
              <a:gd name="connsiteX66" fmla="*/ 3769383 w 4164495"/>
              <a:gd name="connsiteY66" fmla="*/ 2531156 h 3784222"/>
              <a:gd name="connsiteX67" fmla="*/ 3848406 w 4164495"/>
              <a:gd name="connsiteY67" fmla="*/ 2576311 h 3784222"/>
              <a:gd name="connsiteX68" fmla="*/ 3893561 w 4164495"/>
              <a:gd name="connsiteY68" fmla="*/ 2587600 h 3784222"/>
              <a:gd name="connsiteX69" fmla="*/ 3961295 w 4164495"/>
              <a:gd name="connsiteY69" fmla="*/ 2632756 h 3784222"/>
              <a:gd name="connsiteX70" fmla="*/ 4085472 w 4164495"/>
              <a:gd name="connsiteY70" fmla="*/ 2666622 h 3784222"/>
              <a:gd name="connsiteX71" fmla="*/ 4141917 w 4164495"/>
              <a:gd name="connsiteY71" fmla="*/ 2655334 h 3784222"/>
              <a:gd name="connsiteX72" fmla="*/ 4153206 w 4164495"/>
              <a:gd name="connsiteY72" fmla="*/ 2621467 h 3784222"/>
              <a:gd name="connsiteX73" fmla="*/ 4164495 w 4164495"/>
              <a:gd name="connsiteY73" fmla="*/ 2576311 h 3784222"/>
              <a:gd name="connsiteX74" fmla="*/ 4141917 w 4164495"/>
              <a:gd name="connsiteY74" fmla="*/ 2373111 h 3784222"/>
              <a:gd name="connsiteX75" fmla="*/ 4108050 w 4164495"/>
              <a:gd name="connsiteY75" fmla="*/ 2305378 h 3784222"/>
              <a:gd name="connsiteX76" fmla="*/ 4074183 w 4164495"/>
              <a:gd name="connsiteY76" fmla="*/ 2282800 h 3784222"/>
              <a:gd name="connsiteX77" fmla="*/ 4017739 w 4164495"/>
              <a:gd name="connsiteY77" fmla="*/ 2215067 h 3784222"/>
              <a:gd name="connsiteX78" fmla="*/ 3927428 w 4164495"/>
              <a:gd name="connsiteY78" fmla="*/ 2124756 h 3784222"/>
              <a:gd name="connsiteX79" fmla="*/ 3882272 w 4164495"/>
              <a:gd name="connsiteY79" fmla="*/ 2057022 h 3784222"/>
              <a:gd name="connsiteX80" fmla="*/ 3780672 w 4164495"/>
              <a:gd name="connsiteY80" fmla="*/ 1966711 h 3784222"/>
              <a:gd name="connsiteX81" fmla="*/ 3746806 w 4164495"/>
              <a:gd name="connsiteY81" fmla="*/ 1921556 h 3784222"/>
              <a:gd name="connsiteX82" fmla="*/ 3712939 w 4164495"/>
              <a:gd name="connsiteY82" fmla="*/ 1898978 h 3784222"/>
              <a:gd name="connsiteX83" fmla="*/ 3656495 w 4164495"/>
              <a:gd name="connsiteY83" fmla="*/ 1842534 h 3784222"/>
              <a:gd name="connsiteX84" fmla="*/ 3633917 w 4164495"/>
              <a:gd name="connsiteY84" fmla="*/ 1808667 h 3784222"/>
              <a:gd name="connsiteX85" fmla="*/ 3588761 w 4164495"/>
              <a:gd name="connsiteY85" fmla="*/ 1774800 h 3784222"/>
              <a:gd name="connsiteX86" fmla="*/ 3566183 w 4164495"/>
              <a:gd name="connsiteY86" fmla="*/ 1740934 h 3784222"/>
              <a:gd name="connsiteX87" fmla="*/ 3487161 w 4164495"/>
              <a:gd name="connsiteY87" fmla="*/ 1673200 h 3784222"/>
              <a:gd name="connsiteX88" fmla="*/ 3419428 w 4164495"/>
              <a:gd name="connsiteY88" fmla="*/ 1594178 h 3784222"/>
              <a:gd name="connsiteX89" fmla="*/ 3385561 w 4164495"/>
              <a:gd name="connsiteY89" fmla="*/ 1560311 h 3784222"/>
              <a:gd name="connsiteX90" fmla="*/ 3329117 w 4164495"/>
              <a:gd name="connsiteY90" fmla="*/ 1481289 h 3784222"/>
              <a:gd name="connsiteX91" fmla="*/ 3238806 w 4164495"/>
              <a:gd name="connsiteY91" fmla="*/ 1379689 h 3784222"/>
              <a:gd name="connsiteX92" fmla="*/ 3204939 w 4164495"/>
              <a:gd name="connsiteY92" fmla="*/ 1323245 h 3784222"/>
              <a:gd name="connsiteX93" fmla="*/ 3159783 w 4164495"/>
              <a:gd name="connsiteY93" fmla="*/ 1266800 h 3784222"/>
              <a:gd name="connsiteX94" fmla="*/ 3137206 w 4164495"/>
              <a:gd name="connsiteY94" fmla="*/ 1232934 h 3784222"/>
              <a:gd name="connsiteX95" fmla="*/ 3103339 w 4164495"/>
              <a:gd name="connsiteY95" fmla="*/ 1210356 h 3784222"/>
              <a:gd name="connsiteX96" fmla="*/ 2979161 w 4164495"/>
              <a:gd name="connsiteY96" fmla="*/ 1074889 h 3784222"/>
              <a:gd name="connsiteX97" fmla="*/ 2922717 w 4164495"/>
              <a:gd name="connsiteY97" fmla="*/ 1018445 h 3784222"/>
              <a:gd name="connsiteX98" fmla="*/ 2854983 w 4164495"/>
              <a:gd name="connsiteY98" fmla="*/ 939422 h 3784222"/>
              <a:gd name="connsiteX99" fmla="*/ 2764672 w 4164495"/>
              <a:gd name="connsiteY99" fmla="*/ 860400 h 3784222"/>
              <a:gd name="connsiteX100" fmla="*/ 2617917 w 4164495"/>
              <a:gd name="connsiteY100" fmla="*/ 724934 h 3784222"/>
              <a:gd name="connsiteX101" fmla="*/ 2289547 w 4164495"/>
              <a:gd name="connsiteY101" fmla="*/ 535018 h 3784222"/>
              <a:gd name="connsiteX102" fmla="*/ 2001515 w 4164495"/>
              <a:gd name="connsiteY102" fmla="*/ 174978 h 3784222"/>
              <a:gd name="connsiteX103" fmla="*/ 1209427 w 4164495"/>
              <a:gd name="connsiteY103" fmla="*/ 174978 h 3784222"/>
              <a:gd name="connsiteX104" fmla="*/ 1680939 w 4164495"/>
              <a:gd name="connsiteY104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64850 w 4164495"/>
              <a:gd name="connsiteY14" fmla="*/ 3298800 h 3784222"/>
              <a:gd name="connsiteX15" fmla="*/ 1398717 w 4164495"/>
              <a:gd name="connsiteY15" fmla="*/ 3332667 h 3784222"/>
              <a:gd name="connsiteX16" fmla="*/ 1410006 w 4164495"/>
              <a:gd name="connsiteY16" fmla="*/ 3366534 h 3784222"/>
              <a:gd name="connsiteX17" fmla="*/ 1432583 w 4164495"/>
              <a:gd name="connsiteY17" fmla="*/ 3411689 h 3784222"/>
              <a:gd name="connsiteX18" fmla="*/ 1466450 w 4164495"/>
              <a:gd name="connsiteY18" fmla="*/ 3513289 h 3784222"/>
              <a:gd name="connsiteX19" fmla="*/ 1511606 w 4164495"/>
              <a:gd name="connsiteY19" fmla="*/ 3581022 h 3784222"/>
              <a:gd name="connsiteX20" fmla="*/ 1534183 w 4164495"/>
              <a:gd name="connsiteY20" fmla="*/ 3682622 h 3784222"/>
              <a:gd name="connsiteX21" fmla="*/ 1568050 w 4164495"/>
              <a:gd name="connsiteY21" fmla="*/ 3761645 h 3784222"/>
              <a:gd name="connsiteX22" fmla="*/ 1601917 w 4164495"/>
              <a:gd name="connsiteY22" fmla="*/ 3784222 h 3784222"/>
              <a:gd name="connsiteX23" fmla="*/ 1635783 w 4164495"/>
              <a:gd name="connsiteY23" fmla="*/ 3761645 h 3784222"/>
              <a:gd name="connsiteX24" fmla="*/ 1669650 w 4164495"/>
              <a:gd name="connsiteY24" fmla="*/ 3716489 h 3784222"/>
              <a:gd name="connsiteX25" fmla="*/ 1714806 w 4164495"/>
              <a:gd name="connsiteY25" fmla="*/ 3648756 h 3784222"/>
              <a:gd name="connsiteX26" fmla="*/ 1748672 w 4164495"/>
              <a:gd name="connsiteY26" fmla="*/ 3614889 h 3784222"/>
              <a:gd name="connsiteX27" fmla="*/ 1782539 w 4164495"/>
              <a:gd name="connsiteY27" fmla="*/ 3513289 h 3784222"/>
              <a:gd name="connsiteX28" fmla="*/ 1793828 w 4164495"/>
              <a:gd name="connsiteY28" fmla="*/ 3479422 h 3784222"/>
              <a:gd name="connsiteX29" fmla="*/ 1827695 w 4164495"/>
              <a:gd name="connsiteY29" fmla="*/ 3468134 h 3784222"/>
              <a:gd name="connsiteX30" fmla="*/ 1929295 w 4164495"/>
              <a:gd name="connsiteY30" fmla="*/ 3535867 h 3784222"/>
              <a:gd name="connsiteX31" fmla="*/ 1997028 w 4164495"/>
              <a:gd name="connsiteY31" fmla="*/ 3569734 h 3784222"/>
              <a:gd name="connsiteX32" fmla="*/ 2064761 w 4164495"/>
              <a:gd name="connsiteY32" fmla="*/ 3614889 h 3784222"/>
              <a:gd name="connsiteX33" fmla="*/ 2098628 w 4164495"/>
              <a:gd name="connsiteY33" fmla="*/ 3626178 h 3784222"/>
              <a:gd name="connsiteX34" fmla="*/ 2279250 w 4164495"/>
              <a:gd name="connsiteY34" fmla="*/ 3648756 h 3784222"/>
              <a:gd name="connsiteX35" fmla="*/ 2346983 w 4164495"/>
              <a:gd name="connsiteY35" fmla="*/ 3660045 h 3784222"/>
              <a:gd name="connsiteX36" fmla="*/ 2448583 w 4164495"/>
              <a:gd name="connsiteY36" fmla="*/ 3648756 h 3784222"/>
              <a:gd name="connsiteX37" fmla="*/ 2459872 w 4164495"/>
              <a:gd name="connsiteY37" fmla="*/ 3614889 h 3784222"/>
              <a:gd name="connsiteX38" fmla="*/ 2493739 w 4164495"/>
              <a:gd name="connsiteY38" fmla="*/ 3603600 h 3784222"/>
              <a:gd name="connsiteX39" fmla="*/ 2505028 w 4164495"/>
              <a:gd name="connsiteY39" fmla="*/ 3569734 h 3784222"/>
              <a:gd name="connsiteX40" fmla="*/ 2584050 w 4164495"/>
              <a:gd name="connsiteY40" fmla="*/ 3513289 h 3784222"/>
              <a:gd name="connsiteX41" fmla="*/ 2617917 w 4164495"/>
              <a:gd name="connsiteY41" fmla="*/ 3456845 h 3784222"/>
              <a:gd name="connsiteX42" fmla="*/ 2651783 w 4164495"/>
              <a:gd name="connsiteY42" fmla="*/ 3422978 h 3784222"/>
              <a:gd name="connsiteX43" fmla="*/ 2696939 w 4164495"/>
              <a:gd name="connsiteY43" fmla="*/ 3343956 h 3784222"/>
              <a:gd name="connsiteX44" fmla="*/ 2730806 w 4164495"/>
              <a:gd name="connsiteY44" fmla="*/ 3050445 h 3784222"/>
              <a:gd name="connsiteX45" fmla="*/ 2753383 w 4164495"/>
              <a:gd name="connsiteY45" fmla="*/ 2824667 h 3784222"/>
              <a:gd name="connsiteX46" fmla="*/ 2775961 w 4164495"/>
              <a:gd name="connsiteY46" fmla="*/ 2700489 h 3784222"/>
              <a:gd name="connsiteX47" fmla="*/ 2787250 w 4164495"/>
              <a:gd name="connsiteY47" fmla="*/ 2666622 h 3784222"/>
              <a:gd name="connsiteX48" fmla="*/ 2821117 w 4164495"/>
              <a:gd name="connsiteY48" fmla="*/ 2644045 h 3784222"/>
              <a:gd name="connsiteX49" fmla="*/ 2854983 w 4164495"/>
              <a:gd name="connsiteY49" fmla="*/ 2576311 h 3784222"/>
              <a:gd name="connsiteX50" fmla="*/ 2877561 w 4164495"/>
              <a:gd name="connsiteY50" fmla="*/ 2542445 h 3784222"/>
              <a:gd name="connsiteX51" fmla="*/ 2900139 w 4164495"/>
              <a:gd name="connsiteY51" fmla="*/ 2497289 h 3784222"/>
              <a:gd name="connsiteX52" fmla="*/ 2922717 w 4164495"/>
              <a:gd name="connsiteY52" fmla="*/ 2463422 h 3784222"/>
              <a:gd name="connsiteX53" fmla="*/ 2967872 w 4164495"/>
              <a:gd name="connsiteY53" fmla="*/ 2406978 h 3784222"/>
              <a:gd name="connsiteX54" fmla="*/ 3001739 w 4164495"/>
              <a:gd name="connsiteY54" fmla="*/ 2327956 h 3784222"/>
              <a:gd name="connsiteX55" fmla="*/ 3092050 w 4164495"/>
              <a:gd name="connsiteY55" fmla="*/ 2294089 h 3784222"/>
              <a:gd name="connsiteX56" fmla="*/ 3125917 w 4164495"/>
              <a:gd name="connsiteY56" fmla="*/ 2271511 h 3784222"/>
              <a:gd name="connsiteX57" fmla="*/ 3159783 w 4164495"/>
              <a:gd name="connsiteY57" fmla="*/ 2260222 h 3784222"/>
              <a:gd name="connsiteX58" fmla="*/ 3453295 w 4164495"/>
              <a:gd name="connsiteY58" fmla="*/ 2248934 h 3784222"/>
              <a:gd name="connsiteX59" fmla="*/ 3475872 w 4164495"/>
              <a:gd name="connsiteY59" fmla="*/ 2203778 h 3784222"/>
              <a:gd name="connsiteX60" fmla="*/ 3509739 w 4164495"/>
              <a:gd name="connsiteY60" fmla="*/ 2237645 h 3784222"/>
              <a:gd name="connsiteX61" fmla="*/ 3532317 w 4164495"/>
              <a:gd name="connsiteY61" fmla="*/ 2327956 h 3784222"/>
              <a:gd name="connsiteX62" fmla="*/ 3577472 w 4164495"/>
              <a:gd name="connsiteY62" fmla="*/ 2361822 h 3784222"/>
              <a:gd name="connsiteX63" fmla="*/ 3622628 w 4164495"/>
              <a:gd name="connsiteY63" fmla="*/ 2429556 h 3784222"/>
              <a:gd name="connsiteX64" fmla="*/ 3735517 w 4164495"/>
              <a:gd name="connsiteY64" fmla="*/ 2508578 h 3784222"/>
              <a:gd name="connsiteX65" fmla="*/ 3769383 w 4164495"/>
              <a:gd name="connsiteY65" fmla="*/ 2531156 h 3784222"/>
              <a:gd name="connsiteX66" fmla="*/ 3848406 w 4164495"/>
              <a:gd name="connsiteY66" fmla="*/ 2576311 h 3784222"/>
              <a:gd name="connsiteX67" fmla="*/ 3893561 w 4164495"/>
              <a:gd name="connsiteY67" fmla="*/ 2587600 h 3784222"/>
              <a:gd name="connsiteX68" fmla="*/ 3961295 w 4164495"/>
              <a:gd name="connsiteY68" fmla="*/ 2632756 h 3784222"/>
              <a:gd name="connsiteX69" fmla="*/ 4085472 w 4164495"/>
              <a:gd name="connsiteY69" fmla="*/ 2666622 h 3784222"/>
              <a:gd name="connsiteX70" fmla="*/ 4141917 w 4164495"/>
              <a:gd name="connsiteY70" fmla="*/ 2655334 h 3784222"/>
              <a:gd name="connsiteX71" fmla="*/ 4153206 w 4164495"/>
              <a:gd name="connsiteY71" fmla="*/ 2621467 h 3784222"/>
              <a:gd name="connsiteX72" fmla="*/ 4164495 w 4164495"/>
              <a:gd name="connsiteY72" fmla="*/ 2576311 h 3784222"/>
              <a:gd name="connsiteX73" fmla="*/ 4141917 w 4164495"/>
              <a:gd name="connsiteY73" fmla="*/ 2373111 h 3784222"/>
              <a:gd name="connsiteX74" fmla="*/ 4108050 w 4164495"/>
              <a:gd name="connsiteY74" fmla="*/ 2305378 h 3784222"/>
              <a:gd name="connsiteX75" fmla="*/ 4074183 w 4164495"/>
              <a:gd name="connsiteY75" fmla="*/ 2282800 h 3784222"/>
              <a:gd name="connsiteX76" fmla="*/ 4017739 w 4164495"/>
              <a:gd name="connsiteY76" fmla="*/ 2215067 h 3784222"/>
              <a:gd name="connsiteX77" fmla="*/ 3927428 w 4164495"/>
              <a:gd name="connsiteY77" fmla="*/ 2124756 h 3784222"/>
              <a:gd name="connsiteX78" fmla="*/ 3882272 w 4164495"/>
              <a:gd name="connsiteY78" fmla="*/ 2057022 h 3784222"/>
              <a:gd name="connsiteX79" fmla="*/ 3780672 w 4164495"/>
              <a:gd name="connsiteY79" fmla="*/ 1966711 h 3784222"/>
              <a:gd name="connsiteX80" fmla="*/ 3746806 w 4164495"/>
              <a:gd name="connsiteY80" fmla="*/ 1921556 h 3784222"/>
              <a:gd name="connsiteX81" fmla="*/ 3712939 w 4164495"/>
              <a:gd name="connsiteY81" fmla="*/ 1898978 h 3784222"/>
              <a:gd name="connsiteX82" fmla="*/ 3656495 w 4164495"/>
              <a:gd name="connsiteY82" fmla="*/ 1842534 h 3784222"/>
              <a:gd name="connsiteX83" fmla="*/ 3633917 w 4164495"/>
              <a:gd name="connsiteY83" fmla="*/ 1808667 h 3784222"/>
              <a:gd name="connsiteX84" fmla="*/ 3588761 w 4164495"/>
              <a:gd name="connsiteY84" fmla="*/ 1774800 h 3784222"/>
              <a:gd name="connsiteX85" fmla="*/ 3566183 w 4164495"/>
              <a:gd name="connsiteY85" fmla="*/ 1740934 h 3784222"/>
              <a:gd name="connsiteX86" fmla="*/ 3487161 w 4164495"/>
              <a:gd name="connsiteY86" fmla="*/ 1673200 h 3784222"/>
              <a:gd name="connsiteX87" fmla="*/ 3419428 w 4164495"/>
              <a:gd name="connsiteY87" fmla="*/ 1594178 h 3784222"/>
              <a:gd name="connsiteX88" fmla="*/ 3385561 w 4164495"/>
              <a:gd name="connsiteY88" fmla="*/ 1560311 h 3784222"/>
              <a:gd name="connsiteX89" fmla="*/ 3329117 w 4164495"/>
              <a:gd name="connsiteY89" fmla="*/ 1481289 h 3784222"/>
              <a:gd name="connsiteX90" fmla="*/ 3238806 w 4164495"/>
              <a:gd name="connsiteY90" fmla="*/ 1379689 h 3784222"/>
              <a:gd name="connsiteX91" fmla="*/ 3204939 w 4164495"/>
              <a:gd name="connsiteY91" fmla="*/ 1323245 h 3784222"/>
              <a:gd name="connsiteX92" fmla="*/ 3159783 w 4164495"/>
              <a:gd name="connsiteY92" fmla="*/ 1266800 h 3784222"/>
              <a:gd name="connsiteX93" fmla="*/ 3137206 w 4164495"/>
              <a:gd name="connsiteY93" fmla="*/ 1232934 h 3784222"/>
              <a:gd name="connsiteX94" fmla="*/ 3103339 w 4164495"/>
              <a:gd name="connsiteY94" fmla="*/ 1210356 h 3784222"/>
              <a:gd name="connsiteX95" fmla="*/ 2979161 w 4164495"/>
              <a:gd name="connsiteY95" fmla="*/ 1074889 h 3784222"/>
              <a:gd name="connsiteX96" fmla="*/ 2922717 w 4164495"/>
              <a:gd name="connsiteY96" fmla="*/ 1018445 h 3784222"/>
              <a:gd name="connsiteX97" fmla="*/ 2854983 w 4164495"/>
              <a:gd name="connsiteY97" fmla="*/ 939422 h 3784222"/>
              <a:gd name="connsiteX98" fmla="*/ 2764672 w 4164495"/>
              <a:gd name="connsiteY98" fmla="*/ 860400 h 3784222"/>
              <a:gd name="connsiteX99" fmla="*/ 2617917 w 4164495"/>
              <a:gd name="connsiteY99" fmla="*/ 724934 h 3784222"/>
              <a:gd name="connsiteX100" fmla="*/ 2289547 w 4164495"/>
              <a:gd name="connsiteY100" fmla="*/ 535018 h 3784222"/>
              <a:gd name="connsiteX101" fmla="*/ 2001515 w 4164495"/>
              <a:gd name="connsiteY101" fmla="*/ 174978 h 3784222"/>
              <a:gd name="connsiteX102" fmla="*/ 1209427 w 4164495"/>
              <a:gd name="connsiteY102" fmla="*/ 174978 h 3784222"/>
              <a:gd name="connsiteX103" fmla="*/ 1680939 w 4164495"/>
              <a:gd name="connsiteY103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98717 w 4164495"/>
              <a:gd name="connsiteY14" fmla="*/ 3332667 h 3784222"/>
              <a:gd name="connsiteX15" fmla="*/ 1410006 w 4164495"/>
              <a:gd name="connsiteY15" fmla="*/ 3366534 h 3784222"/>
              <a:gd name="connsiteX16" fmla="*/ 1432583 w 4164495"/>
              <a:gd name="connsiteY16" fmla="*/ 3411689 h 3784222"/>
              <a:gd name="connsiteX17" fmla="*/ 1466450 w 4164495"/>
              <a:gd name="connsiteY17" fmla="*/ 3513289 h 3784222"/>
              <a:gd name="connsiteX18" fmla="*/ 1511606 w 4164495"/>
              <a:gd name="connsiteY18" fmla="*/ 3581022 h 3784222"/>
              <a:gd name="connsiteX19" fmla="*/ 1534183 w 4164495"/>
              <a:gd name="connsiteY19" fmla="*/ 3682622 h 3784222"/>
              <a:gd name="connsiteX20" fmla="*/ 1568050 w 4164495"/>
              <a:gd name="connsiteY20" fmla="*/ 3761645 h 3784222"/>
              <a:gd name="connsiteX21" fmla="*/ 1601917 w 4164495"/>
              <a:gd name="connsiteY21" fmla="*/ 3784222 h 3784222"/>
              <a:gd name="connsiteX22" fmla="*/ 1635783 w 4164495"/>
              <a:gd name="connsiteY22" fmla="*/ 3761645 h 3784222"/>
              <a:gd name="connsiteX23" fmla="*/ 1669650 w 4164495"/>
              <a:gd name="connsiteY23" fmla="*/ 3716489 h 3784222"/>
              <a:gd name="connsiteX24" fmla="*/ 1714806 w 4164495"/>
              <a:gd name="connsiteY24" fmla="*/ 3648756 h 3784222"/>
              <a:gd name="connsiteX25" fmla="*/ 1748672 w 4164495"/>
              <a:gd name="connsiteY25" fmla="*/ 3614889 h 3784222"/>
              <a:gd name="connsiteX26" fmla="*/ 1782539 w 4164495"/>
              <a:gd name="connsiteY26" fmla="*/ 3513289 h 3784222"/>
              <a:gd name="connsiteX27" fmla="*/ 1793828 w 4164495"/>
              <a:gd name="connsiteY27" fmla="*/ 3479422 h 3784222"/>
              <a:gd name="connsiteX28" fmla="*/ 1827695 w 4164495"/>
              <a:gd name="connsiteY28" fmla="*/ 3468134 h 3784222"/>
              <a:gd name="connsiteX29" fmla="*/ 1929295 w 4164495"/>
              <a:gd name="connsiteY29" fmla="*/ 3535867 h 3784222"/>
              <a:gd name="connsiteX30" fmla="*/ 1997028 w 4164495"/>
              <a:gd name="connsiteY30" fmla="*/ 3569734 h 3784222"/>
              <a:gd name="connsiteX31" fmla="*/ 2064761 w 4164495"/>
              <a:gd name="connsiteY31" fmla="*/ 3614889 h 3784222"/>
              <a:gd name="connsiteX32" fmla="*/ 2098628 w 4164495"/>
              <a:gd name="connsiteY32" fmla="*/ 3626178 h 3784222"/>
              <a:gd name="connsiteX33" fmla="*/ 2279250 w 4164495"/>
              <a:gd name="connsiteY33" fmla="*/ 3648756 h 3784222"/>
              <a:gd name="connsiteX34" fmla="*/ 2346983 w 4164495"/>
              <a:gd name="connsiteY34" fmla="*/ 3660045 h 3784222"/>
              <a:gd name="connsiteX35" fmla="*/ 2448583 w 4164495"/>
              <a:gd name="connsiteY35" fmla="*/ 3648756 h 3784222"/>
              <a:gd name="connsiteX36" fmla="*/ 2459872 w 4164495"/>
              <a:gd name="connsiteY36" fmla="*/ 3614889 h 3784222"/>
              <a:gd name="connsiteX37" fmla="*/ 2493739 w 4164495"/>
              <a:gd name="connsiteY37" fmla="*/ 3603600 h 3784222"/>
              <a:gd name="connsiteX38" fmla="*/ 2505028 w 4164495"/>
              <a:gd name="connsiteY38" fmla="*/ 3569734 h 3784222"/>
              <a:gd name="connsiteX39" fmla="*/ 2584050 w 4164495"/>
              <a:gd name="connsiteY39" fmla="*/ 3513289 h 3784222"/>
              <a:gd name="connsiteX40" fmla="*/ 2617917 w 4164495"/>
              <a:gd name="connsiteY40" fmla="*/ 3456845 h 3784222"/>
              <a:gd name="connsiteX41" fmla="*/ 2651783 w 4164495"/>
              <a:gd name="connsiteY41" fmla="*/ 3422978 h 3784222"/>
              <a:gd name="connsiteX42" fmla="*/ 2696939 w 4164495"/>
              <a:gd name="connsiteY42" fmla="*/ 3343956 h 3784222"/>
              <a:gd name="connsiteX43" fmla="*/ 2730806 w 4164495"/>
              <a:gd name="connsiteY43" fmla="*/ 3050445 h 3784222"/>
              <a:gd name="connsiteX44" fmla="*/ 2753383 w 4164495"/>
              <a:gd name="connsiteY44" fmla="*/ 2824667 h 3784222"/>
              <a:gd name="connsiteX45" fmla="*/ 2775961 w 4164495"/>
              <a:gd name="connsiteY45" fmla="*/ 2700489 h 3784222"/>
              <a:gd name="connsiteX46" fmla="*/ 2787250 w 4164495"/>
              <a:gd name="connsiteY46" fmla="*/ 2666622 h 3784222"/>
              <a:gd name="connsiteX47" fmla="*/ 2821117 w 4164495"/>
              <a:gd name="connsiteY47" fmla="*/ 2644045 h 3784222"/>
              <a:gd name="connsiteX48" fmla="*/ 2854983 w 4164495"/>
              <a:gd name="connsiteY48" fmla="*/ 2576311 h 3784222"/>
              <a:gd name="connsiteX49" fmla="*/ 2877561 w 4164495"/>
              <a:gd name="connsiteY49" fmla="*/ 2542445 h 3784222"/>
              <a:gd name="connsiteX50" fmla="*/ 2900139 w 4164495"/>
              <a:gd name="connsiteY50" fmla="*/ 2497289 h 3784222"/>
              <a:gd name="connsiteX51" fmla="*/ 2922717 w 4164495"/>
              <a:gd name="connsiteY51" fmla="*/ 2463422 h 3784222"/>
              <a:gd name="connsiteX52" fmla="*/ 2967872 w 4164495"/>
              <a:gd name="connsiteY52" fmla="*/ 2406978 h 3784222"/>
              <a:gd name="connsiteX53" fmla="*/ 3001739 w 4164495"/>
              <a:gd name="connsiteY53" fmla="*/ 2327956 h 3784222"/>
              <a:gd name="connsiteX54" fmla="*/ 3092050 w 4164495"/>
              <a:gd name="connsiteY54" fmla="*/ 2294089 h 3784222"/>
              <a:gd name="connsiteX55" fmla="*/ 3125917 w 4164495"/>
              <a:gd name="connsiteY55" fmla="*/ 2271511 h 3784222"/>
              <a:gd name="connsiteX56" fmla="*/ 3159783 w 4164495"/>
              <a:gd name="connsiteY56" fmla="*/ 2260222 h 3784222"/>
              <a:gd name="connsiteX57" fmla="*/ 3453295 w 4164495"/>
              <a:gd name="connsiteY57" fmla="*/ 2248934 h 3784222"/>
              <a:gd name="connsiteX58" fmla="*/ 3475872 w 4164495"/>
              <a:gd name="connsiteY58" fmla="*/ 2203778 h 3784222"/>
              <a:gd name="connsiteX59" fmla="*/ 3509739 w 4164495"/>
              <a:gd name="connsiteY59" fmla="*/ 2237645 h 3784222"/>
              <a:gd name="connsiteX60" fmla="*/ 3532317 w 4164495"/>
              <a:gd name="connsiteY60" fmla="*/ 2327956 h 3784222"/>
              <a:gd name="connsiteX61" fmla="*/ 3577472 w 4164495"/>
              <a:gd name="connsiteY61" fmla="*/ 2361822 h 3784222"/>
              <a:gd name="connsiteX62" fmla="*/ 3622628 w 4164495"/>
              <a:gd name="connsiteY62" fmla="*/ 2429556 h 3784222"/>
              <a:gd name="connsiteX63" fmla="*/ 3735517 w 4164495"/>
              <a:gd name="connsiteY63" fmla="*/ 2508578 h 3784222"/>
              <a:gd name="connsiteX64" fmla="*/ 3769383 w 4164495"/>
              <a:gd name="connsiteY64" fmla="*/ 2531156 h 3784222"/>
              <a:gd name="connsiteX65" fmla="*/ 3848406 w 4164495"/>
              <a:gd name="connsiteY65" fmla="*/ 2576311 h 3784222"/>
              <a:gd name="connsiteX66" fmla="*/ 3893561 w 4164495"/>
              <a:gd name="connsiteY66" fmla="*/ 2587600 h 3784222"/>
              <a:gd name="connsiteX67" fmla="*/ 3961295 w 4164495"/>
              <a:gd name="connsiteY67" fmla="*/ 2632756 h 3784222"/>
              <a:gd name="connsiteX68" fmla="*/ 4085472 w 4164495"/>
              <a:gd name="connsiteY68" fmla="*/ 2666622 h 3784222"/>
              <a:gd name="connsiteX69" fmla="*/ 4141917 w 4164495"/>
              <a:gd name="connsiteY69" fmla="*/ 2655334 h 3784222"/>
              <a:gd name="connsiteX70" fmla="*/ 4153206 w 4164495"/>
              <a:gd name="connsiteY70" fmla="*/ 2621467 h 3784222"/>
              <a:gd name="connsiteX71" fmla="*/ 4164495 w 4164495"/>
              <a:gd name="connsiteY71" fmla="*/ 2576311 h 3784222"/>
              <a:gd name="connsiteX72" fmla="*/ 4141917 w 4164495"/>
              <a:gd name="connsiteY72" fmla="*/ 2373111 h 3784222"/>
              <a:gd name="connsiteX73" fmla="*/ 4108050 w 4164495"/>
              <a:gd name="connsiteY73" fmla="*/ 2305378 h 3784222"/>
              <a:gd name="connsiteX74" fmla="*/ 4074183 w 4164495"/>
              <a:gd name="connsiteY74" fmla="*/ 2282800 h 3784222"/>
              <a:gd name="connsiteX75" fmla="*/ 4017739 w 4164495"/>
              <a:gd name="connsiteY75" fmla="*/ 2215067 h 3784222"/>
              <a:gd name="connsiteX76" fmla="*/ 3927428 w 4164495"/>
              <a:gd name="connsiteY76" fmla="*/ 2124756 h 3784222"/>
              <a:gd name="connsiteX77" fmla="*/ 3882272 w 4164495"/>
              <a:gd name="connsiteY77" fmla="*/ 2057022 h 3784222"/>
              <a:gd name="connsiteX78" fmla="*/ 3780672 w 4164495"/>
              <a:gd name="connsiteY78" fmla="*/ 1966711 h 3784222"/>
              <a:gd name="connsiteX79" fmla="*/ 3746806 w 4164495"/>
              <a:gd name="connsiteY79" fmla="*/ 1921556 h 3784222"/>
              <a:gd name="connsiteX80" fmla="*/ 3712939 w 4164495"/>
              <a:gd name="connsiteY80" fmla="*/ 1898978 h 3784222"/>
              <a:gd name="connsiteX81" fmla="*/ 3656495 w 4164495"/>
              <a:gd name="connsiteY81" fmla="*/ 1842534 h 3784222"/>
              <a:gd name="connsiteX82" fmla="*/ 3633917 w 4164495"/>
              <a:gd name="connsiteY82" fmla="*/ 1808667 h 3784222"/>
              <a:gd name="connsiteX83" fmla="*/ 3588761 w 4164495"/>
              <a:gd name="connsiteY83" fmla="*/ 1774800 h 3784222"/>
              <a:gd name="connsiteX84" fmla="*/ 3566183 w 4164495"/>
              <a:gd name="connsiteY84" fmla="*/ 1740934 h 3784222"/>
              <a:gd name="connsiteX85" fmla="*/ 3487161 w 4164495"/>
              <a:gd name="connsiteY85" fmla="*/ 1673200 h 3784222"/>
              <a:gd name="connsiteX86" fmla="*/ 3419428 w 4164495"/>
              <a:gd name="connsiteY86" fmla="*/ 1594178 h 3784222"/>
              <a:gd name="connsiteX87" fmla="*/ 3385561 w 4164495"/>
              <a:gd name="connsiteY87" fmla="*/ 1560311 h 3784222"/>
              <a:gd name="connsiteX88" fmla="*/ 3329117 w 4164495"/>
              <a:gd name="connsiteY88" fmla="*/ 1481289 h 3784222"/>
              <a:gd name="connsiteX89" fmla="*/ 3238806 w 4164495"/>
              <a:gd name="connsiteY89" fmla="*/ 1379689 h 3784222"/>
              <a:gd name="connsiteX90" fmla="*/ 3204939 w 4164495"/>
              <a:gd name="connsiteY90" fmla="*/ 1323245 h 3784222"/>
              <a:gd name="connsiteX91" fmla="*/ 3159783 w 4164495"/>
              <a:gd name="connsiteY91" fmla="*/ 1266800 h 3784222"/>
              <a:gd name="connsiteX92" fmla="*/ 3137206 w 4164495"/>
              <a:gd name="connsiteY92" fmla="*/ 1232934 h 3784222"/>
              <a:gd name="connsiteX93" fmla="*/ 3103339 w 4164495"/>
              <a:gd name="connsiteY93" fmla="*/ 1210356 h 3784222"/>
              <a:gd name="connsiteX94" fmla="*/ 2979161 w 4164495"/>
              <a:gd name="connsiteY94" fmla="*/ 1074889 h 3784222"/>
              <a:gd name="connsiteX95" fmla="*/ 2922717 w 4164495"/>
              <a:gd name="connsiteY95" fmla="*/ 1018445 h 3784222"/>
              <a:gd name="connsiteX96" fmla="*/ 2854983 w 4164495"/>
              <a:gd name="connsiteY96" fmla="*/ 939422 h 3784222"/>
              <a:gd name="connsiteX97" fmla="*/ 2764672 w 4164495"/>
              <a:gd name="connsiteY97" fmla="*/ 860400 h 3784222"/>
              <a:gd name="connsiteX98" fmla="*/ 2617917 w 4164495"/>
              <a:gd name="connsiteY98" fmla="*/ 724934 h 3784222"/>
              <a:gd name="connsiteX99" fmla="*/ 2289547 w 4164495"/>
              <a:gd name="connsiteY99" fmla="*/ 535018 h 3784222"/>
              <a:gd name="connsiteX100" fmla="*/ 2001515 w 4164495"/>
              <a:gd name="connsiteY100" fmla="*/ 174978 h 3784222"/>
              <a:gd name="connsiteX101" fmla="*/ 1209427 w 4164495"/>
              <a:gd name="connsiteY101" fmla="*/ 174978 h 3784222"/>
              <a:gd name="connsiteX102" fmla="*/ 1680939 w 4164495"/>
              <a:gd name="connsiteY102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98717 w 4164495"/>
              <a:gd name="connsiteY14" fmla="*/ 3332667 h 3784222"/>
              <a:gd name="connsiteX15" fmla="*/ 1410006 w 4164495"/>
              <a:gd name="connsiteY15" fmla="*/ 3366534 h 3784222"/>
              <a:gd name="connsiteX16" fmla="*/ 1466450 w 4164495"/>
              <a:gd name="connsiteY16" fmla="*/ 3513289 h 3784222"/>
              <a:gd name="connsiteX17" fmla="*/ 1511606 w 4164495"/>
              <a:gd name="connsiteY17" fmla="*/ 3581022 h 3784222"/>
              <a:gd name="connsiteX18" fmla="*/ 1534183 w 4164495"/>
              <a:gd name="connsiteY18" fmla="*/ 3682622 h 3784222"/>
              <a:gd name="connsiteX19" fmla="*/ 1568050 w 4164495"/>
              <a:gd name="connsiteY19" fmla="*/ 3761645 h 3784222"/>
              <a:gd name="connsiteX20" fmla="*/ 1601917 w 4164495"/>
              <a:gd name="connsiteY20" fmla="*/ 3784222 h 3784222"/>
              <a:gd name="connsiteX21" fmla="*/ 1635783 w 4164495"/>
              <a:gd name="connsiteY21" fmla="*/ 3761645 h 3784222"/>
              <a:gd name="connsiteX22" fmla="*/ 1669650 w 4164495"/>
              <a:gd name="connsiteY22" fmla="*/ 3716489 h 3784222"/>
              <a:gd name="connsiteX23" fmla="*/ 1714806 w 4164495"/>
              <a:gd name="connsiteY23" fmla="*/ 3648756 h 3784222"/>
              <a:gd name="connsiteX24" fmla="*/ 1748672 w 4164495"/>
              <a:gd name="connsiteY24" fmla="*/ 3614889 h 3784222"/>
              <a:gd name="connsiteX25" fmla="*/ 1782539 w 4164495"/>
              <a:gd name="connsiteY25" fmla="*/ 3513289 h 3784222"/>
              <a:gd name="connsiteX26" fmla="*/ 1793828 w 4164495"/>
              <a:gd name="connsiteY26" fmla="*/ 3479422 h 3784222"/>
              <a:gd name="connsiteX27" fmla="*/ 1827695 w 4164495"/>
              <a:gd name="connsiteY27" fmla="*/ 3468134 h 3784222"/>
              <a:gd name="connsiteX28" fmla="*/ 1929295 w 4164495"/>
              <a:gd name="connsiteY28" fmla="*/ 3535867 h 3784222"/>
              <a:gd name="connsiteX29" fmla="*/ 1997028 w 4164495"/>
              <a:gd name="connsiteY29" fmla="*/ 3569734 h 3784222"/>
              <a:gd name="connsiteX30" fmla="*/ 2064761 w 4164495"/>
              <a:gd name="connsiteY30" fmla="*/ 3614889 h 3784222"/>
              <a:gd name="connsiteX31" fmla="*/ 2098628 w 4164495"/>
              <a:gd name="connsiteY31" fmla="*/ 3626178 h 3784222"/>
              <a:gd name="connsiteX32" fmla="*/ 2279250 w 4164495"/>
              <a:gd name="connsiteY32" fmla="*/ 3648756 h 3784222"/>
              <a:gd name="connsiteX33" fmla="*/ 2346983 w 4164495"/>
              <a:gd name="connsiteY33" fmla="*/ 3660045 h 3784222"/>
              <a:gd name="connsiteX34" fmla="*/ 2448583 w 4164495"/>
              <a:gd name="connsiteY34" fmla="*/ 3648756 h 3784222"/>
              <a:gd name="connsiteX35" fmla="*/ 2459872 w 4164495"/>
              <a:gd name="connsiteY35" fmla="*/ 3614889 h 3784222"/>
              <a:gd name="connsiteX36" fmla="*/ 2493739 w 4164495"/>
              <a:gd name="connsiteY36" fmla="*/ 3603600 h 3784222"/>
              <a:gd name="connsiteX37" fmla="*/ 2505028 w 4164495"/>
              <a:gd name="connsiteY37" fmla="*/ 3569734 h 3784222"/>
              <a:gd name="connsiteX38" fmla="*/ 2584050 w 4164495"/>
              <a:gd name="connsiteY38" fmla="*/ 3513289 h 3784222"/>
              <a:gd name="connsiteX39" fmla="*/ 2617917 w 4164495"/>
              <a:gd name="connsiteY39" fmla="*/ 3456845 h 3784222"/>
              <a:gd name="connsiteX40" fmla="*/ 2651783 w 4164495"/>
              <a:gd name="connsiteY40" fmla="*/ 3422978 h 3784222"/>
              <a:gd name="connsiteX41" fmla="*/ 2696939 w 4164495"/>
              <a:gd name="connsiteY41" fmla="*/ 3343956 h 3784222"/>
              <a:gd name="connsiteX42" fmla="*/ 2730806 w 4164495"/>
              <a:gd name="connsiteY42" fmla="*/ 3050445 h 3784222"/>
              <a:gd name="connsiteX43" fmla="*/ 2753383 w 4164495"/>
              <a:gd name="connsiteY43" fmla="*/ 2824667 h 3784222"/>
              <a:gd name="connsiteX44" fmla="*/ 2775961 w 4164495"/>
              <a:gd name="connsiteY44" fmla="*/ 2700489 h 3784222"/>
              <a:gd name="connsiteX45" fmla="*/ 2787250 w 4164495"/>
              <a:gd name="connsiteY45" fmla="*/ 2666622 h 3784222"/>
              <a:gd name="connsiteX46" fmla="*/ 2821117 w 4164495"/>
              <a:gd name="connsiteY46" fmla="*/ 2644045 h 3784222"/>
              <a:gd name="connsiteX47" fmla="*/ 2854983 w 4164495"/>
              <a:gd name="connsiteY47" fmla="*/ 2576311 h 3784222"/>
              <a:gd name="connsiteX48" fmla="*/ 2877561 w 4164495"/>
              <a:gd name="connsiteY48" fmla="*/ 2542445 h 3784222"/>
              <a:gd name="connsiteX49" fmla="*/ 2900139 w 4164495"/>
              <a:gd name="connsiteY49" fmla="*/ 2497289 h 3784222"/>
              <a:gd name="connsiteX50" fmla="*/ 2922717 w 4164495"/>
              <a:gd name="connsiteY50" fmla="*/ 2463422 h 3784222"/>
              <a:gd name="connsiteX51" fmla="*/ 2967872 w 4164495"/>
              <a:gd name="connsiteY51" fmla="*/ 2406978 h 3784222"/>
              <a:gd name="connsiteX52" fmla="*/ 3001739 w 4164495"/>
              <a:gd name="connsiteY52" fmla="*/ 2327956 h 3784222"/>
              <a:gd name="connsiteX53" fmla="*/ 3092050 w 4164495"/>
              <a:gd name="connsiteY53" fmla="*/ 2294089 h 3784222"/>
              <a:gd name="connsiteX54" fmla="*/ 3125917 w 4164495"/>
              <a:gd name="connsiteY54" fmla="*/ 2271511 h 3784222"/>
              <a:gd name="connsiteX55" fmla="*/ 3159783 w 4164495"/>
              <a:gd name="connsiteY55" fmla="*/ 2260222 h 3784222"/>
              <a:gd name="connsiteX56" fmla="*/ 3453295 w 4164495"/>
              <a:gd name="connsiteY56" fmla="*/ 2248934 h 3784222"/>
              <a:gd name="connsiteX57" fmla="*/ 3475872 w 4164495"/>
              <a:gd name="connsiteY57" fmla="*/ 2203778 h 3784222"/>
              <a:gd name="connsiteX58" fmla="*/ 3509739 w 4164495"/>
              <a:gd name="connsiteY58" fmla="*/ 2237645 h 3784222"/>
              <a:gd name="connsiteX59" fmla="*/ 3532317 w 4164495"/>
              <a:gd name="connsiteY59" fmla="*/ 2327956 h 3784222"/>
              <a:gd name="connsiteX60" fmla="*/ 3577472 w 4164495"/>
              <a:gd name="connsiteY60" fmla="*/ 2361822 h 3784222"/>
              <a:gd name="connsiteX61" fmla="*/ 3622628 w 4164495"/>
              <a:gd name="connsiteY61" fmla="*/ 2429556 h 3784222"/>
              <a:gd name="connsiteX62" fmla="*/ 3735517 w 4164495"/>
              <a:gd name="connsiteY62" fmla="*/ 2508578 h 3784222"/>
              <a:gd name="connsiteX63" fmla="*/ 3769383 w 4164495"/>
              <a:gd name="connsiteY63" fmla="*/ 2531156 h 3784222"/>
              <a:gd name="connsiteX64" fmla="*/ 3848406 w 4164495"/>
              <a:gd name="connsiteY64" fmla="*/ 2576311 h 3784222"/>
              <a:gd name="connsiteX65" fmla="*/ 3893561 w 4164495"/>
              <a:gd name="connsiteY65" fmla="*/ 2587600 h 3784222"/>
              <a:gd name="connsiteX66" fmla="*/ 3961295 w 4164495"/>
              <a:gd name="connsiteY66" fmla="*/ 2632756 h 3784222"/>
              <a:gd name="connsiteX67" fmla="*/ 4085472 w 4164495"/>
              <a:gd name="connsiteY67" fmla="*/ 2666622 h 3784222"/>
              <a:gd name="connsiteX68" fmla="*/ 4141917 w 4164495"/>
              <a:gd name="connsiteY68" fmla="*/ 2655334 h 3784222"/>
              <a:gd name="connsiteX69" fmla="*/ 4153206 w 4164495"/>
              <a:gd name="connsiteY69" fmla="*/ 2621467 h 3784222"/>
              <a:gd name="connsiteX70" fmla="*/ 4164495 w 4164495"/>
              <a:gd name="connsiteY70" fmla="*/ 2576311 h 3784222"/>
              <a:gd name="connsiteX71" fmla="*/ 4141917 w 4164495"/>
              <a:gd name="connsiteY71" fmla="*/ 2373111 h 3784222"/>
              <a:gd name="connsiteX72" fmla="*/ 4108050 w 4164495"/>
              <a:gd name="connsiteY72" fmla="*/ 2305378 h 3784222"/>
              <a:gd name="connsiteX73" fmla="*/ 4074183 w 4164495"/>
              <a:gd name="connsiteY73" fmla="*/ 2282800 h 3784222"/>
              <a:gd name="connsiteX74" fmla="*/ 4017739 w 4164495"/>
              <a:gd name="connsiteY74" fmla="*/ 2215067 h 3784222"/>
              <a:gd name="connsiteX75" fmla="*/ 3927428 w 4164495"/>
              <a:gd name="connsiteY75" fmla="*/ 2124756 h 3784222"/>
              <a:gd name="connsiteX76" fmla="*/ 3882272 w 4164495"/>
              <a:gd name="connsiteY76" fmla="*/ 2057022 h 3784222"/>
              <a:gd name="connsiteX77" fmla="*/ 3780672 w 4164495"/>
              <a:gd name="connsiteY77" fmla="*/ 1966711 h 3784222"/>
              <a:gd name="connsiteX78" fmla="*/ 3746806 w 4164495"/>
              <a:gd name="connsiteY78" fmla="*/ 1921556 h 3784222"/>
              <a:gd name="connsiteX79" fmla="*/ 3712939 w 4164495"/>
              <a:gd name="connsiteY79" fmla="*/ 1898978 h 3784222"/>
              <a:gd name="connsiteX80" fmla="*/ 3656495 w 4164495"/>
              <a:gd name="connsiteY80" fmla="*/ 1842534 h 3784222"/>
              <a:gd name="connsiteX81" fmla="*/ 3633917 w 4164495"/>
              <a:gd name="connsiteY81" fmla="*/ 1808667 h 3784222"/>
              <a:gd name="connsiteX82" fmla="*/ 3588761 w 4164495"/>
              <a:gd name="connsiteY82" fmla="*/ 1774800 h 3784222"/>
              <a:gd name="connsiteX83" fmla="*/ 3566183 w 4164495"/>
              <a:gd name="connsiteY83" fmla="*/ 1740934 h 3784222"/>
              <a:gd name="connsiteX84" fmla="*/ 3487161 w 4164495"/>
              <a:gd name="connsiteY84" fmla="*/ 1673200 h 3784222"/>
              <a:gd name="connsiteX85" fmla="*/ 3419428 w 4164495"/>
              <a:gd name="connsiteY85" fmla="*/ 1594178 h 3784222"/>
              <a:gd name="connsiteX86" fmla="*/ 3385561 w 4164495"/>
              <a:gd name="connsiteY86" fmla="*/ 1560311 h 3784222"/>
              <a:gd name="connsiteX87" fmla="*/ 3329117 w 4164495"/>
              <a:gd name="connsiteY87" fmla="*/ 1481289 h 3784222"/>
              <a:gd name="connsiteX88" fmla="*/ 3238806 w 4164495"/>
              <a:gd name="connsiteY88" fmla="*/ 1379689 h 3784222"/>
              <a:gd name="connsiteX89" fmla="*/ 3204939 w 4164495"/>
              <a:gd name="connsiteY89" fmla="*/ 1323245 h 3784222"/>
              <a:gd name="connsiteX90" fmla="*/ 3159783 w 4164495"/>
              <a:gd name="connsiteY90" fmla="*/ 1266800 h 3784222"/>
              <a:gd name="connsiteX91" fmla="*/ 3137206 w 4164495"/>
              <a:gd name="connsiteY91" fmla="*/ 1232934 h 3784222"/>
              <a:gd name="connsiteX92" fmla="*/ 3103339 w 4164495"/>
              <a:gd name="connsiteY92" fmla="*/ 1210356 h 3784222"/>
              <a:gd name="connsiteX93" fmla="*/ 2979161 w 4164495"/>
              <a:gd name="connsiteY93" fmla="*/ 1074889 h 3784222"/>
              <a:gd name="connsiteX94" fmla="*/ 2922717 w 4164495"/>
              <a:gd name="connsiteY94" fmla="*/ 1018445 h 3784222"/>
              <a:gd name="connsiteX95" fmla="*/ 2854983 w 4164495"/>
              <a:gd name="connsiteY95" fmla="*/ 939422 h 3784222"/>
              <a:gd name="connsiteX96" fmla="*/ 2764672 w 4164495"/>
              <a:gd name="connsiteY96" fmla="*/ 860400 h 3784222"/>
              <a:gd name="connsiteX97" fmla="*/ 2617917 w 4164495"/>
              <a:gd name="connsiteY97" fmla="*/ 724934 h 3784222"/>
              <a:gd name="connsiteX98" fmla="*/ 2289547 w 4164495"/>
              <a:gd name="connsiteY98" fmla="*/ 535018 h 3784222"/>
              <a:gd name="connsiteX99" fmla="*/ 2001515 w 4164495"/>
              <a:gd name="connsiteY99" fmla="*/ 174978 h 3784222"/>
              <a:gd name="connsiteX100" fmla="*/ 1209427 w 4164495"/>
              <a:gd name="connsiteY100" fmla="*/ 174978 h 3784222"/>
              <a:gd name="connsiteX101" fmla="*/ 1680939 w 4164495"/>
              <a:gd name="connsiteY101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98717 w 4164495"/>
              <a:gd name="connsiteY14" fmla="*/ 3332667 h 3784222"/>
              <a:gd name="connsiteX15" fmla="*/ 1466450 w 4164495"/>
              <a:gd name="connsiteY15" fmla="*/ 3513289 h 3784222"/>
              <a:gd name="connsiteX16" fmla="*/ 1511606 w 4164495"/>
              <a:gd name="connsiteY16" fmla="*/ 3581022 h 3784222"/>
              <a:gd name="connsiteX17" fmla="*/ 1534183 w 4164495"/>
              <a:gd name="connsiteY17" fmla="*/ 3682622 h 3784222"/>
              <a:gd name="connsiteX18" fmla="*/ 1568050 w 4164495"/>
              <a:gd name="connsiteY18" fmla="*/ 3761645 h 3784222"/>
              <a:gd name="connsiteX19" fmla="*/ 1601917 w 4164495"/>
              <a:gd name="connsiteY19" fmla="*/ 3784222 h 3784222"/>
              <a:gd name="connsiteX20" fmla="*/ 1635783 w 4164495"/>
              <a:gd name="connsiteY20" fmla="*/ 3761645 h 3784222"/>
              <a:gd name="connsiteX21" fmla="*/ 1669650 w 4164495"/>
              <a:gd name="connsiteY21" fmla="*/ 3716489 h 3784222"/>
              <a:gd name="connsiteX22" fmla="*/ 1714806 w 4164495"/>
              <a:gd name="connsiteY22" fmla="*/ 3648756 h 3784222"/>
              <a:gd name="connsiteX23" fmla="*/ 1748672 w 4164495"/>
              <a:gd name="connsiteY23" fmla="*/ 3614889 h 3784222"/>
              <a:gd name="connsiteX24" fmla="*/ 1782539 w 4164495"/>
              <a:gd name="connsiteY24" fmla="*/ 3513289 h 3784222"/>
              <a:gd name="connsiteX25" fmla="*/ 1793828 w 4164495"/>
              <a:gd name="connsiteY25" fmla="*/ 3479422 h 3784222"/>
              <a:gd name="connsiteX26" fmla="*/ 1827695 w 4164495"/>
              <a:gd name="connsiteY26" fmla="*/ 3468134 h 3784222"/>
              <a:gd name="connsiteX27" fmla="*/ 1929295 w 4164495"/>
              <a:gd name="connsiteY27" fmla="*/ 3535867 h 3784222"/>
              <a:gd name="connsiteX28" fmla="*/ 1997028 w 4164495"/>
              <a:gd name="connsiteY28" fmla="*/ 3569734 h 3784222"/>
              <a:gd name="connsiteX29" fmla="*/ 2064761 w 4164495"/>
              <a:gd name="connsiteY29" fmla="*/ 3614889 h 3784222"/>
              <a:gd name="connsiteX30" fmla="*/ 2098628 w 4164495"/>
              <a:gd name="connsiteY30" fmla="*/ 3626178 h 3784222"/>
              <a:gd name="connsiteX31" fmla="*/ 2279250 w 4164495"/>
              <a:gd name="connsiteY31" fmla="*/ 3648756 h 3784222"/>
              <a:gd name="connsiteX32" fmla="*/ 2346983 w 4164495"/>
              <a:gd name="connsiteY32" fmla="*/ 3660045 h 3784222"/>
              <a:gd name="connsiteX33" fmla="*/ 2448583 w 4164495"/>
              <a:gd name="connsiteY33" fmla="*/ 3648756 h 3784222"/>
              <a:gd name="connsiteX34" fmla="*/ 2459872 w 4164495"/>
              <a:gd name="connsiteY34" fmla="*/ 3614889 h 3784222"/>
              <a:gd name="connsiteX35" fmla="*/ 2493739 w 4164495"/>
              <a:gd name="connsiteY35" fmla="*/ 3603600 h 3784222"/>
              <a:gd name="connsiteX36" fmla="*/ 2505028 w 4164495"/>
              <a:gd name="connsiteY36" fmla="*/ 3569734 h 3784222"/>
              <a:gd name="connsiteX37" fmla="*/ 2584050 w 4164495"/>
              <a:gd name="connsiteY37" fmla="*/ 3513289 h 3784222"/>
              <a:gd name="connsiteX38" fmla="*/ 2617917 w 4164495"/>
              <a:gd name="connsiteY38" fmla="*/ 3456845 h 3784222"/>
              <a:gd name="connsiteX39" fmla="*/ 2651783 w 4164495"/>
              <a:gd name="connsiteY39" fmla="*/ 3422978 h 3784222"/>
              <a:gd name="connsiteX40" fmla="*/ 2696939 w 4164495"/>
              <a:gd name="connsiteY40" fmla="*/ 3343956 h 3784222"/>
              <a:gd name="connsiteX41" fmla="*/ 2730806 w 4164495"/>
              <a:gd name="connsiteY41" fmla="*/ 3050445 h 3784222"/>
              <a:gd name="connsiteX42" fmla="*/ 2753383 w 4164495"/>
              <a:gd name="connsiteY42" fmla="*/ 2824667 h 3784222"/>
              <a:gd name="connsiteX43" fmla="*/ 2775961 w 4164495"/>
              <a:gd name="connsiteY43" fmla="*/ 2700489 h 3784222"/>
              <a:gd name="connsiteX44" fmla="*/ 2787250 w 4164495"/>
              <a:gd name="connsiteY44" fmla="*/ 2666622 h 3784222"/>
              <a:gd name="connsiteX45" fmla="*/ 2821117 w 4164495"/>
              <a:gd name="connsiteY45" fmla="*/ 2644045 h 3784222"/>
              <a:gd name="connsiteX46" fmla="*/ 2854983 w 4164495"/>
              <a:gd name="connsiteY46" fmla="*/ 2576311 h 3784222"/>
              <a:gd name="connsiteX47" fmla="*/ 2877561 w 4164495"/>
              <a:gd name="connsiteY47" fmla="*/ 2542445 h 3784222"/>
              <a:gd name="connsiteX48" fmla="*/ 2900139 w 4164495"/>
              <a:gd name="connsiteY48" fmla="*/ 2497289 h 3784222"/>
              <a:gd name="connsiteX49" fmla="*/ 2922717 w 4164495"/>
              <a:gd name="connsiteY49" fmla="*/ 2463422 h 3784222"/>
              <a:gd name="connsiteX50" fmla="*/ 2967872 w 4164495"/>
              <a:gd name="connsiteY50" fmla="*/ 2406978 h 3784222"/>
              <a:gd name="connsiteX51" fmla="*/ 3001739 w 4164495"/>
              <a:gd name="connsiteY51" fmla="*/ 2327956 h 3784222"/>
              <a:gd name="connsiteX52" fmla="*/ 3092050 w 4164495"/>
              <a:gd name="connsiteY52" fmla="*/ 2294089 h 3784222"/>
              <a:gd name="connsiteX53" fmla="*/ 3125917 w 4164495"/>
              <a:gd name="connsiteY53" fmla="*/ 2271511 h 3784222"/>
              <a:gd name="connsiteX54" fmla="*/ 3159783 w 4164495"/>
              <a:gd name="connsiteY54" fmla="*/ 2260222 h 3784222"/>
              <a:gd name="connsiteX55" fmla="*/ 3453295 w 4164495"/>
              <a:gd name="connsiteY55" fmla="*/ 2248934 h 3784222"/>
              <a:gd name="connsiteX56" fmla="*/ 3475872 w 4164495"/>
              <a:gd name="connsiteY56" fmla="*/ 2203778 h 3784222"/>
              <a:gd name="connsiteX57" fmla="*/ 3509739 w 4164495"/>
              <a:gd name="connsiteY57" fmla="*/ 2237645 h 3784222"/>
              <a:gd name="connsiteX58" fmla="*/ 3532317 w 4164495"/>
              <a:gd name="connsiteY58" fmla="*/ 2327956 h 3784222"/>
              <a:gd name="connsiteX59" fmla="*/ 3577472 w 4164495"/>
              <a:gd name="connsiteY59" fmla="*/ 2361822 h 3784222"/>
              <a:gd name="connsiteX60" fmla="*/ 3622628 w 4164495"/>
              <a:gd name="connsiteY60" fmla="*/ 2429556 h 3784222"/>
              <a:gd name="connsiteX61" fmla="*/ 3735517 w 4164495"/>
              <a:gd name="connsiteY61" fmla="*/ 2508578 h 3784222"/>
              <a:gd name="connsiteX62" fmla="*/ 3769383 w 4164495"/>
              <a:gd name="connsiteY62" fmla="*/ 2531156 h 3784222"/>
              <a:gd name="connsiteX63" fmla="*/ 3848406 w 4164495"/>
              <a:gd name="connsiteY63" fmla="*/ 2576311 h 3784222"/>
              <a:gd name="connsiteX64" fmla="*/ 3893561 w 4164495"/>
              <a:gd name="connsiteY64" fmla="*/ 2587600 h 3784222"/>
              <a:gd name="connsiteX65" fmla="*/ 3961295 w 4164495"/>
              <a:gd name="connsiteY65" fmla="*/ 2632756 h 3784222"/>
              <a:gd name="connsiteX66" fmla="*/ 4085472 w 4164495"/>
              <a:gd name="connsiteY66" fmla="*/ 2666622 h 3784222"/>
              <a:gd name="connsiteX67" fmla="*/ 4141917 w 4164495"/>
              <a:gd name="connsiteY67" fmla="*/ 2655334 h 3784222"/>
              <a:gd name="connsiteX68" fmla="*/ 4153206 w 4164495"/>
              <a:gd name="connsiteY68" fmla="*/ 2621467 h 3784222"/>
              <a:gd name="connsiteX69" fmla="*/ 4164495 w 4164495"/>
              <a:gd name="connsiteY69" fmla="*/ 2576311 h 3784222"/>
              <a:gd name="connsiteX70" fmla="*/ 4141917 w 4164495"/>
              <a:gd name="connsiteY70" fmla="*/ 2373111 h 3784222"/>
              <a:gd name="connsiteX71" fmla="*/ 4108050 w 4164495"/>
              <a:gd name="connsiteY71" fmla="*/ 2305378 h 3784222"/>
              <a:gd name="connsiteX72" fmla="*/ 4074183 w 4164495"/>
              <a:gd name="connsiteY72" fmla="*/ 2282800 h 3784222"/>
              <a:gd name="connsiteX73" fmla="*/ 4017739 w 4164495"/>
              <a:gd name="connsiteY73" fmla="*/ 2215067 h 3784222"/>
              <a:gd name="connsiteX74" fmla="*/ 3927428 w 4164495"/>
              <a:gd name="connsiteY74" fmla="*/ 2124756 h 3784222"/>
              <a:gd name="connsiteX75" fmla="*/ 3882272 w 4164495"/>
              <a:gd name="connsiteY75" fmla="*/ 2057022 h 3784222"/>
              <a:gd name="connsiteX76" fmla="*/ 3780672 w 4164495"/>
              <a:gd name="connsiteY76" fmla="*/ 1966711 h 3784222"/>
              <a:gd name="connsiteX77" fmla="*/ 3746806 w 4164495"/>
              <a:gd name="connsiteY77" fmla="*/ 1921556 h 3784222"/>
              <a:gd name="connsiteX78" fmla="*/ 3712939 w 4164495"/>
              <a:gd name="connsiteY78" fmla="*/ 1898978 h 3784222"/>
              <a:gd name="connsiteX79" fmla="*/ 3656495 w 4164495"/>
              <a:gd name="connsiteY79" fmla="*/ 1842534 h 3784222"/>
              <a:gd name="connsiteX80" fmla="*/ 3633917 w 4164495"/>
              <a:gd name="connsiteY80" fmla="*/ 1808667 h 3784222"/>
              <a:gd name="connsiteX81" fmla="*/ 3588761 w 4164495"/>
              <a:gd name="connsiteY81" fmla="*/ 1774800 h 3784222"/>
              <a:gd name="connsiteX82" fmla="*/ 3566183 w 4164495"/>
              <a:gd name="connsiteY82" fmla="*/ 1740934 h 3784222"/>
              <a:gd name="connsiteX83" fmla="*/ 3487161 w 4164495"/>
              <a:gd name="connsiteY83" fmla="*/ 1673200 h 3784222"/>
              <a:gd name="connsiteX84" fmla="*/ 3419428 w 4164495"/>
              <a:gd name="connsiteY84" fmla="*/ 1594178 h 3784222"/>
              <a:gd name="connsiteX85" fmla="*/ 3385561 w 4164495"/>
              <a:gd name="connsiteY85" fmla="*/ 1560311 h 3784222"/>
              <a:gd name="connsiteX86" fmla="*/ 3329117 w 4164495"/>
              <a:gd name="connsiteY86" fmla="*/ 1481289 h 3784222"/>
              <a:gd name="connsiteX87" fmla="*/ 3238806 w 4164495"/>
              <a:gd name="connsiteY87" fmla="*/ 1379689 h 3784222"/>
              <a:gd name="connsiteX88" fmla="*/ 3204939 w 4164495"/>
              <a:gd name="connsiteY88" fmla="*/ 1323245 h 3784222"/>
              <a:gd name="connsiteX89" fmla="*/ 3159783 w 4164495"/>
              <a:gd name="connsiteY89" fmla="*/ 1266800 h 3784222"/>
              <a:gd name="connsiteX90" fmla="*/ 3137206 w 4164495"/>
              <a:gd name="connsiteY90" fmla="*/ 1232934 h 3784222"/>
              <a:gd name="connsiteX91" fmla="*/ 3103339 w 4164495"/>
              <a:gd name="connsiteY91" fmla="*/ 1210356 h 3784222"/>
              <a:gd name="connsiteX92" fmla="*/ 2979161 w 4164495"/>
              <a:gd name="connsiteY92" fmla="*/ 1074889 h 3784222"/>
              <a:gd name="connsiteX93" fmla="*/ 2922717 w 4164495"/>
              <a:gd name="connsiteY93" fmla="*/ 1018445 h 3784222"/>
              <a:gd name="connsiteX94" fmla="*/ 2854983 w 4164495"/>
              <a:gd name="connsiteY94" fmla="*/ 939422 h 3784222"/>
              <a:gd name="connsiteX95" fmla="*/ 2764672 w 4164495"/>
              <a:gd name="connsiteY95" fmla="*/ 860400 h 3784222"/>
              <a:gd name="connsiteX96" fmla="*/ 2617917 w 4164495"/>
              <a:gd name="connsiteY96" fmla="*/ 724934 h 3784222"/>
              <a:gd name="connsiteX97" fmla="*/ 2289547 w 4164495"/>
              <a:gd name="connsiteY97" fmla="*/ 535018 h 3784222"/>
              <a:gd name="connsiteX98" fmla="*/ 2001515 w 4164495"/>
              <a:gd name="connsiteY98" fmla="*/ 174978 h 3784222"/>
              <a:gd name="connsiteX99" fmla="*/ 1209427 w 4164495"/>
              <a:gd name="connsiteY99" fmla="*/ 174978 h 3784222"/>
              <a:gd name="connsiteX100" fmla="*/ 1680939 w 4164495"/>
              <a:gd name="connsiteY100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297117 w 4164495"/>
              <a:gd name="connsiteY13" fmla="*/ 3366534 h 3784222"/>
              <a:gd name="connsiteX14" fmla="*/ 1353443 w 4164495"/>
              <a:gd name="connsiteY14" fmla="*/ 3127306 h 3784222"/>
              <a:gd name="connsiteX15" fmla="*/ 1466450 w 4164495"/>
              <a:gd name="connsiteY15" fmla="*/ 3513289 h 3784222"/>
              <a:gd name="connsiteX16" fmla="*/ 1511606 w 4164495"/>
              <a:gd name="connsiteY16" fmla="*/ 3581022 h 3784222"/>
              <a:gd name="connsiteX17" fmla="*/ 1534183 w 4164495"/>
              <a:gd name="connsiteY17" fmla="*/ 3682622 h 3784222"/>
              <a:gd name="connsiteX18" fmla="*/ 1568050 w 4164495"/>
              <a:gd name="connsiteY18" fmla="*/ 3761645 h 3784222"/>
              <a:gd name="connsiteX19" fmla="*/ 1601917 w 4164495"/>
              <a:gd name="connsiteY19" fmla="*/ 3784222 h 3784222"/>
              <a:gd name="connsiteX20" fmla="*/ 1635783 w 4164495"/>
              <a:gd name="connsiteY20" fmla="*/ 3761645 h 3784222"/>
              <a:gd name="connsiteX21" fmla="*/ 1669650 w 4164495"/>
              <a:gd name="connsiteY21" fmla="*/ 3716489 h 3784222"/>
              <a:gd name="connsiteX22" fmla="*/ 1714806 w 4164495"/>
              <a:gd name="connsiteY22" fmla="*/ 3648756 h 3784222"/>
              <a:gd name="connsiteX23" fmla="*/ 1748672 w 4164495"/>
              <a:gd name="connsiteY23" fmla="*/ 3614889 h 3784222"/>
              <a:gd name="connsiteX24" fmla="*/ 1782539 w 4164495"/>
              <a:gd name="connsiteY24" fmla="*/ 3513289 h 3784222"/>
              <a:gd name="connsiteX25" fmla="*/ 1793828 w 4164495"/>
              <a:gd name="connsiteY25" fmla="*/ 3479422 h 3784222"/>
              <a:gd name="connsiteX26" fmla="*/ 1827695 w 4164495"/>
              <a:gd name="connsiteY26" fmla="*/ 3468134 h 3784222"/>
              <a:gd name="connsiteX27" fmla="*/ 1929295 w 4164495"/>
              <a:gd name="connsiteY27" fmla="*/ 3535867 h 3784222"/>
              <a:gd name="connsiteX28" fmla="*/ 1997028 w 4164495"/>
              <a:gd name="connsiteY28" fmla="*/ 3569734 h 3784222"/>
              <a:gd name="connsiteX29" fmla="*/ 2064761 w 4164495"/>
              <a:gd name="connsiteY29" fmla="*/ 3614889 h 3784222"/>
              <a:gd name="connsiteX30" fmla="*/ 2098628 w 4164495"/>
              <a:gd name="connsiteY30" fmla="*/ 3626178 h 3784222"/>
              <a:gd name="connsiteX31" fmla="*/ 2279250 w 4164495"/>
              <a:gd name="connsiteY31" fmla="*/ 3648756 h 3784222"/>
              <a:gd name="connsiteX32" fmla="*/ 2346983 w 4164495"/>
              <a:gd name="connsiteY32" fmla="*/ 3660045 h 3784222"/>
              <a:gd name="connsiteX33" fmla="*/ 2448583 w 4164495"/>
              <a:gd name="connsiteY33" fmla="*/ 3648756 h 3784222"/>
              <a:gd name="connsiteX34" fmla="*/ 2459872 w 4164495"/>
              <a:gd name="connsiteY34" fmla="*/ 3614889 h 3784222"/>
              <a:gd name="connsiteX35" fmla="*/ 2493739 w 4164495"/>
              <a:gd name="connsiteY35" fmla="*/ 3603600 h 3784222"/>
              <a:gd name="connsiteX36" fmla="*/ 2505028 w 4164495"/>
              <a:gd name="connsiteY36" fmla="*/ 3569734 h 3784222"/>
              <a:gd name="connsiteX37" fmla="*/ 2584050 w 4164495"/>
              <a:gd name="connsiteY37" fmla="*/ 3513289 h 3784222"/>
              <a:gd name="connsiteX38" fmla="*/ 2617917 w 4164495"/>
              <a:gd name="connsiteY38" fmla="*/ 3456845 h 3784222"/>
              <a:gd name="connsiteX39" fmla="*/ 2651783 w 4164495"/>
              <a:gd name="connsiteY39" fmla="*/ 3422978 h 3784222"/>
              <a:gd name="connsiteX40" fmla="*/ 2696939 w 4164495"/>
              <a:gd name="connsiteY40" fmla="*/ 3343956 h 3784222"/>
              <a:gd name="connsiteX41" fmla="*/ 2730806 w 4164495"/>
              <a:gd name="connsiteY41" fmla="*/ 3050445 h 3784222"/>
              <a:gd name="connsiteX42" fmla="*/ 2753383 w 4164495"/>
              <a:gd name="connsiteY42" fmla="*/ 2824667 h 3784222"/>
              <a:gd name="connsiteX43" fmla="*/ 2775961 w 4164495"/>
              <a:gd name="connsiteY43" fmla="*/ 2700489 h 3784222"/>
              <a:gd name="connsiteX44" fmla="*/ 2787250 w 4164495"/>
              <a:gd name="connsiteY44" fmla="*/ 2666622 h 3784222"/>
              <a:gd name="connsiteX45" fmla="*/ 2821117 w 4164495"/>
              <a:gd name="connsiteY45" fmla="*/ 2644045 h 3784222"/>
              <a:gd name="connsiteX46" fmla="*/ 2854983 w 4164495"/>
              <a:gd name="connsiteY46" fmla="*/ 2576311 h 3784222"/>
              <a:gd name="connsiteX47" fmla="*/ 2877561 w 4164495"/>
              <a:gd name="connsiteY47" fmla="*/ 2542445 h 3784222"/>
              <a:gd name="connsiteX48" fmla="*/ 2900139 w 4164495"/>
              <a:gd name="connsiteY48" fmla="*/ 2497289 h 3784222"/>
              <a:gd name="connsiteX49" fmla="*/ 2922717 w 4164495"/>
              <a:gd name="connsiteY49" fmla="*/ 2463422 h 3784222"/>
              <a:gd name="connsiteX50" fmla="*/ 2967872 w 4164495"/>
              <a:gd name="connsiteY50" fmla="*/ 2406978 h 3784222"/>
              <a:gd name="connsiteX51" fmla="*/ 3001739 w 4164495"/>
              <a:gd name="connsiteY51" fmla="*/ 2327956 h 3784222"/>
              <a:gd name="connsiteX52" fmla="*/ 3092050 w 4164495"/>
              <a:gd name="connsiteY52" fmla="*/ 2294089 h 3784222"/>
              <a:gd name="connsiteX53" fmla="*/ 3125917 w 4164495"/>
              <a:gd name="connsiteY53" fmla="*/ 2271511 h 3784222"/>
              <a:gd name="connsiteX54" fmla="*/ 3159783 w 4164495"/>
              <a:gd name="connsiteY54" fmla="*/ 2260222 h 3784222"/>
              <a:gd name="connsiteX55" fmla="*/ 3453295 w 4164495"/>
              <a:gd name="connsiteY55" fmla="*/ 2248934 h 3784222"/>
              <a:gd name="connsiteX56" fmla="*/ 3475872 w 4164495"/>
              <a:gd name="connsiteY56" fmla="*/ 2203778 h 3784222"/>
              <a:gd name="connsiteX57" fmla="*/ 3509739 w 4164495"/>
              <a:gd name="connsiteY57" fmla="*/ 2237645 h 3784222"/>
              <a:gd name="connsiteX58" fmla="*/ 3532317 w 4164495"/>
              <a:gd name="connsiteY58" fmla="*/ 2327956 h 3784222"/>
              <a:gd name="connsiteX59" fmla="*/ 3577472 w 4164495"/>
              <a:gd name="connsiteY59" fmla="*/ 2361822 h 3784222"/>
              <a:gd name="connsiteX60" fmla="*/ 3622628 w 4164495"/>
              <a:gd name="connsiteY60" fmla="*/ 2429556 h 3784222"/>
              <a:gd name="connsiteX61" fmla="*/ 3735517 w 4164495"/>
              <a:gd name="connsiteY61" fmla="*/ 2508578 h 3784222"/>
              <a:gd name="connsiteX62" fmla="*/ 3769383 w 4164495"/>
              <a:gd name="connsiteY62" fmla="*/ 2531156 h 3784222"/>
              <a:gd name="connsiteX63" fmla="*/ 3848406 w 4164495"/>
              <a:gd name="connsiteY63" fmla="*/ 2576311 h 3784222"/>
              <a:gd name="connsiteX64" fmla="*/ 3893561 w 4164495"/>
              <a:gd name="connsiteY64" fmla="*/ 2587600 h 3784222"/>
              <a:gd name="connsiteX65" fmla="*/ 3961295 w 4164495"/>
              <a:gd name="connsiteY65" fmla="*/ 2632756 h 3784222"/>
              <a:gd name="connsiteX66" fmla="*/ 4085472 w 4164495"/>
              <a:gd name="connsiteY66" fmla="*/ 2666622 h 3784222"/>
              <a:gd name="connsiteX67" fmla="*/ 4141917 w 4164495"/>
              <a:gd name="connsiteY67" fmla="*/ 2655334 h 3784222"/>
              <a:gd name="connsiteX68" fmla="*/ 4153206 w 4164495"/>
              <a:gd name="connsiteY68" fmla="*/ 2621467 h 3784222"/>
              <a:gd name="connsiteX69" fmla="*/ 4164495 w 4164495"/>
              <a:gd name="connsiteY69" fmla="*/ 2576311 h 3784222"/>
              <a:gd name="connsiteX70" fmla="*/ 4141917 w 4164495"/>
              <a:gd name="connsiteY70" fmla="*/ 2373111 h 3784222"/>
              <a:gd name="connsiteX71" fmla="*/ 4108050 w 4164495"/>
              <a:gd name="connsiteY71" fmla="*/ 2305378 h 3784222"/>
              <a:gd name="connsiteX72" fmla="*/ 4074183 w 4164495"/>
              <a:gd name="connsiteY72" fmla="*/ 2282800 h 3784222"/>
              <a:gd name="connsiteX73" fmla="*/ 4017739 w 4164495"/>
              <a:gd name="connsiteY73" fmla="*/ 2215067 h 3784222"/>
              <a:gd name="connsiteX74" fmla="*/ 3927428 w 4164495"/>
              <a:gd name="connsiteY74" fmla="*/ 2124756 h 3784222"/>
              <a:gd name="connsiteX75" fmla="*/ 3882272 w 4164495"/>
              <a:gd name="connsiteY75" fmla="*/ 2057022 h 3784222"/>
              <a:gd name="connsiteX76" fmla="*/ 3780672 w 4164495"/>
              <a:gd name="connsiteY76" fmla="*/ 1966711 h 3784222"/>
              <a:gd name="connsiteX77" fmla="*/ 3746806 w 4164495"/>
              <a:gd name="connsiteY77" fmla="*/ 1921556 h 3784222"/>
              <a:gd name="connsiteX78" fmla="*/ 3712939 w 4164495"/>
              <a:gd name="connsiteY78" fmla="*/ 1898978 h 3784222"/>
              <a:gd name="connsiteX79" fmla="*/ 3656495 w 4164495"/>
              <a:gd name="connsiteY79" fmla="*/ 1842534 h 3784222"/>
              <a:gd name="connsiteX80" fmla="*/ 3633917 w 4164495"/>
              <a:gd name="connsiteY80" fmla="*/ 1808667 h 3784222"/>
              <a:gd name="connsiteX81" fmla="*/ 3588761 w 4164495"/>
              <a:gd name="connsiteY81" fmla="*/ 1774800 h 3784222"/>
              <a:gd name="connsiteX82" fmla="*/ 3566183 w 4164495"/>
              <a:gd name="connsiteY82" fmla="*/ 1740934 h 3784222"/>
              <a:gd name="connsiteX83" fmla="*/ 3487161 w 4164495"/>
              <a:gd name="connsiteY83" fmla="*/ 1673200 h 3784222"/>
              <a:gd name="connsiteX84" fmla="*/ 3419428 w 4164495"/>
              <a:gd name="connsiteY84" fmla="*/ 1594178 h 3784222"/>
              <a:gd name="connsiteX85" fmla="*/ 3385561 w 4164495"/>
              <a:gd name="connsiteY85" fmla="*/ 1560311 h 3784222"/>
              <a:gd name="connsiteX86" fmla="*/ 3329117 w 4164495"/>
              <a:gd name="connsiteY86" fmla="*/ 1481289 h 3784222"/>
              <a:gd name="connsiteX87" fmla="*/ 3238806 w 4164495"/>
              <a:gd name="connsiteY87" fmla="*/ 1379689 h 3784222"/>
              <a:gd name="connsiteX88" fmla="*/ 3204939 w 4164495"/>
              <a:gd name="connsiteY88" fmla="*/ 1323245 h 3784222"/>
              <a:gd name="connsiteX89" fmla="*/ 3159783 w 4164495"/>
              <a:gd name="connsiteY89" fmla="*/ 1266800 h 3784222"/>
              <a:gd name="connsiteX90" fmla="*/ 3137206 w 4164495"/>
              <a:gd name="connsiteY90" fmla="*/ 1232934 h 3784222"/>
              <a:gd name="connsiteX91" fmla="*/ 3103339 w 4164495"/>
              <a:gd name="connsiteY91" fmla="*/ 1210356 h 3784222"/>
              <a:gd name="connsiteX92" fmla="*/ 2979161 w 4164495"/>
              <a:gd name="connsiteY92" fmla="*/ 1074889 h 3784222"/>
              <a:gd name="connsiteX93" fmla="*/ 2922717 w 4164495"/>
              <a:gd name="connsiteY93" fmla="*/ 1018445 h 3784222"/>
              <a:gd name="connsiteX94" fmla="*/ 2854983 w 4164495"/>
              <a:gd name="connsiteY94" fmla="*/ 939422 h 3784222"/>
              <a:gd name="connsiteX95" fmla="*/ 2764672 w 4164495"/>
              <a:gd name="connsiteY95" fmla="*/ 860400 h 3784222"/>
              <a:gd name="connsiteX96" fmla="*/ 2617917 w 4164495"/>
              <a:gd name="connsiteY96" fmla="*/ 724934 h 3784222"/>
              <a:gd name="connsiteX97" fmla="*/ 2289547 w 4164495"/>
              <a:gd name="connsiteY97" fmla="*/ 535018 h 3784222"/>
              <a:gd name="connsiteX98" fmla="*/ 2001515 w 4164495"/>
              <a:gd name="connsiteY98" fmla="*/ 174978 h 3784222"/>
              <a:gd name="connsiteX99" fmla="*/ 1209427 w 4164495"/>
              <a:gd name="connsiteY99" fmla="*/ 174978 h 3784222"/>
              <a:gd name="connsiteX100" fmla="*/ 1680939 w 4164495"/>
              <a:gd name="connsiteY100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466450 w 4164495"/>
              <a:gd name="connsiteY14" fmla="*/ 3513289 h 3784222"/>
              <a:gd name="connsiteX15" fmla="*/ 1511606 w 4164495"/>
              <a:gd name="connsiteY15" fmla="*/ 3581022 h 3784222"/>
              <a:gd name="connsiteX16" fmla="*/ 1534183 w 4164495"/>
              <a:gd name="connsiteY16" fmla="*/ 3682622 h 3784222"/>
              <a:gd name="connsiteX17" fmla="*/ 1568050 w 4164495"/>
              <a:gd name="connsiteY17" fmla="*/ 3761645 h 3784222"/>
              <a:gd name="connsiteX18" fmla="*/ 1601917 w 4164495"/>
              <a:gd name="connsiteY18" fmla="*/ 3784222 h 3784222"/>
              <a:gd name="connsiteX19" fmla="*/ 1635783 w 4164495"/>
              <a:gd name="connsiteY19" fmla="*/ 3761645 h 3784222"/>
              <a:gd name="connsiteX20" fmla="*/ 1669650 w 4164495"/>
              <a:gd name="connsiteY20" fmla="*/ 3716489 h 3784222"/>
              <a:gd name="connsiteX21" fmla="*/ 1714806 w 4164495"/>
              <a:gd name="connsiteY21" fmla="*/ 3648756 h 3784222"/>
              <a:gd name="connsiteX22" fmla="*/ 1748672 w 4164495"/>
              <a:gd name="connsiteY22" fmla="*/ 3614889 h 3784222"/>
              <a:gd name="connsiteX23" fmla="*/ 1782539 w 4164495"/>
              <a:gd name="connsiteY23" fmla="*/ 3513289 h 3784222"/>
              <a:gd name="connsiteX24" fmla="*/ 1793828 w 4164495"/>
              <a:gd name="connsiteY24" fmla="*/ 3479422 h 3784222"/>
              <a:gd name="connsiteX25" fmla="*/ 1827695 w 4164495"/>
              <a:gd name="connsiteY25" fmla="*/ 3468134 h 3784222"/>
              <a:gd name="connsiteX26" fmla="*/ 1929295 w 4164495"/>
              <a:gd name="connsiteY26" fmla="*/ 3535867 h 3784222"/>
              <a:gd name="connsiteX27" fmla="*/ 1997028 w 4164495"/>
              <a:gd name="connsiteY27" fmla="*/ 3569734 h 3784222"/>
              <a:gd name="connsiteX28" fmla="*/ 2064761 w 4164495"/>
              <a:gd name="connsiteY28" fmla="*/ 3614889 h 3784222"/>
              <a:gd name="connsiteX29" fmla="*/ 2098628 w 4164495"/>
              <a:gd name="connsiteY29" fmla="*/ 3626178 h 3784222"/>
              <a:gd name="connsiteX30" fmla="*/ 2279250 w 4164495"/>
              <a:gd name="connsiteY30" fmla="*/ 3648756 h 3784222"/>
              <a:gd name="connsiteX31" fmla="*/ 2346983 w 4164495"/>
              <a:gd name="connsiteY31" fmla="*/ 3660045 h 3784222"/>
              <a:gd name="connsiteX32" fmla="*/ 2448583 w 4164495"/>
              <a:gd name="connsiteY32" fmla="*/ 3648756 h 3784222"/>
              <a:gd name="connsiteX33" fmla="*/ 2459872 w 4164495"/>
              <a:gd name="connsiteY33" fmla="*/ 3614889 h 3784222"/>
              <a:gd name="connsiteX34" fmla="*/ 2493739 w 4164495"/>
              <a:gd name="connsiteY34" fmla="*/ 3603600 h 3784222"/>
              <a:gd name="connsiteX35" fmla="*/ 2505028 w 4164495"/>
              <a:gd name="connsiteY35" fmla="*/ 3569734 h 3784222"/>
              <a:gd name="connsiteX36" fmla="*/ 2584050 w 4164495"/>
              <a:gd name="connsiteY36" fmla="*/ 3513289 h 3784222"/>
              <a:gd name="connsiteX37" fmla="*/ 2617917 w 4164495"/>
              <a:gd name="connsiteY37" fmla="*/ 3456845 h 3784222"/>
              <a:gd name="connsiteX38" fmla="*/ 2651783 w 4164495"/>
              <a:gd name="connsiteY38" fmla="*/ 3422978 h 3784222"/>
              <a:gd name="connsiteX39" fmla="*/ 2696939 w 4164495"/>
              <a:gd name="connsiteY39" fmla="*/ 3343956 h 3784222"/>
              <a:gd name="connsiteX40" fmla="*/ 2730806 w 4164495"/>
              <a:gd name="connsiteY40" fmla="*/ 3050445 h 3784222"/>
              <a:gd name="connsiteX41" fmla="*/ 2753383 w 4164495"/>
              <a:gd name="connsiteY41" fmla="*/ 2824667 h 3784222"/>
              <a:gd name="connsiteX42" fmla="*/ 2775961 w 4164495"/>
              <a:gd name="connsiteY42" fmla="*/ 2700489 h 3784222"/>
              <a:gd name="connsiteX43" fmla="*/ 2787250 w 4164495"/>
              <a:gd name="connsiteY43" fmla="*/ 2666622 h 3784222"/>
              <a:gd name="connsiteX44" fmla="*/ 2821117 w 4164495"/>
              <a:gd name="connsiteY44" fmla="*/ 2644045 h 3784222"/>
              <a:gd name="connsiteX45" fmla="*/ 2854983 w 4164495"/>
              <a:gd name="connsiteY45" fmla="*/ 2576311 h 3784222"/>
              <a:gd name="connsiteX46" fmla="*/ 2877561 w 4164495"/>
              <a:gd name="connsiteY46" fmla="*/ 2542445 h 3784222"/>
              <a:gd name="connsiteX47" fmla="*/ 2900139 w 4164495"/>
              <a:gd name="connsiteY47" fmla="*/ 2497289 h 3784222"/>
              <a:gd name="connsiteX48" fmla="*/ 2922717 w 4164495"/>
              <a:gd name="connsiteY48" fmla="*/ 2463422 h 3784222"/>
              <a:gd name="connsiteX49" fmla="*/ 2967872 w 4164495"/>
              <a:gd name="connsiteY49" fmla="*/ 2406978 h 3784222"/>
              <a:gd name="connsiteX50" fmla="*/ 3001739 w 4164495"/>
              <a:gd name="connsiteY50" fmla="*/ 2327956 h 3784222"/>
              <a:gd name="connsiteX51" fmla="*/ 3092050 w 4164495"/>
              <a:gd name="connsiteY51" fmla="*/ 2294089 h 3784222"/>
              <a:gd name="connsiteX52" fmla="*/ 3125917 w 4164495"/>
              <a:gd name="connsiteY52" fmla="*/ 2271511 h 3784222"/>
              <a:gd name="connsiteX53" fmla="*/ 3159783 w 4164495"/>
              <a:gd name="connsiteY53" fmla="*/ 2260222 h 3784222"/>
              <a:gd name="connsiteX54" fmla="*/ 3453295 w 4164495"/>
              <a:gd name="connsiteY54" fmla="*/ 2248934 h 3784222"/>
              <a:gd name="connsiteX55" fmla="*/ 3475872 w 4164495"/>
              <a:gd name="connsiteY55" fmla="*/ 2203778 h 3784222"/>
              <a:gd name="connsiteX56" fmla="*/ 3509739 w 4164495"/>
              <a:gd name="connsiteY56" fmla="*/ 2237645 h 3784222"/>
              <a:gd name="connsiteX57" fmla="*/ 3532317 w 4164495"/>
              <a:gd name="connsiteY57" fmla="*/ 2327956 h 3784222"/>
              <a:gd name="connsiteX58" fmla="*/ 3577472 w 4164495"/>
              <a:gd name="connsiteY58" fmla="*/ 2361822 h 3784222"/>
              <a:gd name="connsiteX59" fmla="*/ 3622628 w 4164495"/>
              <a:gd name="connsiteY59" fmla="*/ 2429556 h 3784222"/>
              <a:gd name="connsiteX60" fmla="*/ 3735517 w 4164495"/>
              <a:gd name="connsiteY60" fmla="*/ 2508578 h 3784222"/>
              <a:gd name="connsiteX61" fmla="*/ 3769383 w 4164495"/>
              <a:gd name="connsiteY61" fmla="*/ 2531156 h 3784222"/>
              <a:gd name="connsiteX62" fmla="*/ 3848406 w 4164495"/>
              <a:gd name="connsiteY62" fmla="*/ 2576311 h 3784222"/>
              <a:gd name="connsiteX63" fmla="*/ 3893561 w 4164495"/>
              <a:gd name="connsiteY63" fmla="*/ 2587600 h 3784222"/>
              <a:gd name="connsiteX64" fmla="*/ 3961295 w 4164495"/>
              <a:gd name="connsiteY64" fmla="*/ 2632756 h 3784222"/>
              <a:gd name="connsiteX65" fmla="*/ 4085472 w 4164495"/>
              <a:gd name="connsiteY65" fmla="*/ 2666622 h 3784222"/>
              <a:gd name="connsiteX66" fmla="*/ 4141917 w 4164495"/>
              <a:gd name="connsiteY66" fmla="*/ 2655334 h 3784222"/>
              <a:gd name="connsiteX67" fmla="*/ 4153206 w 4164495"/>
              <a:gd name="connsiteY67" fmla="*/ 2621467 h 3784222"/>
              <a:gd name="connsiteX68" fmla="*/ 4164495 w 4164495"/>
              <a:gd name="connsiteY68" fmla="*/ 2576311 h 3784222"/>
              <a:gd name="connsiteX69" fmla="*/ 4141917 w 4164495"/>
              <a:gd name="connsiteY69" fmla="*/ 2373111 h 3784222"/>
              <a:gd name="connsiteX70" fmla="*/ 4108050 w 4164495"/>
              <a:gd name="connsiteY70" fmla="*/ 2305378 h 3784222"/>
              <a:gd name="connsiteX71" fmla="*/ 4074183 w 4164495"/>
              <a:gd name="connsiteY71" fmla="*/ 2282800 h 3784222"/>
              <a:gd name="connsiteX72" fmla="*/ 4017739 w 4164495"/>
              <a:gd name="connsiteY72" fmla="*/ 2215067 h 3784222"/>
              <a:gd name="connsiteX73" fmla="*/ 3927428 w 4164495"/>
              <a:gd name="connsiteY73" fmla="*/ 2124756 h 3784222"/>
              <a:gd name="connsiteX74" fmla="*/ 3882272 w 4164495"/>
              <a:gd name="connsiteY74" fmla="*/ 2057022 h 3784222"/>
              <a:gd name="connsiteX75" fmla="*/ 3780672 w 4164495"/>
              <a:gd name="connsiteY75" fmla="*/ 1966711 h 3784222"/>
              <a:gd name="connsiteX76" fmla="*/ 3746806 w 4164495"/>
              <a:gd name="connsiteY76" fmla="*/ 1921556 h 3784222"/>
              <a:gd name="connsiteX77" fmla="*/ 3712939 w 4164495"/>
              <a:gd name="connsiteY77" fmla="*/ 1898978 h 3784222"/>
              <a:gd name="connsiteX78" fmla="*/ 3656495 w 4164495"/>
              <a:gd name="connsiteY78" fmla="*/ 1842534 h 3784222"/>
              <a:gd name="connsiteX79" fmla="*/ 3633917 w 4164495"/>
              <a:gd name="connsiteY79" fmla="*/ 1808667 h 3784222"/>
              <a:gd name="connsiteX80" fmla="*/ 3588761 w 4164495"/>
              <a:gd name="connsiteY80" fmla="*/ 1774800 h 3784222"/>
              <a:gd name="connsiteX81" fmla="*/ 3566183 w 4164495"/>
              <a:gd name="connsiteY81" fmla="*/ 1740934 h 3784222"/>
              <a:gd name="connsiteX82" fmla="*/ 3487161 w 4164495"/>
              <a:gd name="connsiteY82" fmla="*/ 1673200 h 3784222"/>
              <a:gd name="connsiteX83" fmla="*/ 3419428 w 4164495"/>
              <a:gd name="connsiteY83" fmla="*/ 1594178 h 3784222"/>
              <a:gd name="connsiteX84" fmla="*/ 3385561 w 4164495"/>
              <a:gd name="connsiteY84" fmla="*/ 1560311 h 3784222"/>
              <a:gd name="connsiteX85" fmla="*/ 3329117 w 4164495"/>
              <a:gd name="connsiteY85" fmla="*/ 1481289 h 3784222"/>
              <a:gd name="connsiteX86" fmla="*/ 3238806 w 4164495"/>
              <a:gd name="connsiteY86" fmla="*/ 1379689 h 3784222"/>
              <a:gd name="connsiteX87" fmla="*/ 3204939 w 4164495"/>
              <a:gd name="connsiteY87" fmla="*/ 1323245 h 3784222"/>
              <a:gd name="connsiteX88" fmla="*/ 3159783 w 4164495"/>
              <a:gd name="connsiteY88" fmla="*/ 1266800 h 3784222"/>
              <a:gd name="connsiteX89" fmla="*/ 3137206 w 4164495"/>
              <a:gd name="connsiteY89" fmla="*/ 1232934 h 3784222"/>
              <a:gd name="connsiteX90" fmla="*/ 3103339 w 4164495"/>
              <a:gd name="connsiteY90" fmla="*/ 1210356 h 3784222"/>
              <a:gd name="connsiteX91" fmla="*/ 2979161 w 4164495"/>
              <a:gd name="connsiteY91" fmla="*/ 1074889 h 3784222"/>
              <a:gd name="connsiteX92" fmla="*/ 2922717 w 4164495"/>
              <a:gd name="connsiteY92" fmla="*/ 1018445 h 3784222"/>
              <a:gd name="connsiteX93" fmla="*/ 2854983 w 4164495"/>
              <a:gd name="connsiteY93" fmla="*/ 939422 h 3784222"/>
              <a:gd name="connsiteX94" fmla="*/ 2764672 w 4164495"/>
              <a:gd name="connsiteY94" fmla="*/ 860400 h 3784222"/>
              <a:gd name="connsiteX95" fmla="*/ 2617917 w 4164495"/>
              <a:gd name="connsiteY95" fmla="*/ 724934 h 3784222"/>
              <a:gd name="connsiteX96" fmla="*/ 2289547 w 4164495"/>
              <a:gd name="connsiteY96" fmla="*/ 535018 h 3784222"/>
              <a:gd name="connsiteX97" fmla="*/ 2001515 w 4164495"/>
              <a:gd name="connsiteY97" fmla="*/ 174978 h 3784222"/>
              <a:gd name="connsiteX98" fmla="*/ 1209427 w 4164495"/>
              <a:gd name="connsiteY98" fmla="*/ 174978 h 3784222"/>
              <a:gd name="connsiteX99" fmla="*/ 1680939 w 4164495"/>
              <a:gd name="connsiteY99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466450 w 4164495"/>
              <a:gd name="connsiteY14" fmla="*/ 3513289 h 3784222"/>
              <a:gd name="connsiteX15" fmla="*/ 1511606 w 4164495"/>
              <a:gd name="connsiteY15" fmla="*/ 3581022 h 3784222"/>
              <a:gd name="connsiteX16" fmla="*/ 1534183 w 4164495"/>
              <a:gd name="connsiteY16" fmla="*/ 3682622 h 3784222"/>
              <a:gd name="connsiteX17" fmla="*/ 1568050 w 4164495"/>
              <a:gd name="connsiteY17" fmla="*/ 3761645 h 3784222"/>
              <a:gd name="connsiteX18" fmla="*/ 1601917 w 4164495"/>
              <a:gd name="connsiteY18" fmla="*/ 3784222 h 3784222"/>
              <a:gd name="connsiteX19" fmla="*/ 1635783 w 4164495"/>
              <a:gd name="connsiteY19" fmla="*/ 3761645 h 3784222"/>
              <a:gd name="connsiteX20" fmla="*/ 1669650 w 4164495"/>
              <a:gd name="connsiteY20" fmla="*/ 3716489 h 3784222"/>
              <a:gd name="connsiteX21" fmla="*/ 1714806 w 4164495"/>
              <a:gd name="connsiteY21" fmla="*/ 3648756 h 3784222"/>
              <a:gd name="connsiteX22" fmla="*/ 1748672 w 4164495"/>
              <a:gd name="connsiteY22" fmla="*/ 3614889 h 3784222"/>
              <a:gd name="connsiteX23" fmla="*/ 1782539 w 4164495"/>
              <a:gd name="connsiteY23" fmla="*/ 3513289 h 3784222"/>
              <a:gd name="connsiteX24" fmla="*/ 1793828 w 4164495"/>
              <a:gd name="connsiteY24" fmla="*/ 3479422 h 3784222"/>
              <a:gd name="connsiteX25" fmla="*/ 1827695 w 4164495"/>
              <a:gd name="connsiteY25" fmla="*/ 3468134 h 3784222"/>
              <a:gd name="connsiteX26" fmla="*/ 1929295 w 4164495"/>
              <a:gd name="connsiteY26" fmla="*/ 3535867 h 3784222"/>
              <a:gd name="connsiteX27" fmla="*/ 1997028 w 4164495"/>
              <a:gd name="connsiteY27" fmla="*/ 3569734 h 3784222"/>
              <a:gd name="connsiteX28" fmla="*/ 2064761 w 4164495"/>
              <a:gd name="connsiteY28" fmla="*/ 3614889 h 3784222"/>
              <a:gd name="connsiteX29" fmla="*/ 2098628 w 4164495"/>
              <a:gd name="connsiteY29" fmla="*/ 3626178 h 3784222"/>
              <a:gd name="connsiteX30" fmla="*/ 2279250 w 4164495"/>
              <a:gd name="connsiteY30" fmla="*/ 3648756 h 3784222"/>
              <a:gd name="connsiteX31" fmla="*/ 2346983 w 4164495"/>
              <a:gd name="connsiteY31" fmla="*/ 3660045 h 3784222"/>
              <a:gd name="connsiteX32" fmla="*/ 2448583 w 4164495"/>
              <a:gd name="connsiteY32" fmla="*/ 3648756 h 3784222"/>
              <a:gd name="connsiteX33" fmla="*/ 2459872 w 4164495"/>
              <a:gd name="connsiteY33" fmla="*/ 3614889 h 3784222"/>
              <a:gd name="connsiteX34" fmla="*/ 2493739 w 4164495"/>
              <a:gd name="connsiteY34" fmla="*/ 3603600 h 3784222"/>
              <a:gd name="connsiteX35" fmla="*/ 2505028 w 4164495"/>
              <a:gd name="connsiteY35" fmla="*/ 3569734 h 3784222"/>
              <a:gd name="connsiteX36" fmla="*/ 2584050 w 4164495"/>
              <a:gd name="connsiteY36" fmla="*/ 3513289 h 3784222"/>
              <a:gd name="connsiteX37" fmla="*/ 2617917 w 4164495"/>
              <a:gd name="connsiteY37" fmla="*/ 3456845 h 3784222"/>
              <a:gd name="connsiteX38" fmla="*/ 2651783 w 4164495"/>
              <a:gd name="connsiteY38" fmla="*/ 3422978 h 3784222"/>
              <a:gd name="connsiteX39" fmla="*/ 2696939 w 4164495"/>
              <a:gd name="connsiteY39" fmla="*/ 3343956 h 3784222"/>
              <a:gd name="connsiteX40" fmla="*/ 2730806 w 4164495"/>
              <a:gd name="connsiteY40" fmla="*/ 3050445 h 3784222"/>
              <a:gd name="connsiteX41" fmla="*/ 2753383 w 4164495"/>
              <a:gd name="connsiteY41" fmla="*/ 2824667 h 3784222"/>
              <a:gd name="connsiteX42" fmla="*/ 2775961 w 4164495"/>
              <a:gd name="connsiteY42" fmla="*/ 2700489 h 3784222"/>
              <a:gd name="connsiteX43" fmla="*/ 2787250 w 4164495"/>
              <a:gd name="connsiteY43" fmla="*/ 2666622 h 3784222"/>
              <a:gd name="connsiteX44" fmla="*/ 2821117 w 4164495"/>
              <a:gd name="connsiteY44" fmla="*/ 2644045 h 3784222"/>
              <a:gd name="connsiteX45" fmla="*/ 2854983 w 4164495"/>
              <a:gd name="connsiteY45" fmla="*/ 2576311 h 3784222"/>
              <a:gd name="connsiteX46" fmla="*/ 2877561 w 4164495"/>
              <a:gd name="connsiteY46" fmla="*/ 2542445 h 3784222"/>
              <a:gd name="connsiteX47" fmla="*/ 2900139 w 4164495"/>
              <a:gd name="connsiteY47" fmla="*/ 2497289 h 3784222"/>
              <a:gd name="connsiteX48" fmla="*/ 2922717 w 4164495"/>
              <a:gd name="connsiteY48" fmla="*/ 2463422 h 3784222"/>
              <a:gd name="connsiteX49" fmla="*/ 2967872 w 4164495"/>
              <a:gd name="connsiteY49" fmla="*/ 2406978 h 3784222"/>
              <a:gd name="connsiteX50" fmla="*/ 3001739 w 4164495"/>
              <a:gd name="connsiteY50" fmla="*/ 2327956 h 3784222"/>
              <a:gd name="connsiteX51" fmla="*/ 3092050 w 4164495"/>
              <a:gd name="connsiteY51" fmla="*/ 2294089 h 3784222"/>
              <a:gd name="connsiteX52" fmla="*/ 3125917 w 4164495"/>
              <a:gd name="connsiteY52" fmla="*/ 2271511 h 3784222"/>
              <a:gd name="connsiteX53" fmla="*/ 3159783 w 4164495"/>
              <a:gd name="connsiteY53" fmla="*/ 2260222 h 3784222"/>
              <a:gd name="connsiteX54" fmla="*/ 3453295 w 4164495"/>
              <a:gd name="connsiteY54" fmla="*/ 2248934 h 3784222"/>
              <a:gd name="connsiteX55" fmla="*/ 3475872 w 4164495"/>
              <a:gd name="connsiteY55" fmla="*/ 2203778 h 3784222"/>
              <a:gd name="connsiteX56" fmla="*/ 3509739 w 4164495"/>
              <a:gd name="connsiteY56" fmla="*/ 2237645 h 3784222"/>
              <a:gd name="connsiteX57" fmla="*/ 3532317 w 4164495"/>
              <a:gd name="connsiteY57" fmla="*/ 2327956 h 3784222"/>
              <a:gd name="connsiteX58" fmla="*/ 3577472 w 4164495"/>
              <a:gd name="connsiteY58" fmla="*/ 2361822 h 3784222"/>
              <a:gd name="connsiteX59" fmla="*/ 3622628 w 4164495"/>
              <a:gd name="connsiteY59" fmla="*/ 2429556 h 3784222"/>
              <a:gd name="connsiteX60" fmla="*/ 3735517 w 4164495"/>
              <a:gd name="connsiteY60" fmla="*/ 2508578 h 3784222"/>
              <a:gd name="connsiteX61" fmla="*/ 3769383 w 4164495"/>
              <a:gd name="connsiteY61" fmla="*/ 2531156 h 3784222"/>
              <a:gd name="connsiteX62" fmla="*/ 3848406 w 4164495"/>
              <a:gd name="connsiteY62" fmla="*/ 2576311 h 3784222"/>
              <a:gd name="connsiteX63" fmla="*/ 3893561 w 4164495"/>
              <a:gd name="connsiteY63" fmla="*/ 2587600 h 3784222"/>
              <a:gd name="connsiteX64" fmla="*/ 3961295 w 4164495"/>
              <a:gd name="connsiteY64" fmla="*/ 2632756 h 3784222"/>
              <a:gd name="connsiteX65" fmla="*/ 4085472 w 4164495"/>
              <a:gd name="connsiteY65" fmla="*/ 2666622 h 3784222"/>
              <a:gd name="connsiteX66" fmla="*/ 4141917 w 4164495"/>
              <a:gd name="connsiteY66" fmla="*/ 2655334 h 3784222"/>
              <a:gd name="connsiteX67" fmla="*/ 4153206 w 4164495"/>
              <a:gd name="connsiteY67" fmla="*/ 2621467 h 3784222"/>
              <a:gd name="connsiteX68" fmla="*/ 4164495 w 4164495"/>
              <a:gd name="connsiteY68" fmla="*/ 2576311 h 3784222"/>
              <a:gd name="connsiteX69" fmla="*/ 4141917 w 4164495"/>
              <a:gd name="connsiteY69" fmla="*/ 2373111 h 3784222"/>
              <a:gd name="connsiteX70" fmla="*/ 4108050 w 4164495"/>
              <a:gd name="connsiteY70" fmla="*/ 2305378 h 3784222"/>
              <a:gd name="connsiteX71" fmla="*/ 4074183 w 4164495"/>
              <a:gd name="connsiteY71" fmla="*/ 2282800 h 3784222"/>
              <a:gd name="connsiteX72" fmla="*/ 4017739 w 4164495"/>
              <a:gd name="connsiteY72" fmla="*/ 2215067 h 3784222"/>
              <a:gd name="connsiteX73" fmla="*/ 3927428 w 4164495"/>
              <a:gd name="connsiteY73" fmla="*/ 2124756 h 3784222"/>
              <a:gd name="connsiteX74" fmla="*/ 3882272 w 4164495"/>
              <a:gd name="connsiteY74" fmla="*/ 2057022 h 3784222"/>
              <a:gd name="connsiteX75" fmla="*/ 3780672 w 4164495"/>
              <a:gd name="connsiteY75" fmla="*/ 1966711 h 3784222"/>
              <a:gd name="connsiteX76" fmla="*/ 3746806 w 4164495"/>
              <a:gd name="connsiteY76" fmla="*/ 1921556 h 3784222"/>
              <a:gd name="connsiteX77" fmla="*/ 3712939 w 4164495"/>
              <a:gd name="connsiteY77" fmla="*/ 1898978 h 3784222"/>
              <a:gd name="connsiteX78" fmla="*/ 3656495 w 4164495"/>
              <a:gd name="connsiteY78" fmla="*/ 1842534 h 3784222"/>
              <a:gd name="connsiteX79" fmla="*/ 3633917 w 4164495"/>
              <a:gd name="connsiteY79" fmla="*/ 1808667 h 3784222"/>
              <a:gd name="connsiteX80" fmla="*/ 3588761 w 4164495"/>
              <a:gd name="connsiteY80" fmla="*/ 1774800 h 3784222"/>
              <a:gd name="connsiteX81" fmla="*/ 3566183 w 4164495"/>
              <a:gd name="connsiteY81" fmla="*/ 1740934 h 3784222"/>
              <a:gd name="connsiteX82" fmla="*/ 3487161 w 4164495"/>
              <a:gd name="connsiteY82" fmla="*/ 1673200 h 3784222"/>
              <a:gd name="connsiteX83" fmla="*/ 3419428 w 4164495"/>
              <a:gd name="connsiteY83" fmla="*/ 1594178 h 3784222"/>
              <a:gd name="connsiteX84" fmla="*/ 3385561 w 4164495"/>
              <a:gd name="connsiteY84" fmla="*/ 1560311 h 3784222"/>
              <a:gd name="connsiteX85" fmla="*/ 3329117 w 4164495"/>
              <a:gd name="connsiteY85" fmla="*/ 1481289 h 3784222"/>
              <a:gd name="connsiteX86" fmla="*/ 3238806 w 4164495"/>
              <a:gd name="connsiteY86" fmla="*/ 1379689 h 3784222"/>
              <a:gd name="connsiteX87" fmla="*/ 3204939 w 4164495"/>
              <a:gd name="connsiteY87" fmla="*/ 1323245 h 3784222"/>
              <a:gd name="connsiteX88" fmla="*/ 3159783 w 4164495"/>
              <a:gd name="connsiteY88" fmla="*/ 1266800 h 3784222"/>
              <a:gd name="connsiteX89" fmla="*/ 3137206 w 4164495"/>
              <a:gd name="connsiteY89" fmla="*/ 1232934 h 3784222"/>
              <a:gd name="connsiteX90" fmla="*/ 3103339 w 4164495"/>
              <a:gd name="connsiteY90" fmla="*/ 1210356 h 3784222"/>
              <a:gd name="connsiteX91" fmla="*/ 2979161 w 4164495"/>
              <a:gd name="connsiteY91" fmla="*/ 1074889 h 3784222"/>
              <a:gd name="connsiteX92" fmla="*/ 2922717 w 4164495"/>
              <a:gd name="connsiteY92" fmla="*/ 1018445 h 3784222"/>
              <a:gd name="connsiteX93" fmla="*/ 2854983 w 4164495"/>
              <a:gd name="connsiteY93" fmla="*/ 939422 h 3784222"/>
              <a:gd name="connsiteX94" fmla="*/ 2764672 w 4164495"/>
              <a:gd name="connsiteY94" fmla="*/ 860400 h 3784222"/>
              <a:gd name="connsiteX95" fmla="*/ 2617917 w 4164495"/>
              <a:gd name="connsiteY95" fmla="*/ 724934 h 3784222"/>
              <a:gd name="connsiteX96" fmla="*/ 2289547 w 4164495"/>
              <a:gd name="connsiteY96" fmla="*/ 535018 h 3784222"/>
              <a:gd name="connsiteX97" fmla="*/ 2001515 w 4164495"/>
              <a:gd name="connsiteY97" fmla="*/ 174978 h 3784222"/>
              <a:gd name="connsiteX98" fmla="*/ 1209427 w 4164495"/>
              <a:gd name="connsiteY98" fmla="*/ 174978 h 3784222"/>
              <a:gd name="connsiteX99" fmla="*/ 1680939 w 4164495"/>
              <a:gd name="connsiteY99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466450 w 4164495"/>
              <a:gd name="connsiteY14" fmla="*/ 3513289 h 3784222"/>
              <a:gd name="connsiteX15" fmla="*/ 1511606 w 4164495"/>
              <a:gd name="connsiteY15" fmla="*/ 3581022 h 3784222"/>
              <a:gd name="connsiteX16" fmla="*/ 1534183 w 4164495"/>
              <a:gd name="connsiteY16" fmla="*/ 3682622 h 3784222"/>
              <a:gd name="connsiteX17" fmla="*/ 1568050 w 4164495"/>
              <a:gd name="connsiteY17" fmla="*/ 3761645 h 3784222"/>
              <a:gd name="connsiteX18" fmla="*/ 1601917 w 4164495"/>
              <a:gd name="connsiteY18" fmla="*/ 3784222 h 3784222"/>
              <a:gd name="connsiteX19" fmla="*/ 1635783 w 4164495"/>
              <a:gd name="connsiteY19" fmla="*/ 3761645 h 3784222"/>
              <a:gd name="connsiteX20" fmla="*/ 1669650 w 4164495"/>
              <a:gd name="connsiteY20" fmla="*/ 3716489 h 3784222"/>
              <a:gd name="connsiteX21" fmla="*/ 1714806 w 4164495"/>
              <a:gd name="connsiteY21" fmla="*/ 3648756 h 3784222"/>
              <a:gd name="connsiteX22" fmla="*/ 1748672 w 4164495"/>
              <a:gd name="connsiteY22" fmla="*/ 3614889 h 3784222"/>
              <a:gd name="connsiteX23" fmla="*/ 1782539 w 4164495"/>
              <a:gd name="connsiteY23" fmla="*/ 3513289 h 3784222"/>
              <a:gd name="connsiteX24" fmla="*/ 1793828 w 4164495"/>
              <a:gd name="connsiteY24" fmla="*/ 3479422 h 3784222"/>
              <a:gd name="connsiteX25" fmla="*/ 1827695 w 4164495"/>
              <a:gd name="connsiteY25" fmla="*/ 3468134 h 3784222"/>
              <a:gd name="connsiteX26" fmla="*/ 1929295 w 4164495"/>
              <a:gd name="connsiteY26" fmla="*/ 3535867 h 3784222"/>
              <a:gd name="connsiteX27" fmla="*/ 1997028 w 4164495"/>
              <a:gd name="connsiteY27" fmla="*/ 3569734 h 3784222"/>
              <a:gd name="connsiteX28" fmla="*/ 2064761 w 4164495"/>
              <a:gd name="connsiteY28" fmla="*/ 3614889 h 3784222"/>
              <a:gd name="connsiteX29" fmla="*/ 2098628 w 4164495"/>
              <a:gd name="connsiteY29" fmla="*/ 3626178 h 3784222"/>
              <a:gd name="connsiteX30" fmla="*/ 2279250 w 4164495"/>
              <a:gd name="connsiteY30" fmla="*/ 3648756 h 3784222"/>
              <a:gd name="connsiteX31" fmla="*/ 2346983 w 4164495"/>
              <a:gd name="connsiteY31" fmla="*/ 3660045 h 3784222"/>
              <a:gd name="connsiteX32" fmla="*/ 2448583 w 4164495"/>
              <a:gd name="connsiteY32" fmla="*/ 3648756 h 3784222"/>
              <a:gd name="connsiteX33" fmla="*/ 2459872 w 4164495"/>
              <a:gd name="connsiteY33" fmla="*/ 3614889 h 3784222"/>
              <a:gd name="connsiteX34" fmla="*/ 2493739 w 4164495"/>
              <a:gd name="connsiteY34" fmla="*/ 3603600 h 3784222"/>
              <a:gd name="connsiteX35" fmla="*/ 2505028 w 4164495"/>
              <a:gd name="connsiteY35" fmla="*/ 3569734 h 3784222"/>
              <a:gd name="connsiteX36" fmla="*/ 2584050 w 4164495"/>
              <a:gd name="connsiteY36" fmla="*/ 3513289 h 3784222"/>
              <a:gd name="connsiteX37" fmla="*/ 2617917 w 4164495"/>
              <a:gd name="connsiteY37" fmla="*/ 3456845 h 3784222"/>
              <a:gd name="connsiteX38" fmla="*/ 2651783 w 4164495"/>
              <a:gd name="connsiteY38" fmla="*/ 3422978 h 3784222"/>
              <a:gd name="connsiteX39" fmla="*/ 2696939 w 4164495"/>
              <a:gd name="connsiteY39" fmla="*/ 3343956 h 3784222"/>
              <a:gd name="connsiteX40" fmla="*/ 2730806 w 4164495"/>
              <a:gd name="connsiteY40" fmla="*/ 3050445 h 3784222"/>
              <a:gd name="connsiteX41" fmla="*/ 2753383 w 4164495"/>
              <a:gd name="connsiteY41" fmla="*/ 2824667 h 3784222"/>
              <a:gd name="connsiteX42" fmla="*/ 2775961 w 4164495"/>
              <a:gd name="connsiteY42" fmla="*/ 2700489 h 3784222"/>
              <a:gd name="connsiteX43" fmla="*/ 2787250 w 4164495"/>
              <a:gd name="connsiteY43" fmla="*/ 2666622 h 3784222"/>
              <a:gd name="connsiteX44" fmla="*/ 2821117 w 4164495"/>
              <a:gd name="connsiteY44" fmla="*/ 2644045 h 3784222"/>
              <a:gd name="connsiteX45" fmla="*/ 2854983 w 4164495"/>
              <a:gd name="connsiteY45" fmla="*/ 2576311 h 3784222"/>
              <a:gd name="connsiteX46" fmla="*/ 2877561 w 4164495"/>
              <a:gd name="connsiteY46" fmla="*/ 2542445 h 3784222"/>
              <a:gd name="connsiteX47" fmla="*/ 2900139 w 4164495"/>
              <a:gd name="connsiteY47" fmla="*/ 2497289 h 3784222"/>
              <a:gd name="connsiteX48" fmla="*/ 2922717 w 4164495"/>
              <a:gd name="connsiteY48" fmla="*/ 2463422 h 3784222"/>
              <a:gd name="connsiteX49" fmla="*/ 2967872 w 4164495"/>
              <a:gd name="connsiteY49" fmla="*/ 2406978 h 3784222"/>
              <a:gd name="connsiteX50" fmla="*/ 3001739 w 4164495"/>
              <a:gd name="connsiteY50" fmla="*/ 2327956 h 3784222"/>
              <a:gd name="connsiteX51" fmla="*/ 3092050 w 4164495"/>
              <a:gd name="connsiteY51" fmla="*/ 2294089 h 3784222"/>
              <a:gd name="connsiteX52" fmla="*/ 3125917 w 4164495"/>
              <a:gd name="connsiteY52" fmla="*/ 2271511 h 3784222"/>
              <a:gd name="connsiteX53" fmla="*/ 3159783 w 4164495"/>
              <a:gd name="connsiteY53" fmla="*/ 2260222 h 3784222"/>
              <a:gd name="connsiteX54" fmla="*/ 3453295 w 4164495"/>
              <a:gd name="connsiteY54" fmla="*/ 2248934 h 3784222"/>
              <a:gd name="connsiteX55" fmla="*/ 3475872 w 4164495"/>
              <a:gd name="connsiteY55" fmla="*/ 2203778 h 3784222"/>
              <a:gd name="connsiteX56" fmla="*/ 3509739 w 4164495"/>
              <a:gd name="connsiteY56" fmla="*/ 2237645 h 3784222"/>
              <a:gd name="connsiteX57" fmla="*/ 3532317 w 4164495"/>
              <a:gd name="connsiteY57" fmla="*/ 2327956 h 3784222"/>
              <a:gd name="connsiteX58" fmla="*/ 3577472 w 4164495"/>
              <a:gd name="connsiteY58" fmla="*/ 2361822 h 3784222"/>
              <a:gd name="connsiteX59" fmla="*/ 3622628 w 4164495"/>
              <a:gd name="connsiteY59" fmla="*/ 2429556 h 3784222"/>
              <a:gd name="connsiteX60" fmla="*/ 3735517 w 4164495"/>
              <a:gd name="connsiteY60" fmla="*/ 2508578 h 3784222"/>
              <a:gd name="connsiteX61" fmla="*/ 3769383 w 4164495"/>
              <a:gd name="connsiteY61" fmla="*/ 2531156 h 3784222"/>
              <a:gd name="connsiteX62" fmla="*/ 3848406 w 4164495"/>
              <a:gd name="connsiteY62" fmla="*/ 2576311 h 3784222"/>
              <a:gd name="connsiteX63" fmla="*/ 3893561 w 4164495"/>
              <a:gd name="connsiteY63" fmla="*/ 2587600 h 3784222"/>
              <a:gd name="connsiteX64" fmla="*/ 3961295 w 4164495"/>
              <a:gd name="connsiteY64" fmla="*/ 2632756 h 3784222"/>
              <a:gd name="connsiteX65" fmla="*/ 4085472 w 4164495"/>
              <a:gd name="connsiteY65" fmla="*/ 2666622 h 3784222"/>
              <a:gd name="connsiteX66" fmla="*/ 4141917 w 4164495"/>
              <a:gd name="connsiteY66" fmla="*/ 2655334 h 3784222"/>
              <a:gd name="connsiteX67" fmla="*/ 4153206 w 4164495"/>
              <a:gd name="connsiteY67" fmla="*/ 2621467 h 3784222"/>
              <a:gd name="connsiteX68" fmla="*/ 4164495 w 4164495"/>
              <a:gd name="connsiteY68" fmla="*/ 2576311 h 3784222"/>
              <a:gd name="connsiteX69" fmla="*/ 4141917 w 4164495"/>
              <a:gd name="connsiteY69" fmla="*/ 2373111 h 3784222"/>
              <a:gd name="connsiteX70" fmla="*/ 4108050 w 4164495"/>
              <a:gd name="connsiteY70" fmla="*/ 2305378 h 3784222"/>
              <a:gd name="connsiteX71" fmla="*/ 4074183 w 4164495"/>
              <a:gd name="connsiteY71" fmla="*/ 2282800 h 3784222"/>
              <a:gd name="connsiteX72" fmla="*/ 4017739 w 4164495"/>
              <a:gd name="connsiteY72" fmla="*/ 2215067 h 3784222"/>
              <a:gd name="connsiteX73" fmla="*/ 3927428 w 4164495"/>
              <a:gd name="connsiteY73" fmla="*/ 2124756 h 3784222"/>
              <a:gd name="connsiteX74" fmla="*/ 3882272 w 4164495"/>
              <a:gd name="connsiteY74" fmla="*/ 2057022 h 3784222"/>
              <a:gd name="connsiteX75" fmla="*/ 3780672 w 4164495"/>
              <a:gd name="connsiteY75" fmla="*/ 1966711 h 3784222"/>
              <a:gd name="connsiteX76" fmla="*/ 3746806 w 4164495"/>
              <a:gd name="connsiteY76" fmla="*/ 1921556 h 3784222"/>
              <a:gd name="connsiteX77" fmla="*/ 3712939 w 4164495"/>
              <a:gd name="connsiteY77" fmla="*/ 1898978 h 3784222"/>
              <a:gd name="connsiteX78" fmla="*/ 3656495 w 4164495"/>
              <a:gd name="connsiteY78" fmla="*/ 1842534 h 3784222"/>
              <a:gd name="connsiteX79" fmla="*/ 3633917 w 4164495"/>
              <a:gd name="connsiteY79" fmla="*/ 1808667 h 3784222"/>
              <a:gd name="connsiteX80" fmla="*/ 3588761 w 4164495"/>
              <a:gd name="connsiteY80" fmla="*/ 1774800 h 3784222"/>
              <a:gd name="connsiteX81" fmla="*/ 3566183 w 4164495"/>
              <a:gd name="connsiteY81" fmla="*/ 1740934 h 3784222"/>
              <a:gd name="connsiteX82" fmla="*/ 3487161 w 4164495"/>
              <a:gd name="connsiteY82" fmla="*/ 1673200 h 3784222"/>
              <a:gd name="connsiteX83" fmla="*/ 3419428 w 4164495"/>
              <a:gd name="connsiteY83" fmla="*/ 1594178 h 3784222"/>
              <a:gd name="connsiteX84" fmla="*/ 3385561 w 4164495"/>
              <a:gd name="connsiteY84" fmla="*/ 1560311 h 3784222"/>
              <a:gd name="connsiteX85" fmla="*/ 3329117 w 4164495"/>
              <a:gd name="connsiteY85" fmla="*/ 1481289 h 3784222"/>
              <a:gd name="connsiteX86" fmla="*/ 3238806 w 4164495"/>
              <a:gd name="connsiteY86" fmla="*/ 1379689 h 3784222"/>
              <a:gd name="connsiteX87" fmla="*/ 3204939 w 4164495"/>
              <a:gd name="connsiteY87" fmla="*/ 1323245 h 3784222"/>
              <a:gd name="connsiteX88" fmla="*/ 3159783 w 4164495"/>
              <a:gd name="connsiteY88" fmla="*/ 1266800 h 3784222"/>
              <a:gd name="connsiteX89" fmla="*/ 3137206 w 4164495"/>
              <a:gd name="connsiteY89" fmla="*/ 1232934 h 3784222"/>
              <a:gd name="connsiteX90" fmla="*/ 3103339 w 4164495"/>
              <a:gd name="connsiteY90" fmla="*/ 1210356 h 3784222"/>
              <a:gd name="connsiteX91" fmla="*/ 2979161 w 4164495"/>
              <a:gd name="connsiteY91" fmla="*/ 1074889 h 3784222"/>
              <a:gd name="connsiteX92" fmla="*/ 2922717 w 4164495"/>
              <a:gd name="connsiteY92" fmla="*/ 1018445 h 3784222"/>
              <a:gd name="connsiteX93" fmla="*/ 2854983 w 4164495"/>
              <a:gd name="connsiteY93" fmla="*/ 939422 h 3784222"/>
              <a:gd name="connsiteX94" fmla="*/ 2764672 w 4164495"/>
              <a:gd name="connsiteY94" fmla="*/ 860400 h 3784222"/>
              <a:gd name="connsiteX95" fmla="*/ 2617917 w 4164495"/>
              <a:gd name="connsiteY95" fmla="*/ 724934 h 3784222"/>
              <a:gd name="connsiteX96" fmla="*/ 2289547 w 4164495"/>
              <a:gd name="connsiteY96" fmla="*/ 535018 h 3784222"/>
              <a:gd name="connsiteX97" fmla="*/ 2001515 w 4164495"/>
              <a:gd name="connsiteY97" fmla="*/ 174978 h 3784222"/>
              <a:gd name="connsiteX98" fmla="*/ 1209427 w 4164495"/>
              <a:gd name="connsiteY98" fmla="*/ 174978 h 3784222"/>
              <a:gd name="connsiteX99" fmla="*/ 1680939 w 4164495"/>
              <a:gd name="connsiteY99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11606 w 4164495"/>
              <a:gd name="connsiteY14" fmla="*/ 3581022 h 3784222"/>
              <a:gd name="connsiteX15" fmla="*/ 1534183 w 4164495"/>
              <a:gd name="connsiteY15" fmla="*/ 3682622 h 3784222"/>
              <a:gd name="connsiteX16" fmla="*/ 1568050 w 4164495"/>
              <a:gd name="connsiteY16" fmla="*/ 3761645 h 3784222"/>
              <a:gd name="connsiteX17" fmla="*/ 1601917 w 4164495"/>
              <a:gd name="connsiteY17" fmla="*/ 3784222 h 3784222"/>
              <a:gd name="connsiteX18" fmla="*/ 1635783 w 4164495"/>
              <a:gd name="connsiteY18" fmla="*/ 3761645 h 3784222"/>
              <a:gd name="connsiteX19" fmla="*/ 1669650 w 4164495"/>
              <a:gd name="connsiteY19" fmla="*/ 3716489 h 3784222"/>
              <a:gd name="connsiteX20" fmla="*/ 1714806 w 4164495"/>
              <a:gd name="connsiteY20" fmla="*/ 3648756 h 3784222"/>
              <a:gd name="connsiteX21" fmla="*/ 1748672 w 4164495"/>
              <a:gd name="connsiteY21" fmla="*/ 3614889 h 3784222"/>
              <a:gd name="connsiteX22" fmla="*/ 1782539 w 4164495"/>
              <a:gd name="connsiteY22" fmla="*/ 3513289 h 3784222"/>
              <a:gd name="connsiteX23" fmla="*/ 1793828 w 4164495"/>
              <a:gd name="connsiteY23" fmla="*/ 3479422 h 3784222"/>
              <a:gd name="connsiteX24" fmla="*/ 1827695 w 4164495"/>
              <a:gd name="connsiteY24" fmla="*/ 3468134 h 3784222"/>
              <a:gd name="connsiteX25" fmla="*/ 1929295 w 4164495"/>
              <a:gd name="connsiteY25" fmla="*/ 3535867 h 3784222"/>
              <a:gd name="connsiteX26" fmla="*/ 1997028 w 4164495"/>
              <a:gd name="connsiteY26" fmla="*/ 3569734 h 3784222"/>
              <a:gd name="connsiteX27" fmla="*/ 2064761 w 4164495"/>
              <a:gd name="connsiteY27" fmla="*/ 3614889 h 3784222"/>
              <a:gd name="connsiteX28" fmla="*/ 2098628 w 4164495"/>
              <a:gd name="connsiteY28" fmla="*/ 3626178 h 3784222"/>
              <a:gd name="connsiteX29" fmla="*/ 2279250 w 4164495"/>
              <a:gd name="connsiteY29" fmla="*/ 3648756 h 3784222"/>
              <a:gd name="connsiteX30" fmla="*/ 2346983 w 4164495"/>
              <a:gd name="connsiteY30" fmla="*/ 3660045 h 3784222"/>
              <a:gd name="connsiteX31" fmla="*/ 2448583 w 4164495"/>
              <a:gd name="connsiteY31" fmla="*/ 3648756 h 3784222"/>
              <a:gd name="connsiteX32" fmla="*/ 2459872 w 4164495"/>
              <a:gd name="connsiteY32" fmla="*/ 3614889 h 3784222"/>
              <a:gd name="connsiteX33" fmla="*/ 2493739 w 4164495"/>
              <a:gd name="connsiteY33" fmla="*/ 3603600 h 3784222"/>
              <a:gd name="connsiteX34" fmla="*/ 2505028 w 4164495"/>
              <a:gd name="connsiteY34" fmla="*/ 3569734 h 3784222"/>
              <a:gd name="connsiteX35" fmla="*/ 2584050 w 4164495"/>
              <a:gd name="connsiteY35" fmla="*/ 3513289 h 3784222"/>
              <a:gd name="connsiteX36" fmla="*/ 2617917 w 4164495"/>
              <a:gd name="connsiteY36" fmla="*/ 3456845 h 3784222"/>
              <a:gd name="connsiteX37" fmla="*/ 2651783 w 4164495"/>
              <a:gd name="connsiteY37" fmla="*/ 3422978 h 3784222"/>
              <a:gd name="connsiteX38" fmla="*/ 2696939 w 4164495"/>
              <a:gd name="connsiteY38" fmla="*/ 3343956 h 3784222"/>
              <a:gd name="connsiteX39" fmla="*/ 2730806 w 4164495"/>
              <a:gd name="connsiteY39" fmla="*/ 3050445 h 3784222"/>
              <a:gd name="connsiteX40" fmla="*/ 2753383 w 4164495"/>
              <a:gd name="connsiteY40" fmla="*/ 2824667 h 3784222"/>
              <a:gd name="connsiteX41" fmla="*/ 2775961 w 4164495"/>
              <a:gd name="connsiteY41" fmla="*/ 2700489 h 3784222"/>
              <a:gd name="connsiteX42" fmla="*/ 2787250 w 4164495"/>
              <a:gd name="connsiteY42" fmla="*/ 2666622 h 3784222"/>
              <a:gd name="connsiteX43" fmla="*/ 2821117 w 4164495"/>
              <a:gd name="connsiteY43" fmla="*/ 2644045 h 3784222"/>
              <a:gd name="connsiteX44" fmla="*/ 2854983 w 4164495"/>
              <a:gd name="connsiteY44" fmla="*/ 2576311 h 3784222"/>
              <a:gd name="connsiteX45" fmla="*/ 2877561 w 4164495"/>
              <a:gd name="connsiteY45" fmla="*/ 2542445 h 3784222"/>
              <a:gd name="connsiteX46" fmla="*/ 2900139 w 4164495"/>
              <a:gd name="connsiteY46" fmla="*/ 2497289 h 3784222"/>
              <a:gd name="connsiteX47" fmla="*/ 2922717 w 4164495"/>
              <a:gd name="connsiteY47" fmla="*/ 2463422 h 3784222"/>
              <a:gd name="connsiteX48" fmla="*/ 2967872 w 4164495"/>
              <a:gd name="connsiteY48" fmla="*/ 2406978 h 3784222"/>
              <a:gd name="connsiteX49" fmla="*/ 3001739 w 4164495"/>
              <a:gd name="connsiteY49" fmla="*/ 2327956 h 3784222"/>
              <a:gd name="connsiteX50" fmla="*/ 3092050 w 4164495"/>
              <a:gd name="connsiteY50" fmla="*/ 2294089 h 3784222"/>
              <a:gd name="connsiteX51" fmla="*/ 3125917 w 4164495"/>
              <a:gd name="connsiteY51" fmla="*/ 2271511 h 3784222"/>
              <a:gd name="connsiteX52" fmla="*/ 3159783 w 4164495"/>
              <a:gd name="connsiteY52" fmla="*/ 2260222 h 3784222"/>
              <a:gd name="connsiteX53" fmla="*/ 3453295 w 4164495"/>
              <a:gd name="connsiteY53" fmla="*/ 2248934 h 3784222"/>
              <a:gd name="connsiteX54" fmla="*/ 3475872 w 4164495"/>
              <a:gd name="connsiteY54" fmla="*/ 2203778 h 3784222"/>
              <a:gd name="connsiteX55" fmla="*/ 3509739 w 4164495"/>
              <a:gd name="connsiteY55" fmla="*/ 2237645 h 3784222"/>
              <a:gd name="connsiteX56" fmla="*/ 3532317 w 4164495"/>
              <a:gd name="connsiteY56" fmla="*/ 2327956 h 3784222"/>
              <a:gd name="connsiteX57" fmla="*/ 3577472 w 4164495"/>
              <a:gd name="connsiteY57" fmla="*/ 2361822 h 3784222"/>
              <a:gd name="connsiteX58" fmla="*/ 3622628 w 4164495"/>
              <a:gd name="connsiteY58" fmla="*/ 2429556 h 3784222"/>
              <a:gd name="connsiteX59" fmla="*/ 3735517 w 4164495"/>
              <a:gd name="connsiteY59" fmla="*/ 2508578 h 3784222"/>
              <a:gd name="connsiteX60" fmla="*/ 3769383 w 4164495"/>
              <a:gd name="connsiteY60" fmla="*/ 2531156 h 3784222"/>
              <a:gd name="connsiteX61" fmla="*/ 3848406 w 4164495"/>
              <a:gd name="connsiteY61" fmla="*/ 2576311 h 3784222"/>
              <a:gd name="connsiteX62" fmla="*/ 3893561 w 4164495"/>
              <a:gd name="connsiteY62" fmla="*/ 2587600 h 3784222"/>
              <a:gd name="connsiteX63" fmla="*/ 3961295 w 4164495"/>
              <a:gd name="connsiteY63" fmla="*/ 2632756 h 3784222"/>
              <a:gd name="connsiteX64" fmla="*/ 4085472 w 4164495"/>
              <a:gd name="connsiteY64" fmla="*/ 2666622 h 3784222"/>
              <a:gd name="connsiteX65" fmla="*/ 4141917 w 4164495"/>
              <a:gd name="connsiteY65" fmla="*/ 2655334 h 3784222"/>
              <a:gd name="connsiteX66" fmla="*/ 4153206 w 4164495"/>
              <a:gd name="connsiteY66" fmla="*/ 2621467 h 3784222"/>
              <a:gd name="connsiteX67" fmla="*/ 4164495 w 4164495"/>
              <a:gd name="connsiteY67" fmla="*/ 2576311 h 3784222"/>
              <a:gd name="connsiteX68" fmla="*/ 4141917 w 4164495"/>
              <a:gd name="connsiteY68" fmla="*/ 2373111 h 3784222"/>
              <a:gd name="connsiteX69" fmla="*/ 4108050 w 4164495"/>
              <a:gd name="connsiteY69" fmla="*/ 2305378 h 3784222"/>
              <a:gd name="connsiteX70" fmla="*/ 4074183 w 4164495"/>
              <a:gd name="connsiteY70" fmla="*/ 2282800 h 3784222"/>
              <a:gd name="connsiteX71" fmla="*/ 4017739 w 4164495"/>
              <a:gd name="connsiteY71" fmla="*/ 2215067 h 3784222"/>
              <a:gd name="connsiteX72" fmla="*/ 3927428 w 4164495"/>
              <a:gd name="connsiteY72" fmla="*/ 2124756 h 3784222"/>
              <a:gd name="connsiteX73" fmla="*/ 3882272 w 4164495"/>
              <a:gd name="connsiteY73" fmla="*/ 2057022 h 3784222"/>
              <a:gd name="connsiteX74" fmla="*/ 3780672 w 4164495"/>
              <a:gd name="connsiteY74" fmla="*/ 1966711 h 3784222"/>
              <a:gd name="connsiteX75" fmla="*/ 3746806 w 4164495"/>
              <a:gd name="connsiteY75" fmla="*/ 1921556 h 3784222"/>
              <a:gd name="connsiteX76" fmla="*/ 3712939 w 4164495"/>
              <a:gd name="connsiteY76" fmla="*/ 1898978 h 3784222"/>
              <a:gd name="connsiteX77" fmla="*/ 3656495 w 4164495"/>
              <a:gd name="connsiteY77" fmla="*/ 1842534 h 3784222"/>
              <a:gd name="connsiteX78" fmla="*/ 3633917 w 4164495"/>
              <a:gd name="connsiteY78" fmla="*/ 1808667 h 3784222"/>
              <a:gd name="connsiteX79" fmla="*/ 3588761 w 4164495"/>
              <a:gd name="connsiteY79" fmla="*/ 1774800 h 3784222"/>
              <a:gd name="connsiteX80" fmla="*/ 3566183 w 4164495"/>
              <a:gd name="connsiteY80" fmla="*/ 1740934 h 3784222"/>
              <a:gd name="connsiteX81" fmla="*/ 3487161 w 4164495"/>
              <a:gd name="connsiteY81" fmla="*/ 1673200 h 3784222"/>
              <a:gd name="connsiteX82" fmla="*/ 3419428 w 4164495"/>
              <a:gd name="connsiteY82" fmla="*/ 1594178 h 3784222"/>
              <a:gd name="connsiteX83" fmla="*/ 3385561 w 4164495"/>
              <a:gd name="connsiteY83" fmla="*/ 1560311 h 3784222"/>
              <a:gd name="connsiteX84" fmla="*/ 3329117 w 4164495"/>
              <a:gd name="connsiteY84" fmla="*/ 1481289 h 3784222"/>
              <a:gd name="connsiteX85" fmla="*/ 3238806 w 4164495"/>
              <a:gd name="connsiteY85" fmla="*/ 1379689 h 3784222"/>
              <a:gd name="connsiteX86" fmla="*/ 3204939 w 4164495"/>
              <a:gd name="connsiteY86" fmla="*/ 1323245 h 3784222"/>
              <a:gd name="connsiteX87" fmla="*/ 3159783 w 4164495"/>
              <a:gd name="connsiteY87" fmla="*/ 1266800 h 3784222"/>
              <a:gd name="connsiteX88" fmla="*/ 3137206 w 4164495"/>
              <a:gd name="connsiteY88" fmla="*/ 1232934 h 3784222"/>
              <a:gd name="connsiteX89" fmla="*/ 3103339 w 4164495"/>
              <a:gd name="connsiteY89" fmla="*/ 1210356 h 3784222"/>
              <a:gd name="connsiteX90" fmla="*/ 2979161 w 4164495"/>
              <a:gd name="connsiteY90" fmla="*/ 1074889 h 3784222"/>
              <a:gd name="connsiteX91" fmla="*/ 2922717 w 4164495"/>
              <a:gd name="connsiteY91" fmla="*/ 1018445 h 3784222"/>
              <a:gd name="connsiteX92" fmla="*/ 2854983 w 4164495"/>
              <a:gd name="connsiteY92" fmla="*/ 939422 h 3784222"/>
              <a:gd name="connsiteX93" fmla="*/ 2764672 w 4164495"/>
              <a:gd name="connsiteY93" fmla="*/ 860400 h 3784222"/>
              <a:gd name="connsiteX94" fmla="*/ 2617917 w 4164495"/>
              <a:gd name="connsiteY94" fmla="*/ 724934 h 3784222"/>
              <a:gd name="connsiteX95" fmla="*/ 2289547 w 4164495"/>
              <a:gd name="connsiteY95" fmla="*/ 535018 h 3784222"/>
              <a:gd name="connsiteX96" fmla="*/ 2001515 w 4164495"/>
              <a:gd name="connsiteY96" fmla="*/ 174978 h 3784222"/>
              <a:gd name="connsiteX97" fmla="*/ 1209427 w 4164495"/>
              <a:gd name="connsiteY97" fmla="*/ 174978 h 3784222"/>
              <a:gd name="connsiteX98" fmla="*/ 1680939 w 4164495"/>
              <a:gd name="connsiteY98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34183 w 4164495"/>
              <a:gd name="connsiteY14" fmla="*/ 3682622 h 3784222"/>
              <a:gd name="connsiteX15" fmla="*/ 1568050 w 4164495"/>
              <a:gd name="connsiteY15" fmla="*/ 3761645 h 3784222"/>
              <a:gd name="connsiteX16" fmla="*/ 1601917 w 4164495"/>
              <a:gd name="connsiteY16" fmla="*/ 3784222 h 3784222"/>
              <a:gd name="connsiteX17" fmla="*/ 1635783 w 4164495"/>
              <a:gd name="connsiteY17" fmla="*/ 3761645 h 3784222"/>
              <a:gd name="connsiteX18" fmla="*/ 1669650 w 4164495"/>
              <a:gd name="connsiteY18" fmla="*/ 3716489 h 3784222"/>
              <a:gd name="connsiteX19" fmla="*/ 1714806 w 4164495"/>
              <a:gd name="connsiteY19" fmla="*/ 3648756 h 3784222"/>
              <a:gd name="connsiteX20" fmla="*/ 1748672 w 4164495"/>
              <a:gd name="connsiteY20" fmla="*/ 3614889 h 3784222"/>
              <a:gd name="connsiteX21" fmla="*/ 1782539 w 4164495"/>
              <a:gd name="connsiteY21" fmla="*/ 3513289 h 3784222"/>
              <a:gd name="connsiteX22" fmla="*/ 1793828 w 4164495"/>
              <a:gd name="connsiteY22" fmla="*/ 3479422 h 3784222"/>
              <a:gd name="connsiteX23" fmla="*/ 1827695 w 4164495"/>
              <a:gd name="connsiteY23" fmla="*/ 3468134 h 3784222"/>
              <a:gd name="connsiteX24" fmla="*/ 1929295 w 4164495"/>
              <a:gd name="connsiteY24" fmla="*/ 3535867 h 3784222"/>
              <a:gd name="connsiteX25" fmla="*/ 1997028 w 4164495"/>
              <a:gd name="connsiteY25" fmla="*/ 3569734 h 3784222"/>
              <a:gd name="connsiteX26" fmla="*/ 2064761 w 4164495"/>
              <a:gd name="connsiteY26" fmla="*/ 3614889 h 3784222"/>
              <a:gd name="connsiteX27" fmla="*/ 2098628 w 4164495"/>
              <a:gd name="connsiteY27" fmla="*/ 3626178 h 3784222"/>
              <a:gd name="connsiteX28" fmla="*/ 2279250 w 4164495"/>
              <a:gd name="connsiteY28" fmla="*/ 3648756 h 3784222"/>
              <a:gd name="connsiteX29" fmla="*/ 2346983 w 4164495"/>
              <a:gd name="connsiteY29" fmla="*/ 3660045 h 3784222"/>
              <a:gd name="connsiteX30" fmla="*/ 2448583 w 4164495"/>
              <a:gd name="connsiteY30" fmla="*/ 3648756 h 3784222"/>
              <a:gd name="connsiteX31" fmla="*/ 2459872 w 4164495"/>
              <a:gd name="connsiteY31" fmla="*/ 3614889 h 3784222"/>
              <a:gd name="connsiteX32" fmla="*/ 2493739 w 4164495"/>
              <a:gd name="connsiteY32" fmla="*/ 3603600 h 3784222"/>
              <a:gd name="connsiteX33" fmla="*/ 2505028 w 4164495"/>
              <a:gd name="connsiteY33" fmla="*/ 3569734 h 3784222"/>
              <a:gd name="connsiteX34" fmla="*/ 2584050 w 4164495"/>
              <a:gd name="connsiteY34" fmla="*/ 3513289 h 3784222"/>
              <a:gd name="connsiteX35" fmla="*/ 2617917 w 4164495"/>
              <a:gd name="connsiteY35" fmla="*/ 3456845 h 3784222"/>
              <a:gd name="connsiteX36" fmla="*/ 2651783 w 4164495"/>
              <a:gd name="connsiteY36" fmla="*/ 3422978 h 3784222"/>
              <a:gd name="connsiteX37" fmla="*/ 2696939 w 4164495"/>
              <a:gd name="connsiteY37" fmla="*/ 3343956 h 3784222"/>
              <a:gd name="connsiteX38" fmla="*/ 2730806 w 4164495"/>
              <a:gd name="connsiteY38" fmla="*/ 3050445 h 3784222"/>
              <a:gd name="connsiteX39" fmla="*/ 2753383 w 4164495"/>
              <a:gd name="connsiteY39" fmla="*/ 2824667 h 3784222"/>
              <a:gd name="connsiteX40" fmla="*/ 2775961 w 4164495"/>
              <a:gd name="connsiteY40" fmla="*/ 2700489 h 3784222"/>
              <a:gd name="connsiteX41" fmla="*/ 2787250 w 4164495"/>
              <a:gd name="connsiteY41" fmla="*/ 2666622 h 3784222"/>
              <a:gd name="connsiteX42" fmla="*/ 2821117 w 4164495"/>
              <a:gd name="connsiteY42" fmla="*/ 2644045 h 3784222"/>
              <a:gd name="connsiteX43" fmla="*/ 2854983 w 4164495"/>
              <a:gd name="connsiteY43" fmla="*/ 2576311 h 3784222"/>
              <a:gd name="connsiteX44" fmla="*/ 2877561 w 4164495"/>
              <a:gd name="connsiteY44" fmla="*/ 2542445 h 3784222"/>
              <a:gd name="connsiteX45" fmla="*/ 2900139 w 4164495"/>
              <a:gd name="connsiteY45" fmla="*/ 2497289 h 3784222"/>
              <a:gd name="connsiteX46" fmla="*/ 2922717 w 4164495"/>
              <a:gd name="connsiteY46" fmla="*/ 2463422 h 3784222"/>
              <a:gd name="connsiteX47" fmla="*/ 2967872 w 4164495"/>
              <a:gd name="connsiteY47" fmla="*/ 2406978 h 3784222"/>
              <a:gd name="connsiteX48" fmla="*/ 3001739 w 4164495"/>
              <a:gd name="connsiteY48" fmla="*/ 2327956 h 3784222"/>
              <a:gd name="connsiteX49" fmla="*/ 3092050 w 4164495"/>
              <a:gd name="connsiteY49" fmla="*/ 2294089 h 3784222"/>
              <a:gd name="connsiteX50" fmla="*/ 3125917 w 4164495"/>
              <a:gd name="connsiteY50" fmla="*/ 2271511 h 3784222"/>
              <a:gd name="connsiteX51" fmla="*/ 3159783 w 4164495"/>
              <a:gd name="connsiteY51" fmla="*/ 2260222 h 3784222"/>
              <a:gd name="connsiteX52" fmla="*/ 3453295 w 4164495"/>
              <a:gd name="connsiteY52" fmla="*/ 2248934 h 3784222"/>
              <a:gd name="connsiteX53" fmla="*/ 3475872 w 4164495"/>
              <a:gd name="connsiteY53" fmla="*/ 2203778 h 3784222"/>
              <a:gd name="connsiteX54" fmla="*/ 3509739 w 4164495"/>
              <a:gd name="connsiteY54" fmla="*/ 2237645 h 3784222"/>
              <a:gd name="connsiteX55" fmla="*/ 3532317 w 4164495"/>
              <a:gd name="connsiteY55" fmla="*/ 2327956 h 3784222"/>
              <a:gd name="connsiteX56" fmla="*/ 3577472 w 4164495"/>
              <a:gd name="connsiteY56" fmla="*/ 2361822 h 3784222"/>
              <a:gd name="connsiteX57" fmla="*/ 3622628 w 4164495"/>
              <a:gd name="connsiteY57" fmla="*/ 2429556 h 3784222"/>
              <a:gd name="connsiteX58" fmla="*/ 3735517 w 4164495"/>
              <a:gd name="connsiteY58" fmla="*/ 2508578 h 3784222"/>
              <a:gd name="connsiteX59" fmla="*/ 3769383 w 4164495"/>
              <a:gd name="connsiteY59" fmla="*/ 2531156 h 3784222"/>
              <a:gd name="connsiteX60" fmla="*/ 3848406 w 4164495"/>
              <a:gd name="connsiteY60" fmla="*/ 2576311 h 3784222"/>
              <a:gd name="connsiteX61" fmla="*/ 3893561 w 4164495"/>
              <a:gd name="connsiteY61" fmla="*/ 2587600 h 3784222"/>
              <a:gd name="connsiteX62" fmla="*/ 3961295 w 4164495"/>
              <a:gd name="connsiteY62" fmla="*/ 2632756 h 3784222"/>
              <a:gd name="connsiteX63" fmla="*/ 4085472 w 4164495"/>
              <a:gd name="connsiteY63" fmla="*/ 2666622 h 3784222"/>
              <a:gd name="connsiteX64" fmla="*/ 4141917 w 4164495"/>
              <a:gd name="connsiteY64" fmla="*/ 2655334 h 3784222"/>
              <a:gd name="connsiteX65" fmla="*/ 4153206 w 4164495"/>
              <a:gd name="connsiteY65" fmla="*/ 2621467 h 3784222"/>
              <a:gd name="connsiteX66" fmla="*/ 4164495 w 4164495"/>
              <a:gd name="connsiteY66" fmla="*/ 2576311 h 3784222"/>
              <a:gd name="connsiteX67" fmla="*/ 4141917 w 4164495"/>
              <a:gd name="connsiteY67" fmla="*/ 2373111 h 3784222"/>
              <a:gd name="connsiteX68" fmla="*/ 4108050 w 4164495"/>
              <a:gd name="connsiteY68" fmla="*/ 2305378 h 3784222"/>
              <a:gd name="connsiteX69" fmla="*/ 4074183 w 4164495"/>
              <a:gd name="connsiteY69" fmla="*/ 2282800 h 3784222"/>
              <a:gd name="connsiteX70" fmla="*/ 4017739 w 4164495"/>
              <a:gd name="connsiteY70" fmla="*/ 2215067 h 3784222"/>
              <a:gd name="connsiteX71" fmla="*/ 3927428 w 4164495"/>
              <a:gd name="connsiteY71" fmla="*/ 2124756 h 3784222"/>
              <a:gd name="connsiteX72" fmla="*/ 3882272 w 4164495"/>
              <a:gd name="connsiteY72" fmla="*/ 2057022 h 3784222"/>
              <a:gd name="connsiteX73" fmla="*/ 3780672 w 4164495"/>
              <a:gd name="connsiteY73" fmla="*/ 1966711 h 3784222"/>
              <a:gd name="connsiteX74" fmla="*/ 3746806 w 4164495"/>
              <a:gd name="connsiteY74" fmla="*/ 1921556 h 3784222"/>
              <a:gd name="connsiteX75" fmla="*/ 3712939 w 4164495"/>
              <a:gd name="connsiteY75" fmla="*/ 1898978 h 3784222"/>
              <a:gd name="connsiteX76" fmla="*/ 3656495 w 4164495"/>
              <a:gd name="connsiteY76" fmla="*/ 1842534 h 3784222"/>
              <a:gd name="connsiteX77" fmla="*/ 3633917 w 4164495"/>
              <a:gd name="connsiteY77" fmla="*/ 1808667 h 3784222"/>
              <a:gd name="connsiteX78" fmla="*/ 3588761 w 4164495"/>
              <a:gd name="connsiteY78" fmla="*/ 1774800 h 3784222"/>
              <a:gd name="connsiteX79" fmla="*/ 3566183 w 4164495"/>
              <a:gd name="connsiteY79" fmla="*/ 1740934 h 3784222"/>
              <a:gd name="connsiteX80" fmla="*/ 3487161 w 4164495"/>
              <a:gd name="connsiteY80" fmla="*/ 1673200 h 3784222"/>
              <a:gd name="connsiteX81" fmla="*/ 3419428 w 4164495"/>
              <a:gd name="connsiteY81" fmla="*/ 1594178 h 3784222"/>
              <a:gd name="connsiteX82" fmla="*/ 3385561 w 4164495"/>
              <a:gd name="connsiteY82" fmla="*/ 1560311 h 3784222"/>
              <a:gd name="connsiteX83" fmla="*/ 3329117 w 4164495"/>
              <a:gd name="connsiteY83" fmla="*/ 1481289 h 3784222"/>
              <a:gd name="connsiteX84" fmla="*/ 3238806 w 4164495"/>
              <a:gd name="connsiteY84" fmla="*/ 1379689 h 3784222"/>
              <a:gd name="connsiteX85" fmla="*/ 3204939 w 4164495"/>
              <a:gd name="connsiteY85" fmla="*/ 1323245 h 3784222"/>
              <a:gd name="connsiteX86" fmla="*/ 3159783 w 4164495"/>
              <a:gd name="connsiteY86" fmla="*/ 1266800 h 3784222"/>
              <a:gd name="connsiteX87" fmla="*/ 3137206 w 4164495"/>
              <a:gd name="connsiteY87" fmla="*/ 1232934 h 3784222"/>
              <a:gd name="connsiteX88" fmla="*/ 3103339 w 4164495"/>
              <a:gd name="connsiteY88" fmla="*/ 1210356 h 3784222"/>
              <a:gd name="connsiteX89" fmla="*/ 2979161 w 4164495"/>
              <a:gd name="connsiteY89" fmla="*/ 1074889 h 3784222"/>
              <a:gd name="connsiteX90" fmla="*/ 2922717 w 4164495"/>
              <a:gd name="connsiteY90" fmla="*/ 1018445 h 3784222"/>
              <a:gd name="connsiteX91" fmla="*/ 2854983 w 4164495"/>
              <a:gd name="connsiteY91" fmla="*/ 939422 h 3784222"/>
              <a:gd name="connsiteX92" fmla="*/ 2764672 w 4164495"/>
              <a:gd name="connsiteY92" fmla="*/ 860400 h 3784222"/>
              <a:gd name="connsiteX93" fmla="*/ 2617917 w 4164495"/>
              <a:gd name="connsiteY93" fmla="*/ 724934 h 3784222"/>
              <a:gd name="connsiteX94" fmla="*/ 2289547 w 4164495"/>
              <a:gd name="connsiteY94" fmla="*/ 535018 h 3784222"/>
              <a:gd name="connsiteX95" fmla="*/ 2001515 w 4164495"/>
              <a:gd name="connsiteY95" fmla="*/ 174978 h 3784222"/>
              <a:gd name="connsiteX96" fmla="*/ 1209427 w 4164495"/>
              <a:gd name="connsiteY96" fmla="*/ 174978 h 3784222"/>
              <a:gd name="connsiteX97" fmla="*/ 1680939 w 4164495"/>
              <a:gd name="connsiteY9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34183 w 4164495"/>
              <a:gd name="connsiteY14" fmla="*/ 3682622 h 3784222"/>
              <a:gd name="connsiteX15" fmla="*/ 1568050 w 4164495"/>
              <a:gd name="connsiteY15" fmla="*/ 3761645 h 3784222"/>
              <a:gd name="connsiteX16" fmla="*/ 1601917 w 4164495"/>
              <a:gd name="connsiteY16" fmla="*/ 3784222 h 3784222"/>
              <a:gd name="connsiteX17" fmla="*/ 1635783 w 4164495"/>
              <a:gd name="connsiteY17" fmla="*/ 3761645 h 3784222"/>
              <a:gd name="connsiteX18" fmla="*/ 1669650 w 4164495"/>
              <a:gd name="connsiteY18" fmla="*/ 3716489 h 3784222"/>
              <a:gd name="connsiteX19" fmla="*/ 1714806 w 4164495"/>
              <a:gd name="connsiteY19" fmla="*/ 3648756 h 3784222"/>
              <a:gd name="connsiteX20" fmla="*/ 1748672 w 4164495"/>
              <a:gd name="connsiteY20" fmla="*/ 3614889 h 3784222"/>
              <a:gd name="connsiteX21" fmla="*/ 1782539 w 4164495"/>
              <a:gd name="connsiteY21" fmla="*/ 3513289 h 3784222"/>
              <a:gd name="connsiteX22" fmla="*/ 1793828 w 4164495"/>
              <a:gd name="connsiteY22" fmla="*/ 3479422 h 3784222"/>
              <a:gd name="connsiteX23" fmla="*/ 1827695 w 4164495"/>
              <a:gd name="connsiteY23" fmla="*/ 3468134 h 3784222"/>
              <a:gd name="connsiteX24" fmla="*/ 1929295 w 4164495"/>
              <a:gd name="connsiteY24" fmla="*/ 3535867 h 3784222"/>
              <a:gd name="connsiteX25" fmla="*/ 1997028 w 4164495"/>
              <a:gd name="connsiteY25" fmla="*/ 3569734 h 3784222"/>
              <a:gd name="connsiteX26" fmla="*/ 2064761 w 4164495"/>
              <a:gd name="connsiteY26" fmla="*/ 3614889 h 3784222"/>
              <a:gd name="connsiteX27" fmla="*/ 2098628 w 4164495"/>
              <a:gd name="connsiteY27" fmla="*/ 3626178 h 3784222"/>
              <a:gd name="connsiteX28" fmla="*/ 2279250 w 4164495"/>
              <a:gd name="connsiteY28" fmla="*/ 3648756 h 3784222"/>
              <a:gd name="connsiteX29" fmla="*/ 2346983 w 4164495"/>
              <a:gd name="connsiteY29" fmla="*/ 3660045 h 3784222"/>
              <a:gd name="connsiteX30" fmla="*/ 2448583 w 4164495"/>
              <a:gd name="connsiteY30" fmla="*/ 3648756 h 3784222"/>
              <a:gd name="connsiteX31" fmla="*/ 2459872 w 4164495"/>
              <a:gd name="connsiteY31" fmla="*/ 3614889 h 3784222"/>
              <a:gd name="connsiteX32" fmla="*/ 2493739 w 4164495"/>
              <a:gd name="connsiteY32" fmla="*/ 3603600 h 3784222"/>
              <a:gd name="connsiteX33" fmla="*/ 2505028 w 4164495"/>
              <a:gd name="connsiteY33" fmla="*/ 3569734 h 3784222"/>
              <a:gd name="connsiteX34" fmla="*/ 2584050 w 4164495"/>
              <a:gd name="connsiteY34" fmla="*/ 3513289 h 3784222"/>
              <a:gd name="connsiteX35" fmla="*/ 2617917 w 4164495"/>
              <a:gd name="connsiteY35" fmla="*/ 3456845 h 3784222"/>
              <a:gd name="connsiteX36" fmla="*/ 2651783 w 4164495"/>
              <a:gd name="connsiteY36" fmla="*/ 3422978 h 3784222"/>
              <a:gd name="connsiteX37" fmla="*/ 2696939 w 4164495"/>
              <a:gd name="connsiteY37" fmla="*/ 3343956 h 3784222"/>
              <a:gd name="connsiteX38" fmla="*/ 2730806 w 4164495"/>
              <a:gd name="connsiteY38" fmla="*/ 3050445 h 3784222"/>
              <a:gd name="connsiteX39" fmla="*/ 2753383 w 4164495"/>
              <a:gd name="connsiteY39" fmla="*/ 2824667 h 3784222"/>
              <a:gd name="connsiteX40" fmla="*/ 2775961 w 4164495"/>
              <a:gd name="connsiteY40" fmla="*/ 2700489 h 3784222"/>
              <a:gd name="connsiteX41" fmla="*/ 2787250 w 4164495"/>
              <a:gd name="connsiteY41" fmla="*/ 2666622 h 3784222"/>
              <a:gd name="connsiteX42" fmla="*/ 2821117 w 4164495"/>
              <a:gd name="connsiteY42" fmla="*/ 2644045 h 3784222"/>
              <a:gd name="connsiteX43" fmla="*/ 2854983 w 4164495"/>
              <a:gd name="connsiteY43" fmla="*/ 2576311 h 3784222"/>
              <a:gd name="connsiteX44" fmla="*/ 2877561 w 4164495"/>
              <a:gd name="connsiteY44" fmla="*/ 2542445 h 3784222"/>
              <a:gd name="connsiteX45" fmla="*/ 2900139 w 4164495"/>
              <a:gd name="connsiteY45" fmla="*/ 2497289 h 3784222"/>
              <a:gd name="connsiteX46" fmla="*/ 2922717 w 4164495"/>
              <a:gd name="connsiteY46" fmla="*/ 2463422 h 3784222"/>
              <a:gd name="connsiteX47" fmla="*/ 2967872 w 4164495"/>
              <a:gd name="connsiteY47" fmla="*/ 2406978 h 3784222"/>
              <a:gd name="connsiteX48" fmla="*/ 3001739 w 4164495"/>
              <a:gd name="connsiteY48" fmla="*/ 2327956 h 3784222"/>
              <a:gd name="connsiteX49" fmla="*/ 3092050 w 4164495"/>
              <a:gd name="connsiteY49" fmla="*/ 2294089 h 3784222"/>
              <a:gd name="connsiteX50" fmla="*/ 3125917 w 4164495"/>
              <a:gd name="connsiteY50" fmla="*/ 2271511 h 3784222"/>
              <a:gd name="connsiteX51" fmla="*/ 3159783 w 4164495"/>
              <a:gd name="connsiteY51" fmla="*/ 2260222 h 3784222"/>
              <a:gd name="connsiteX52" fmla="*/ 3453295 w 4164495"/>
              <a:gd name="connsiteY52" fmla="*/ 2248934 h 3784222"/>
              <a:gd name="connsiteX53" fmla="*/ 3475872 w 4164495"/>
              <a:gd name="connsiteY53" fmla="*/ 2203778 h 3784222"/>
              <a:gd name="connsiteX54" fmla="*/ 3509739 w 4164495"/>
              <a:gd name="connsiteY54" fmla="*/ 2237645 h 3784222"/>
              <a:gd name="connsiteX55" fmla="*/ 3532317 w 4164495"/>
              <a:gd name="connsiteY55" fmla="*/ 2327956 h 3784222"/>
              <a:gd name="connsiteX56" fmla="*/ 3577472 w 4164495"/>
              <a:gd name="connsiteY56" fmla="*/ 2361822 h 3784222"/>
              <a:gd name="connsiteX57" fmla="*/ 3622628 w 4164495"/>
              <a:gd name="connsiteY57" fmla="*/ 2429556 h 3784222"/>
              <a:gd name="connsiteX58" fmla="*/ 3735517 w 4164495"/>
              <a:gd name="connsiteY58" fmla="*/ 2508578 h 3784222"/>
              <a:gd name="connsiteX59" fmla="*/ 3769383 w 4164495"/>
              <a:gd name="connsiteY59" fmla="*/ 2531156 h 3784222"/>
              <a:gd name="connsiteX60" fmla="*/ 3848406 w 4164495"/>
              <a:gd name="connsiteY60" fmla="*/ 2576311 h 3784222"/>
              <a:gd name="connsiteX61" fmla="*/ 3893561 w 4164495"/>
              <a:gd name="connsiteY61" fmla="*/ 2587600 h 3784222"/>
              <a:gd name="connsiteX62" fmla="*/ 3961295 w 4164495"/>
              <a:gd name="connsiteY62" fmla="*/ 2632756 h 3784222"/>
              <a:gd name="connsiteX63" fmla="*/ 4085472 w 4164495"/>
              <a:gd name="connsiteY63" fmla="*/ 2666622 h 3784222"/>
              <a:gd name="connsiteX64" fmla="*/ 4141917 w 4164495"/>
              <a:gd name="connsiteY64" fmla="*/ 2655334 h 3784222"/>
              <a:gd name="connsiteX65" fmla="*/ 4153206 w 4164495"/>
              <a:gd name="connsiteY65" fmla="*/ 2621467 h 3784222"/>
              <a:gd name="connsiteX66" fmla="*/ 4164495 w 4164495"/>
              <a:gd name="connsiteY66" fmla="*/ 2576311 h 3784222"/>
              <a:gd name="connsiteX67" fmla="*/ 4141917 w 4164495"/>
              <a:gd name="connsiteY67" fmla="*/ 2373111 h 3784222"/>
              <a:gd name="connsiteX68" fmla="*/ 4108050 w 4164495"/>
              <a:gd name="connsiteY68" fmla="*/ 2305378 h 3784222"/>
              <a:gd name="connsiteX69" fmla="*/ 4074183 w 4164495"/>
              <a:gd name="connsiteY69" fmla="*/ 2282800 h 3784222"/>
              <a:gd name="connsiteX70" fmla="*/ 4017739 w 4164495"/>
              <a:gd name="connsiteY70" fmla="*/ 2215067 h 3784222"/>
              <a:gd name="connsiteX71" fmla="*/ 3927428 w 4164495"/>
              <a:gd name="connsiteY71" fmla="*/ 2124756 h 3784222"/>
              <a:gd name="connsiteX72" fmla="*/ 3882272 w 4164495"/>
              <a:gd name="connsiteY72" fmla="*/ 2057022 h 3784222"/>
              <a:gd name="connsiteX73" fmla="*/ 3780672 w 4164495"/>
              <a:gd name="connsiteY73" fmla="*/ 1966711 h 3784222"/>
              <a:gd name="connsiteX74" fmla="*/ 3746806 w 4164495"/>
              <a:gd name="connsiteY74" fmla="*/ 1921556 h 3784222"/>
              <a:gd name="connsiteX75" fmla="*/ 3712939 w 4164495"/>
              <a:gd name="connsiteY75" fmla="*/ 1898978 h 3784222"/>
              <a:gd name="connsiteX76" fmla="*/ 3656495 w 4164495"/>
              <a:gd name="connsiteY76" fmla="*/ 1842534 h 3784222"/>
              <a:gd name="connsiteX77" fmla="*/ 3633917 w 4164495"/>
              <a:gd name="connsiteY77" fmla="*/ 1808667 h 3784222"/>
              <a:gd name="connsiteX78" fmla="*/ 3588761 w 4164495"/>
              <a:gd name="connsiteY78" fmla="*/ 1774800 h 3784222"/>
              <a:gd name="connsiteX79" fmla="*/ 3566183 w 4164495"/>
              <a:gd name="connsiteY79" fmla="*/ 1740934 h 3784222"/>
              <a:gd name="connsiteX80" fmla="*/ 3487161 w 4164495"/>
              <a:gd name="connsiteY80" fmla="*/ 1673200 h 3784222"/>
              <a:gd name="connsiteX81" fmla="*/ 3419428 w 4164495"/>
              <a:gd name="connsiteY81" fmla="*/ 1594178 h 3784222"/>
              <a:gd name="connsiteX82" fmla="*/ 3385561 w 4164495"/>
              <a:gd name="connsiteY82" fmla="*/ 1560311 h 3784222"/>
              <a:gd name="connsiteX83" fmla="*/ 3329117 w 4164495"/>
              <a:gd name="connsiteY83" fmla="*/ 1481289 h 3784222"/>
              <a:gd name="connsiteX84" fmla="*/ 3238806 w 4164495"/>
              <a:gd name="connsiteY84" fmla="*/ 1379689 h 3784222"/>
              <a:gd name="connsiteX85" fmla="*/ 3204939 w 4164495"/>
              <a:gd name="connsiteY85" fmla="*/ 1323245 h 3784222"/>
              <a:gd name="connsiteX86" fmla="*/ 3159783 w 4164495"/>
              <a:gd name="connsiteY86" fmla="*/ 1266800 h 3784222"/>
              <a:gd name="connsiteX87" fmla="*/ 3137206 w 4164495"/>
              <a:gd name="connsiteY87" fmla="*/ 1232934 h 3784222"/>
              <a:gd name="connsiteX88" fmla="*/ 3103339 w 4164495"/>
              <a:gd name="connsiteY88" fmla="*/ 1210356 h 3784222"/>
              <a:gd name="connsiteX89" fmla="*/ 2979161 w 4164495"/>
              <a:gd name="connsiteY89" fmla="*/ 1074889 h 3784222"/>
              <a:gd name="connsiteX90" fmla="*/ 2922717 w 4164495"/>
              <a:gd name="connsiteY90" fmla="*/ 1018445 h 3784222"/>
              <a:gd name="connsiteX91" fmla="*/ 2854983 w 4164495"/>
              <a:gd name="connsiteY91" fmla="*/ 939422 h 3784222"/>
              <a:gd name="connsiteX92" fmla="*/ 2764672 w 4164495"/>
              <a:gd name="connsiteY92" fmla="*/ 860400 h 3784222"/>
              <a:gd name="connsiteX93" fmla="*/ 2617917 w 4164495"/>
              <a:gd name="connsiteY93" fmla="*/ 724934 h 3784222"/>
              <a:gd name="connsiteX94" fmla="*/ 2289547 w 4164495"/>
              <a:gd name="connsiteY94" fmla="*/ 535018 h 3784222"/>
              <a:gd name="connsiteX95" fmla="*/ 2001515 w 4164495"/>
              <a:gd name="connsiteY95" fmla="*/ 174978 h 3784222"/>
              <a:gd name="connsiteX96" fmla="*/ 1209427 w 4164495"/>
              <a:gd name="connsiteY96" fmla="*/ 174978 h 3784222"/>
              <a:gd name="connsiteX97" fmla="*/ 1680939 w 4164495"/>
              <a:gd name="connsiteY9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69467 w 4164495"/>
              <a:gd name="connsiteY14" fmla="*/ 3631362 h 3784222"/>
              <a:gd name="connsiteX15" fmla="*/ 1568050 w 4164495"/>
              <a:gd name="connsiteY15" fmla="*/ 3761645 h 3784222"/>
              <a:gd name="connsiteX16" fmla="*/ 1601917 w 4164495"/>
              <a:gd name="connsiteY16" fmla="*/ 3784222 h 3784222"/>
              <a:gd name="connsiteX17" fmla="*/ 1635783 w 4164495"/>
              <a:gd name="connsiteY17" fmla="*/ 3761645 h 3784222"/>
              <a:gd name="connsiteX18" fmla="*/ 1669650 w 4164495"/>
              <a:gd name="connsiteY18" fmla="*/ 3716489 h 3784222"/>
              <a:gd name="connsiteX19" fmla="*/ 1714806 w 4164495"/>
              <a:gd name="connsiteY19" fmla="*/ 3648756 h 3784222"/>
              <a:gd name="connsiteX20" fmla="*/ 1748672 w 4164495"/>
              <a:gd name="connsiteY20" fmla="*/ 3614889 h 3784222"/>
              <a:gd name="connsiteX21" fmla="*/ 1782539 w 4164495"/>
              <a:gd name="connsiteY21" fmla="*/ 3513289 h 3784222"/>
              <a:gd name="connsiteX22" fmla="*/ 1793828 w 4164495"/>
              <a:gd name="connsiteY22" fmla="*/ 3479422 h 3784222"/>
              <a:gd name="connsiteX23" fmla="*/ 1827695 w 4164495"/>
              <a:gd name="connsiteY23" fmla="*/ 3468134 h 3784222"/>
              <a:gd name="connsiteX24" fmla="*/ 1929295 w 4164495"/>
              <a:gd name="connsiteY24" fmla="*/ 3535867 h 3784222"/>
              <a:gd name="connsiteX25" fmla="*/ 1997028 w 4164495"/>
              <a:gd name="connsiteY25" fmla="*/ 3569734 h 3784222"/>
              <a:gd name="connsiteX26" fmla="*/ 2064761 w 4164495"/>
              <a:gd name="connsiteY26" fmla="*/ 3614889 h 3784222"/>
              <a:gd name="connsiteX27" fmla="*/ 2098628 w 4164495"/>
              <a:gd name="connsiteY27" fmla="*/ 3626178 h 3784222"/>
              <a:gd name="connsiteX28" fmla="*/ 2279250 w 4164495"/>
              <a:gd name="connsiteY28" fmla="*/ 3648756 h 3784222"/>
              <a:gd name="connsiteX29" fmla="*/ 2346983 w 4164495"/>
              <a:gd name="connsiteY29" fmla="*/ 3660045 h 3784222"/>
              <a:gd name="connsiteX30" fmla="*/ 2448583 w 4164495"/>
              <a:gd name="connsiteY30" fmla="*/ 3648756 h 3784222"/>
              <a:gd name="connsiteX31" fmla="*/ 2459872 w 4164495"/>
              <a:gd name="connsiteY31" fmla="*/ 3614889 h 3784222"/>
              <a:gd name="connsiteX32" fmla="*/ 2493739 w 4164495"/>
              <a:gd name="connsiteY32" fmla="*/ 3603600 h 3784222"/>
              <a:gd name="connsiteX33" fmla="*/ 2505028 w 4164495"/>
              <a:gd name="connsiteY33" fmla="*/ 3569734 h 3784222"/>
              <a:gd name="connsiteX34" fmla="*/ 2584050 w 4164495"/>
              <a:gd name="connsiteY34" fmla="*/ 3513289 h 3784222"/>
              <a:gd name="connsiteX35" fmla="*/ 2617917 w 4164495"/>
              <a:gd name="connsiteY35" fmla="*/ 3456845 h 3784222"/>
              <a:gd name="connsiteX36" fmla="*/ 2651783 w 4164495"/>
              <a:gd name="connsiteY36" fmla="*/ 3422978 h 3784222"/>
              <a:gd name="connsiteX37" fmla="*/ 2696939 w 4164495"/>
              <a:gd name="connsiteY37" fmla="*/ 3343956 h 3784222"/>
              <a:gd name="connsiteX38" fmla="*/ 2730806 w 4164495"/>
              <a:gd name="connsiteY38" fmla="*/ 3050445 h 3784222"/>
              <a:gd name="connsiteX39" fmla="*/ 2753383 w 4164495"/>
              <a:gd name="connsiteY39" fmla="*/ 2824667 h 3784222"/>
              <a:gd name="connsiteX40" fmla="*/ 2775961 w 4164495"/>
              <a:gd name="connsiteY40" fmla="*/ 2700489 h 3784222"/>
              <a:gd name="connsiteX41" fmla="*/ 2787250 w 4164495"/>
              <a:gd name="connsiteY41" fmla="*/ 2666622 h 3784222"/>
              <a:gd name="connsiteX42" fmla="*/ 2821117 w 4164495"/>
              <a:gd name="connsiteY42" fmla="*/ 2644045 h 3784222"/>
              <a:gd name="connsiteX43" fmla="*/ 2854983 w 4164495"/>
              <a:gd name="connsiteY43" fmla="*/ 2576311 h 3784222"/>
              <a:gd name="connsiteX44" fmla="*/ 2877561 w 4164495"/>
              <a:gd name="connsiteY44" fmla="*/ 2542445 h 3784222"/>
              <a:gd name="connsiteX45" fmla="*/ 2900139 w 4164495"/>
              <a:gd name="connsiteY45" fmla="*/ 2497289 h 3784222"/>
              <a:gd name="connsiteX46" fmla="*/ 2922717 w 4164495"/>
              <a:gd name="connsiteY46" fmla="*/ 2463422 h 3784222"/>
              <a:gd name="connsiteX47" fmla="*/ 2967872 w 4164495"/>
              <a:gd name="connsiteY47" fmla="*/ 2406978 h 3784222"/>
              <a:gd name="connsiteX48" fmla="*/ 3001739 w 4164495"/>
              <a:gd name="connsiteY48" fmla="*/ 2327956 h 3784222"/>
              <a:gd name="connsiteX49" fmla="*/ 3092050 w 4164495"/>
              <a:gd name="connsiteY49" fmla="*/ 2294089 h 3784222"/>
              <a:gd name="connsiteX50" fmla="*/ 3125917 w 4164495"/>
              <a:gd name="connsiteY50" fmla="*/ 2271511 h 3784222"/>
              <a:gd name="connsiteX51" fmla="*/ 3159783 w 4164495"/>
              <a:gd name="connsiteY51" fmla="*/ 2260222 h 3784222"/>
              <a:gd name="connsiteX52" fmla="*/ 3453295 w 4164495"/>
              <a:gd name="connsiteY52" fmla="*/ 2248934 h 3784222"/>
              <a:gd name="connsiteX53" fmla="*/ 3475872 w 4164495"/>
              <a:gd name="connsiteY53" fmla="*/ 2203778 h 3784222"/>
              <a:gd name="connsiteX54" fmla="*/ 3509739 w 4164495"/>
              <a:gd name="connsiteY54" fmla="*/ 2237645 h 3784222"/>
              <a:gd name="connsiteX55" fmla="*/ 3532317 w 4164495"/>
              <a:gd name="connsiteY55" fmla="*/ 2327956 h 3784222"/>
              <a:gd name="connsiteX56" fmla="*/ 3577472 w 4164495"/>
              <a:gd name="connsiteY56" fmla="*/ 2361822 h 3784222"/>
              <a:gd name="connsiteX57" fmla="*/ 3622628 w 4164495"/>
              <a:gd name="connsiteY57" fmla="*/ 2429556 h 3784222"/>
              <a:gd name="connsiteX58" fmla="*/ 3735517 w 4164495"/>
              <a:gd name="connsiteY58" fmla="*/ 2508578 h 3784222"/>
              <a:gd name="connsiteX59" fmla="*/ 3769383 w 4164495"/>
              <a:gd name="connsiteY59" fmla="*/ 2531156 h 3784222"/>
              <a:gd name="connsiteX60" fmla="*/ 3848406 w 4164495"/>
              <a:gd name="connsiteY60" fmla="*/ 2576311 h 3784222"/>
              <a:gd name="connsiteX61" fmla="*/ 3893561 w 4164495"/>
              <a:gd name="connsiteY61" fmla="*/ 2587600 h 3784222"/>
              <a:gd name="connsiteX62" fmla="*/ 3961295 w 4164495"/>
              <a:gd name="connsiteY62" fmla="*/ 2632756 h 3784222"/>
              <a:gd name="connsiteX63" fmla="*/ 4085472 w 4164495"/>
              <a:gd name="connsiteY63" fmla="*/ 2666622 h 3784222"/>
              <a:gd name="connsiteX64" fmla="*/ 4141917 w 4164495"/>
              <a:gd name="connsiteY64" fmla="*/ 2655334 h 3784222"/>
              <a:gd name="connsiteX65" fmla="*/ 4153206 w 4164495"/>
              <a:gd name="connsiteY65" fmla="*/ 2621467 h 3784222"/>
              <a:gd name="connsiteX66" fmla="*/ 4164495 w 4164495"/>
              <a:gd name="connsiteY66" fmla="*/ 2576311 h 3784222"/>
              <a:gd name="connsiteX67" fmla="*/ 4141917 w 4164495"/>
              <a:gd name="connsiteY67" fmla="*/ 2373111 h 3784222"/>
              <a:gd name="connsiteX68" fmla="*/ 4108050 w 4164495"/>
              <a:gd name="connsiteY68" fmla="*/ 2305378 h 3784222"/>
              <a:gd name="connsiteX69" fmla="*/ 4074183 w 4164495"/>
              <a:gd name="connsiteY69" fmla="*/ 2282800 h 3784222"/>
              <a:gd name="connsiteX70" fmla="*/ 4017739 w 4164495"/>
              <a:gd name="connsiteY70" fmla="*/ 2215067 h 3784222"/>
              <a:gd name="connsiteX71" fmla="*/ 3927428 w 4164495"/>
              <a:gd name="connsiteY71" fmla="*/ 2124756 h 3784222"/>
              <a:gd name="connsiteX72" fmla="*/ 3882272 w 4164495"/>
              <a:gd name="connsiteY72" fmla="*/ 2057022 h 3784222"/>
              <a:gd name="connsiteX73" fmla="*/ 3780672 w 4164495"/>
              <a:gd name="connsiteY73" fmla="*/ 1966711 h 3784222"/>
              <a:gd name="connsiteX74" fmla="*/ 3746806 w 4164495"/>
              <a:gd name="connsiteY74" fmla="*/ 1921556 h 3784222"/>
              <a:gd name="connsiteX75" fmla="*/ 3712939 w 4164495"/>
              <a:gd name="connsiteY75" fmla="*/ 1898978 h 3784222"/>
              <a:gd name="connsiteX76" fmla="*/ 3656495 w 4164495"/>
              <a:gd name="connsiteY76" fmla="*/ 1842534 h 3784222"/>
              <a:gd name="connsiteX77" fmla="*/ 3633917 w 4164495"/>
              <a:gd name="connsiteY77" fmla="*/ 1808667 h 3784222"/>
              <a:gd name="connsiteX78" fmla="*/ 3588761 w 4164495"/>
              <a:gd name="connsiteY78" fmla="*/ 1774800 h 3784222"/>
              <a:gd name="connsiteX79" fmla="*/ 3566183 w 4164495"/>
              <a:gd name="connsiteY79" fmla="*/ 1740934 h 3784222"/>
              <a:gd name="connsiteX80" fmla="*/ 3487161 w 4164495"/>
              <a:gd name="connsiteY80" fmla="*/ 1673200 h 3784222"/>
              <a:gd name="connsiteX81" fmla="*/ 3419428 w 4164495"/>
              <a:gd name="connsiteY81" fmla="*/ 1594178 h 3784222"/>
              <a:gd name="connsiteX82" fmla="*/ 3385561 w 4164495"/>
              <a:gd name="connsiteY82" fmla="*/ 1560311 h 3784222"/>
              <a:gd name="connsiteX83" fmla="*/ 3329117 w 4164495"/>
              <a:gd name="connsiteY83" fmla="*/ 1481289 h 3784222"/>
              <a:gd name="connsiteX84" fmla="*/ 3238806 w 4164495"/>
              <a:gd name="connsiteY84" fmla="*/ 1379689 h 3784222"/>
              <a:gd name="connsiteX85" fmla="*/ 3204939 w 4164495"/>
              <a:gd name="connsiteY85" fmla="*/ 1323245 h 3784222"/>
              <a:gd name="connsiteX86" fmla="*/ 3159783 w 4164495"/>
              <a:gd name="connsiteY86" fmla="*/ 1266800 h 3784222"/>
              <a:gd name="connsiteX87" fmla="*/ 3137206 w 4164495"/>
              <a:gd name="connsiteY87" fmla="*/ 1232934 h 3784222"/>
              <a:gd name="connsiteX88" fmla="*/ 3103339 w 4164495"/>
              <a:gd name="connsiteY88" fmla="*/ 1210356 h 3784222"/>
              <a:gd name="connsiteX89" fmla="*/ 2979161 w 4164495"/>
              <a:gd name="connsiteY89" fmla="*/ 1074889 h 3784222"/>
              <a:gd name="connsiteX90" fmla="*/ 2922717 w 4164495"/>
              <a:gd name="connsiteY90" fmla="*/ 1018445 h 3784222"/>
              <a:gd name="connsiteX91" fmla="*/ 2854983 w 4164495"/>
              <a:gd name="connsiteY91" fmla="*/ 939422 h 3784222"/>
              <a:gd name="connsiteX92" fmla="*/ 2764672 w 4164495"/>
              <a:gd name="connsiteY92" fmla="*/ 860400 h 3784222"/>
              <a:gd name="connsiteX93" fmla="*/ 2617917 w 4164495"/>
              <a:gd name="connsiteY93" fmla="*/ 724934 h 3784222"/>
              <a:gd name="connsiteX94" fmla="*/ 2289547 w 4164495"/>
              <a:gd name="connsiteY94" fmla="*/ 535018 h 3784222"/>
              <a:gd name="connsiteX95" fmla="*/ 2001515 w 4164495"/>
              <a:gd name="connsiteY95" fmla="*/ 174978 h 3784222"/>
              <a:gd name="connsiteX96" fmla="*/ 1209427 w 4164495"/>
              <a:gd name="connsiteY96" fmla="*/ 174978 h 3784222"/>
              <a:gd name="connsiteX97" fmla="*/ 1680939 w 4164495"/>
              <a:gd name="connsiteY97" fmla="*/ 1176489 h 3784222"/>
              <a:gd name="connsiteX0" fmla="*/ 1680939 w 4164495"/>
              <a:gd name="connsiteY0" fmla="*/ 1176489 h 3784222"/>
              <a:gd name="connsiteX1" fmla="*/ 1353443 w 4164495"/>
              <a:gd name="connsiteY1" fmla="*/ 1399114 h 3784222"/>
              <a:gd name="connsiteX2" fmla="*/ 868139 w 4164495"/>
              <a:gd name="connsiteY2" fmla="*/ 995867 h 3784222"/>
              <a:gd name="connsiteX3" fmla="*/ 732672 w 4164495"/>
              <a:gd name="connsiteY3" fmla="*/ 939422 h 3784222"/>
              <a:gd name="connsiteX4" fmla="*/ 540761 w 4164495"/>
              <a:gd name="connsiteY4" fmla="*/ 950711 h 3784222"/>
              <a:gd name="connsiteX5" fmla="*/ 337561 w 4164495"/>
              <a:gd name="connsiteY5" fmla="*/ 1041022 h 3784222"/>
              <a:gd name="connsiteX6" fmla="*/ 235961 w 4164495"/>
              <a:gd name="connsiteY6" fmla="*/ 1244222 h 3784222"/>
              <a:gd name="connsiteX7" fmla="*/ 57299 w 4164495"/>
              <a:gd name="connsiteY7" fmla="*/ 1687146 h 3784222"/>
              <a:gd name="connsiteX8" fmla="*/ 213383 w 4164495"/>
              <a:gd name="connsiteY8" fmla="*/ 2237645 h 3784222"/>
              <a:gd name="connsiteX9" fmla="*/ 540761 w 4164495"/>
              <a:gd name="connsiteY9" fmla="*/ 2440845 h 3784222"/>
              <a:gd name="connsiteX10" fmla="*/ 947161 w 4164495"/>
              <a:gd name="connsiteY10" fmla="*/ 2655334 h 3784222"/>
              <a:gd name="connsiteX11" fmla="*/ 1071339 w 4164495"/>
              <a:gd name="connsiteY11" fmla="*/ 3264934 h 3784222"/>
              <a:gd name="connsiteX12" fmla="*/ 1195517 w 4164495"/>
              <a:gd name="connsiteY12" fmla="*/ 3422978 h 3784222"/>
              <a:gd name="connsiteX13" fmla="*/ 1353443 w 4164495"/>
              <a:gd name="connsiteY13" fmla="*/ 3127306 h 3784222"/>
              <a:gd name="connsiteX14" fmla="*/ 1568050 w 4164495"/>
              <a:gd name="connsiteY14" fmla="*/ 3761645 h 3784222"/>
              <a:gd name="connsiteX15" fmla="*/ 1601917 w 4164495"/>
              <a:gd name="connsiteY15" fmla="*/ 3784222 h 3784222"/>
              <a:gd name="connsiteX16" fmla="*/ 1635783 w 4164495"/>
              <a:gd name="connsiteY16" fmla="*/ 3761645 h 3784222"/>
              <a:gd name="connsiteX17" fmla="*/ 1669650 w 4164495"/>
              <a:gd name="connsiteY17" fmla="*/ 3716489 h 3784222"/>
              <a:gd name="connsiteX18" fmla="*/ 1714806 w 4164495"/>
              <a:gd name="connsiteY18" fmla="*/ 3648756 h 3784222"/>
              <a:gd name="connsiteX19" fmla="*/ 1748672 w 4164495"/>
              <a:gd name="connsiteY19" fmla="*/ 3614889 h 3784222"/>
              <a:gd name="connsiteX20" fmla="*/ 1782539 w 4164495"/>
              <a:gd name="connsiteY20" fmla="*/ 3513289 h 3784222"/>
              <a:gd name="connsiteX21" fmla="*/ 1793828 w 4164495"/>
              <a:gd name="connsiteY21" fmla="*/ 3479422 h 3784222"/>
              <a:gd name="connsiteX22" fmla="*/ 1827695 w 4164495"/>
              <a:gd name="connsiteY22" fmla="*/ 3468134 h 3784222"/>
              <a:gd name="connsiteX23" fmla="*/ 1929295 w 4164495"/>
              <a:gd name="connsiteY23" fmla="*/ 3535867 h 3784222"/>
              <a:gd name="connsiteX24" fmla="*/ 1997028 w 4164495"/>
              <a:gd name="connsiteY24" fmla="*/ 3569734 h 3784222"/>
              <a:gd name="connsiteX25" fmla="*/ 2064761 w 4164495"/>
              <a:gd name="connsiteY25" fmla="*/ 3614889 h 3784222"/>
              <a:gd name="connsiteX26" fmla="*/ 2098628 w 4164495"/>
              <a:gd name="connsiteY26" fmla="*/ 3626178 h 3784222"/>
              <a:gd name="connsiteX27" fmla="*/ 2279250 w 4164495"/>
              <a:gd name="connsiteY27" fmla="*/ 3648756 h 3784222"/>
              <a:gd name="connsiteX28" fmla="*/ 2346983 w 4164495"/>
              <a:gd name="connsiteY28" fmla="*/ 3660045 h 3784222"/>
              <a:gd name="connsiteX29" fmla="*/ 2448583 w 4164495"/>
              <a:gd name="connsiteY29" fmla="*/ 3648756 h 3784222"/>
              <a:gd name="connsiteX30" fmla="*/ 2459872 w 4164495"/>
              <a:gd name="connsiteY30" fmla="*/ 3614889 h 3784222"/>
              <a:gd name="connsiteX31" fmla="*/ 2493739 w 4164495"/>
              <a:gd name="connsiteY31" fmla="*/ 3603600 h 3784222"/>
              <a:gd name="connsiteX32" fmla="*/ 2505028 w 4164495"/>
              <a:gd name="connsiteY32" fmla="*/ 3569734 h 3784222"/>
              <a:gd name="connsiteX33" fmla="*/ 2584050 w 4164495"/>
              <a:gd name="connsiteY33" fmla="*/ 3513289 h 3784222"/>
              <a:gd name="connsiteX34" fmla="*/ 2617917 w 4164495"/>
              <a:gd name="connsiteY34" fmla="*/ 3456845 h 3784222"/>
              <a:gd name="connsiteX35" fmla="*/ 2651783 w 4164495"/>
              <a:gd name="connsiteY35" fmla="*/ 3422978 h 3784222"/>
              <a:gd name="connsiteX36" fmla="*/ 2696939 w 4164495"/>
              <a:gd name="connsiteY36" fmla="*/ 3343956 h 3784222"/>
              <a:gd name="connsiteX37" fmla="*/ 2730806 w 4164495"/>
              <a:gd name="connsiteY37" fmla="*/ 3050445 h 3784222"/>
              <a:gd name="connsiteX38" fmla="*/ 2753383 w 4164495"/>
              <a:gd name="connsiteY38" fmla="*/ 2824667 h 3784222"/>
              <a:gd name="connsiteX39" fmla="*/ 2775961 w 4164495"/>
              <a:gd name="connsiteY39" fmla="*/ 2700489 h 3784222"/>
              <a:gd name="connsiteX40" fmla="*/ 2787250 w 4164495"/>
              <a:gd name="connsiteY40" fmla="*/ 2666622 h 3784222"/>
              <a:gd name="connsiteX41" fmla="*/ 2821117 w 4164495"/>
              <a:gd name="connsiteY41" fmla="*/ 2644045 h 3784222"/>
              <a:gd name="connsiteX42" fmla="*/ 2854983 w 4164495"/>
              <a:gd name="connsiteY42" fmla="*/ 2576311 h 3784222"/>
              <a:gd name="connsiteX43" fmla="*/ 2877561 w 4164495"/>
              <a:gd name="connsiteY43" fmla="*/ 2542445 h 3784222"/>
              <a:gd name="connsiteX44" fmla="*/ 2900139 w 4164495"/>
              <a:gd name="connsiteY44" fmla="*/ 2497289 h 3784222"/>
              <a:gd name="connsiteX45" fmla="*/ 2922717 w 4164495"/>
              <a:gd name="connsiteY45" fmla="*/ 2463422 h 3784222"/>
              <a:gd name="connsiteX46" fmla="*/ 2967872 w 4164495"/>
              <a:gd name="connsiteY46" fmla="*/ 2406978 h 3784222"/>
              <a:gd name="connsiteX47" fmla="*/ 3001739 w 4164495"/>
              <a:gd name="connsiteY47" fmla="*/ 2327956 h 3784222"/>
              <a:gd name="connsiteX48" fmla="*/ 3092050 w 4164495"/>
              <a:gd name="connsiteY48" fmla="*/ 2294089 h 3784222"/>
              <a:gd name="connsiteX49" fmla="*/ 3125917 w 4164495"/>
              <a:gd name="connsiteY49" fmla="*/ 2271511 h 3784222"/>
              <a:gd name="connsiteX50" fmla="*/ 3159783 w 4164495"/>
              <a:gd name="connsiteY50" fmla="*/ 2260222 h 3784222"/>
              <a:gd name="connsiteX51" fmla="*/ 3453295 w 4164495"/>
              <a:gd name="connsiteY51" fmla="*/ 2248934 h 3784222"/>
              <a:gd name="connsiteX52" fmla="*/ 3475872 w 4164495"/>
              <a:gd name="connsiteY52" fmla="*/ 2203778 h 3784222"/>
              <a:gd name="connsiteX53" fmla="*/ 3509739 w 4164495"/>
              <a:gd name="connsiteY53" fmla="*/ 2237645 h 3784222"/>
              <a:gd name="connsiteX54" fmla="*/ 3532317 w 4164495"/>
              <a:gd name="connsiteY54" fmla="*/ 2327956 h 3784222"/>
              <a:gd name="connsiteX55" fmla="*/ 3577472 w 4164495"/>
              <a:gd name="connsiteY55" fmla="*/ 2361822 h 3784222"/>
              <a:gd name="connsiteX56" fmla="*/ 3622628 w 4164495"/>
              <a:gd name="connsiteY56" fmla="*/ 2429556 h 3784222"/>
              <a:gd name="connsiteX57" fmla="*/ 3735517 w 4164495"/>
              <a:gd name="connsiteY57" fmla="*/ 2508578 h 3784222"/>
              <a:gd name="connsiteX58" fmla="*/ 3769383 w 4164495"/>
              <a:gd name="connsiteY58" fmla="*/ 2531156 h 3784222"/>
              <a:gd name="connsiteX59" fmla="*/ 3848406 w 4164495"/>
              <a:gd name="connsiteY59" fmla="*/ 2576311 h 3784222"/>
              <a:gd name="connsiteX60" fmla="*/ 3893561 w 4164495"/>
              <a:gd name="connsiteY60" fmla="*/ 2587600 h 3784222"/>
              <a:gd name="connsiteX61" fmla="*/ 3961295 w 4164495"/>
              <a:gd name="connsiteY61" fmla="*/ 2632756 h 3784222"/>
              <a:gd name="connsiteX62" fmla="*/ 4085472 w 4164495"/>
              <a:gd name="connsiteY62" fmla="*/ 2666622 h 3784222"/>
              <a:gd name="connsiteX63" fmla="*/ 4141917 w 4164495"/>
              <a:gd name="connsiteY63" fmla="*/ 2655334 h 3784222"/>
              <a:gd name="connsiteX64" fmla="*/ 4153206 w 4164495"/>
              <a:gd name="connsiteY64" fmla="*/ 2621467 h 3784222"/>
              <a:gd name="connsiteX65" fmla="*/ 4164495 w 4164495"/>
              <a:gd name="connsiteY65" fmla="*/ 2576311 h 3784222"/>
              <a:gd name="connsiteX66" fmla="*/ 4141917 w 4164495"/>
              <a:gd name="connsiteY66" fmla="*/ 2373111 h 3784222"/>
              <a:gd name="connsiteX67" fmla="*/ 4108050 w 4164495"/>
              <a:gd name="connsiteY67" fmla="*/ 2305378 h 3784222"/>
              <a:gd name="connsiteX68" fmla="*/ 4074183 w 4164495"/>
              <a:gd name="connsiteY68" fmla="*/ 2282800 h 3784222"/>
              <a:gd name="connsiteX69" fmla="*/ 4017739 w 4164495"/>
              <a:gd name="connsiteY69" fmla="*/ 2215067 h 3784222"/>
              <a:gd name="connsiteX70" fmla="*/ 3927428 w 4164495"/>
              <a:gd name="connsiteY70" fmla="*/ 2124756 h 3784222"/>
              <a:gd name="connsiteX71" fmla="*/ 3882272 w 4164495"/>
              <a:gd name="connsiteY71" fmla="*/ 2057022 h 3784222"/>
              <a:gd name="connsiteX72" fmla="*/ 3780672 w 4164495"/>
              <a:gd name="connsiteY72" fmla="*/ 1966711 h 3784222"/>
              <a:gd name="connsiteX73" fmla="*/ 3746806 w 4164495"/>
              <a:gd name="connsiteY73" fmla="*/ 1921556 h 3784222"/>
              <a:gd name="connsiteX74" fmla="*/ 3712939 w 4164495"/>
              <a:gd name="connsiteY74" fmla="*/ 1898978 h 3784222"/>
              <a:gd name="connsiteX75" fmla="*/ 3656495 w 4164495"/>
              <a:gd name="connsiteY75" fmla="*/ 1842534 h 3784222"/>
              <a:gd name="connsiteX76" fmla="*/ 3633917 w 4164495"/>
              <a:gd name="connsiteY76" fmla="*/ 1808667 h 3784222"/>
              <a:gd name="connsiteX77" fmla="*/ 3588761 w 4164495"/>
              <a:gd name="connsiteY77" fmla="*/ 1774800 h 3784222"/>
              <a:gd name="connsiteX78" fmla="*/ 3566183 w 4164495"/>
              <a:gd name="connsiteY78" fmla="*/ 1740934 h 3784222"/>
              <a:gd name="connsiteX79" fmla="*/ 3487161 w 4164495"/>
              <a:gd name="connsiteY79" fmla="*/ 1673200 h 3784222"/>
              <a:gd name="connsiteX80" fmla="*/ 3419428 w 4164495"/>
              <a:gd name="connsiteY80" fmla="*/ 1594178 h 3784222"/>
              <a:gd name="connsiteX81" fmla="*/ 3385561 w 4164495"/>
              <a:gd name="connsiteY81" fmla="*/ 1560311 h 3784222"/>
              <a:gd name="connsiteX82" fmla="*/ 3329117 w 4164495"/>
              <a:gd name="connsiteY82" fmla="*/ 1481289 h 3784222"/>
              <a:gd name="connsiteX83" fmla="*/ 3238806 w 4164495"/>
              <a:gd name="connsiteY83" fmla="*/ 1379689 h 3784222"/>
              <a:gd name="connsiteX84" fmla="*/ 3204939 w 4164495"/>
              <a:gd name="connsiteY84" fmla="*/ 1323245 h 3784222"/>
              <a:gd name="connsiteX85" fmla="*/ 3159783 w 4164495"/>
              <a:gd name="connsiteY85" fmla="*/ 1266800 h 3784222"/>
              <a:gd name="connsiteX86" fmla="*/ 3137206 w 4164495"/>
              <a:gd name="connsiteY86" fmla="*/ 1232934 h 3784222"/>
              <a:gd name="connsiteX87" fmla="*/ 3103339 w 4164495"/>
              <a:gd name="connsiteY87" fmla="*/ 1210356 h 3784222"/>
              <a:gd name="connsiteX88" fmla="*/ 2979161 w 4164495"/>
              <a:gd name="connsiteY88" fmla="*/ 1074889 h 3784222"/>
              <a:gd name="connsiteX89" fmla="*/ 2922717 w 4164495"/>
              <a:gd name="connsiteY89" fmla="*/ 1018445 h 3784222"/>
              <a:gd name="connsiteX90" fmla="*/ 2854983 w 4164495"/>
              <a:gd name="connsiteY90" fmla="*/ 939422 h 3784222"/>
              <a:gd name="connsiteX91" fmla="*/ 2764672 w 4164495"/>
              <a:gd name="connsiteY91" fmla="*/ 860400 h 3784222"/>
              <a:gd name="connsiteX92" fmla="*/ 2617917 w 4164495"/>
              <a:gd name="connsiteY92" fmla="*/ 724934 h 3784222"/>
              <a:gd name="connsiteX93" fmla="*/ 2289547 w 4164495"/>
              <a:gd name="connsiteY93" fmla="*/ 535018 h 3784222"/>
              <a:gd name="connsiteX94" fmla="*/ 2001515 w 4164495"/>
              <a:gd name="connsiteY94" fmla="*/ 174978 h 3784222"/>
              <a:gd name="connsiteX95" fmla="*/ 1209427 w 4164495"/>
              <a:gd name="connsiteY95" fmla="*/ 174978 h 3784222"/>
              <a:gd name="connsiteX96" fmla="*/ 1680939 w 4164495"/>
              <a:gd name="connsiteY96" fmla="*/ 1176489 h 3784222"/>
              <a:gd name="connsiteX0" fmla="*/ 1680939 w 4164495"/>
              <a:gd name="connsiteY0" fmla="*/ 1176489 h 3867368"/>
              <a:gd name="connsiteX1" fmla="*/ 1353443 w 4164495"/>
              <a:gd name="connsiteY1" fmla="*/ 1399114 h 3867368"/>
              <a:gd name="connsiteX2" fmla="*/ 868139 w 4164495"/>
              <a:gd name="connsiteY2" fmla="*/ 995867 h 3867368"/>
              <a:gd name="connsiteX3" fmla="*/ 732672 w 4164495"/>
              <a:gd name="connsiteY3" fmla="*/ 939422 h 3867368"/>
              <a:gd name="connsiteX4" fmla="*/ 540761 w 4164495"/>
              <a:gd name="connsiteY4" fmla="*/ 950711 h 3867368"/>
              <a:gd name="connsiteX5" fmla="*/ 337561 w 4164495"/>
              <a:gd name="connsiteY5" fmla="*/ 1041022 h 3867368"/>
              <a:gd name="connsiteX6" fmla="*/ 235961 w 4164495"/>
              <a:gd name="connsiteY6" fmla="*/ 1244222 h 3867368"/>
              <a:gd name="connsiteX7" fmla="*/ 57299 w 4164495"/>
              <a:gd name="connsiteY7" fmla="*/ 1687146 h 3867368"/>
              <a:gd name="connsiteX8" fmla="*/ 213383 w 4164495"/>
              <a:gd name="connsiteY8" fmla="*/ 2237645 h 3867368"/>
              <a:gd name="connsiteX9" fmla="*/ 540761 w 4164495"/>
              <a:gd name="connsiteY9" fmla="*/ 2440845 h 3867368"/>
              <a:gd name="connsiteX10" fmla="*/ 947161 w 4164495"/>
              <a:gd name="connsiteY10" fmla="*/ 2655334 h 3867368"/>
              <a:gd name="connsiteX11" fmla="*/ 1071339 w 4164495"/>
              <a:gd name="connsiteY11" fmla="*/ 3264934 h 3867368"/>
              <a:gd name="connsiteX12" fmla="*/ 1195517 w 4164495"/>
              <a:gd name="connsiteY12" fmla="*/ 3422978 h 3867368"/>
              <a:gd name="connsiteX13" fmla="*/ 1353443 w 4164495"/>
              <a:gd name="connsiteY13" fmla="*/ 3127306 h 3867368"/>
              <a:gd name="connsiteX14" fmla="*/ 1568050 w 4164495"/>
              <a:gd name="connsiteY14" fmla="*/ 3761645 h 3867368"/>
              <a:gd name="connsiteX15" fmla="*/ 1635783 w 4164495"/>
              <a:gd name="connsiteY15" fmla="*/ 3761645 h 3867368"/>
              <a:gd name="connsiteX16" fmla="*/ 1669650 w 4164495"/>
              <a:gd name="connsiteY16" fmla="*/ 3716489 h 3867368"/>
              <a:gd name="connsiteX17" fmla="*/ 1714806 w 4164495"/>
              <a:gd name="connsiteY17" fmla="*/ 3648756 h 3867368"/>
              <a:gd name="connsiteX18" fmla="*/ 1748672 w 4164495"/>
              <a:gd name="connsiteY18" fmla="*/ 3614889 h 3867368"/>
              <a:gd name="connsiteX19" fmla="*/ 1782539 w 4164495"/>
              <a:gd name="connsiteY19" fmla="*/ 3513289 h 3867368"/>
              <a:gd name="connsiteX20" fmla="*/ 1793828 w 4164495"/>
              <a:gd name="connsiteY20" fmla="*/ 3479422 h 3867368"/>
              <a:gd name="connsiteX21" fmla="*/ 1827695 w 4164495"/>
              <a:gd name="connsiteY21" fmla="*/ 3468134 h 3867368"/>
              <a:gd name="connsiteX22" fmla="*/ 1929295 w 4164495"/>
              <a:gd name="connsiteY22" fmla="*/ 3535867 h 3867368"/>
              <a:gd name="connsiteX23" fmla="*/ 1997028 w 4164495"/>
              <a:gd name="connsiteY23" fmla="*/ 3569734 h 3867368"/>
              <a:gd name="connsiteX24" fmla="*/ 2064761 w 4164495"/>
              <a:gd name="connsiteY24" fmla="*/ 3614889 h 3867368"/>
              <a:gd name="connsiteX25" fmla="*/ 2098628 w 4164495"/>
              <a:gd name="connsiteY25" fmla="*/ 3626178 h 3867368"/>
              <a:gd name="connsiteX26" fmla="*/ 2279250 w 4164495"/>
              <a:gd name="connsiteY26" fmla="*/ 3648756 h 3867368"/>
              <a:gd name="connsiteX27" fmla="*/ 2346983 w 4164495"/>
              <a:gd name="connsiteY27" fmla="*/ 3660045 h 3867368"/>
              <a:gd name="connsiteX28" fmla="*/ 2448583 w 4164495"/>
              <a:gd name="connsiteY28" fmla="*/ 3648756 h 3867368"/>
              <a:gd name="connsiteX29" fmla="*/ 2459872 w 4164495"/>
              <a:gd name="connsiteY29" fmla="*/ 3614889 h 3867368"/>
              <a:gd name="connsiteX30" fmla="*/ 2493739 w 4164495"/>
              <a:gd name="connsiteY30" fmla="*/ 3603600 h 3867368"/>
              <a:gd name="connsiteX31" fmla="*/ 2505028 w 4164495"/>
              <a:gd name="connsiteY31" fmla="*/ 3569734 h 3867368"/>
              <a:gd name="connsiteX32" fmla="*/ 2584050 w 4164495"/>
              <a:gd name="connsiteY32" fmla="*/ 3513289 h 3867368"/>
              <a:gd name="connsiteX33" fmla="*/ 2617917 w 4164495"/>
              <a:gd name="connsiteY33" fmla="*/ 3456845 h 3867368"/>
              <a:gd name="connsiteX34" fmla="*/ 2651783 w 4164495"/>
              <a:gd name="connsiteY34" fmla="*/ 3422978 h 3867368"/>
              <a:gd name="connsiteX35" fmla="*/ 2696939 w 4164495"/>
              <a:gd name="connsiteY35" fmla="*/ 3343956 h 3867368"/>
              <a:gd name="connsiteX36" fmla="*/ 2730806 w 4164495"/>
              <a:gd name="connsiteY36" fmla="*/ 3050445 h 3867368"/>
              <a:gd name="connsiteX37" fmla="*/ 2753383 w 4164495"/>
              <a:gd name="connsiteY37" fmla="*/ 2824667 h 3867368"/>
              <a:gd name="connsiteX38" fmla="*/ 2775961 w 4164495"/>
              <a:gd name="connsiteY38" fmla="*/ 2700489 h 3867368"/>
              <a:gd name="connsiteX39" fmla="*/ 2787250 w 4164495"/>
              <a:gd name="connsiteY39" fmla="*/ 2666622 h 3867368"/>
              <a:gd name="connsiteX40" fmla="*/ 2821117 w 4164495"/>
              <a:gd name="connsiteY40" fmla="*/ 2644045 h 3867368"/>
              <a:gd name="connsiteX41" fmla="*/ 2854983 w 4164495"/>
              <a:gd name="connsiteY41" fmla="*/ 2576311 h 3867368"/>
              <a:gd name="connsiteX42" fmla="*/ 2877561 w 4164495"/>
              <a:gd name="connsiteY42" fmla="*/ 2542445 h 3867368"/>
              <a:gd name="connsiteX43" fmla="*/ 2900139 w 4164495"/>
              <a:gd name="connsiteY43" fmla="*/ 2497289 h 3867368"/>
              <a:gd name="connsiteX44" fmla="*/ 2922717 w 4164495"/>
              <a:gd name="connsiteY44" fmla="*/ 2463422 h 3867368"/>
              <a:gd name="connsiteX45" fmla="*/ 2967872 w 4164495"/>
              <a:gd name="connsiteY45" fmla="*/ 2406978 h 3867368"/>
              <a:gd name="connsiteX46" fmla="*/ 3001739 w 4164495"/>
              <a:gd name="connsiteY46" fmla="*/ 2327956 h 3867368"/>
              <a:gd name="connsiteX47" fmla="*/ 3092050 w 4164495"/>
              <a:gd name="connsiteY47" fmla="*/ 2294089 h 3867368"/>
              <a:gd name="connsiteX48" fmla="*/ 3125917 w 4164495"/>
              <a:gd name="connsiteY48" fmla="*/ 2271511 h 3867368"/>
              <a:gd name="connsiteX49" fmla="*/ 3159783 w 4164495"/>
              <a:gd name="connsiteY49" fmla="*/ 2260222 h 3867368"/>
              <a:gd name="connsiteX50" fmla="*/ 3453295 w 4164495"/>
              <a:gd name="connsiteY50" fmla="*/ 2248934 h 3867368"/>
              <a:gd name="connsiteX51" fmla="*/ 3475872 w 4164495"/>
              <a:gd name="connsiteY51" fmla="*/ 2203778 h 3867368"/>
              <a:gd name="connsiteX52" fmla="*/ 3509739 w 4164495"/>
              <a:gd name="connsiteY52" fmla="*/ 2237645 h 3867368"/>
              <a:gd name="connsiteX53" fmla="*/ 3532317 w 4164495"/>
              <a:gd name="connsiteY53" fmla="*/ 2327956 h 3867368"/>
              <a:gd name="connsiteX54" fmla="*/ 3577472 w 4164495"/>
              <a:gd name="connsiteY54" fmla="*/ 2361822 h 3867368"/>
              <a:gd name="connsiteX55" fmla="*/ 3622628 w 4164495"/>
              <a:gd name="connsiteY55" fmla="*/ 2429556 h 3867368"/>
              <a:gd name="connsiteX56" fmla="*/ 3735517 w 4164495"/>
              <a:gd name="connsiteY56" fmla="*/ 2508578 h 3867368"/>
              <a:gd name="connsiteX57" fmla="*/ 3769383 w 4164495"/>
              <a:gd name="connsiteY57" fmla="*/ 2531156 h 3867368"/>
              <a:gd name="connsiteX58" fmla="*/ 3848406 w 4164495"/>
              <a:gd name="connsiteY58" fmla="*/ 2576311 h 3867368"/>
              <a:gd name="connsiteX59" fmla="*/ 3893561 w 4164495"/>
              <a:gd name="connsiteY59" fmla="*/ 2587600 h 3867368"/>
              <a:gd name="connsiteX60" fmla="*/ 3961295 w 4164495"/>
              <a:gd name="connsiteY60" fmla="*/ 2632756 h 3867368"/>
              <a:gd name="connsiteX61" fmla="*/ 4085472 w 4164495"/>
              <a:gd name="connsiteY61" fmla="*/ 2666622 h 3867368"/>
              <a:gd name="connsiteX62" fmla="*/ 4141917 w 4164495"/>
              <a:gd name="connsiteY62" fmla="*/ 2655334 h 3867368"/>
              <a:gd name="connsiteX63" fmla="*/ 4153206 w 4164495"/>
              <a:gd name="connsiteY63" fmla="*/ 2621467 h 3867368"/>
              <a:gd name="connsiteX64" fmla="*/ 4164495 w 4164495"/>
              <a:gd name="connsiteY64" fmla="*/ 2576311 h 3867368"/>
              <a:gd name="connsiteX65" fmla="*/ 4141917 w 4164495"/>
              <a:gd name="connsiteY65" fmla="*/ 2373111 h 3867368"/>
              <a:gd name="connsiteX66" fmla="*/ 4108050 w 4164495"/>
              <a:gd name="connsiteY66" fmla="*/ 2305378 h 3867368"/>
              <a:gd name="connsiteX67" fmla="*/ 4074183 w 4164495"/>
              <a:gd name="connsiteY67" fmla="*/ 2282800 h 3867368"/>
              <a:gd name="connsiteX68" fmla="*/ 4017739 w 4164495"/>
              <a:gd name="connsiteY68" fmla="*/ 2215067 h 3867368"/>
              <a:gd name="connsiteX69" fmla="*/ 3927428 w 4164495"/>
              <a:gd name="connsiteY69" fmla="*/ 2124756 h 3867368"/>
              <a:gd name="connsiteX70" fmla="*/ 3882272 w 4164495"/>
              <a:gd name="connsiteY70" fmla="*/ 2057022 h 3867368"/>
              <a:gd name="connsiteX71" fmla="*/ 3780672 w 4164495"/>
              <a:gd name="connsiteY71" fmla="*/ 1966711 h 3867368"/>
              <a:gd name="connsiteX72" fmla="*/ 3746806 w 4164495"/>
              <a:gd name="connsiteY72" fmla="*/ 1921556 h 3867368"/>
              <a:gd name="connsiteX73" fmla="*/ 3712939 w 4164495"/>
              <a:gd name="connsiteY73" fmla="*/ 1898978 h 3867368"/>
              <a:gd name="connsiteX74" fmla="*/ 3656495 w 4164495"/>
              <a:gd name="connsiteY74" fmla="*/ 1842534 h 3867368"/>
              <a:gd name="connsiteX75" fmla="*/ 3633917 w 4164495"/>
              <a:gd name="connsiteY75" fmla="*/ 1808667 h 3867368"/>
              <a:gd name="connsiteX76" fmla="*/ 3588761 w 4164495"/>
              <a:gd name="connsiteY76" fmla="*/ 1774800 h 3867368"/>
              <a:gd name="connsiteX77" fmla="*/ 3566183 w 4164495"/>
              <a:gd name="connsiteY77" fmla="*/ 1740934 h 3867368"/>
              <a:gd name="connsiteX78" fmla="*/ 3487161 w 4164495"/>
              <a:gd name="connsiteY78" fmla="*/ 1673200 h 3867368"/>
              <a:gd name="connsiteX79" fmla="*/ 3419428 w 4164495"/>
              <a:gd name="connsiteY79" fmla="*/ 1594178 h 3867368"/>
              <a:gd name="connsiteX80" fmla="*/ 3385561 w 4164495"/>
              <a:gd name="connsiteY80" fmla="*/ 1560311 h 3867368"/>
              <a:gd name="connsiteX81" fmla="*/ 3329117 w 4164495"/>
              <a:gd name="connsiteY81" fmla="*/ 1481289 h 3867368"/>
              <a:gd name="connsiteX82" fmla="*/ 3238806 w 4164495"/>
              <a:gd name="connsiteY82" fmla="*/ 1379689 h 3867368"/>
              <a:gd name="connsiteX83" fmla="*/ 3204939 w 4164495"/>
              <a:gd name="connsiteY83" fmla="*/ 1323245 h 3867368"/>
              <a:gd name="connsiteX84" fmla="*/ 3159783 w 4164495"/>
              <a:gd name="connsiteY84" fmla="*/ 1266800 h 3867368"/>
              <a:gd name="connsiteX85" fmla="*/ 3137206 w 4164495"/>
              <a:gd name="connsiteY85" fmla="*/ 1232934 h 3867368"/>
              <a:gd name="connsiteX86" fmla="*/ 3103339 w 4164495"/>
              <a:gd name="connsiteY86" fmla="*/ 1210356 h 3867368"/>
              <a:gd name="connsiteX87" fmla="*/ 2979161 w 4164495"/>
              <a:gd name="connsiteY87" fmla="*/ 1074889 h 3867368"/>
              <a:gd name="connsiteX88" fmla="*/ 2922717 w 4164495"/>
              <a:gd name="connsiteY88" fmla="*/ 1018445 h 3867368"/>
              <a:gd name="connsiteX89" fmla="*/ 2854983 w 4164495"/>
              <a:gd name="connsiteY89" fmla="*/ 939422 h 3867368"/>
              <a:gd name="connsiteX90" fmla="*/ 2764672 w 4164495"/>
              <a:gd name="connsiteY90" fmla="*/ 860400 h 3867368"/>
              <a:gd name="connsiteX91" fmla="*/ 2617917 w 4164495"/>
              <a:gd name="connsiteY91" fmla="*/ 724934 h 3867368"/>
              <a:gd name="connsiteX92" fmla="*/ 2289547 w 4164495"/>
              <a:gd name="connsiteY92" fmla="*/ 535018 h 3867368"/>
              <a:gd name="connsiteX93" fmla="*/ 2001515 w 4164495"/>
              <a:gd name="connsiteY93" fmla="*/ 174978 h 3867368"/>
              <a:gd name="connsiteX94" fmla="*/ 1209427 w 4164495"/>
              <a:gd name="connsiteY94" fmla="*/ 174978 h 3867368"/>
              <a:gd name="connsiteX95" fmla="*/ 1680939 w 4164495"/>
              <a:gd name="connsiteY95" fmla="*/ 1176489 h 3867368"/>
              <a:gd name="connsiteX0" fmla="*/ 1680939 w 4164495"/>
              <a:gd name="connsiteY0" fmla="*/ 1176489 h 3859842"/>
              <a:gd name="connsiteX1" fmla="*/ 1353443 w 4164495"/>
              <a:gd name="connsiteY1" fmla="*/ 1399114 h 3859842"/>
              <a:gd name="connsiteX2" fmla="*/ 868139 w 4164495"/>
              <a:gd name="connsiteY2" fmla="*/ 995867 h 3859842"/>
              <a:gd name="connsiteX3" fmla="*/ 732672 w 4164495"/>
              <a:gd name="connsiteY3" fmla="*/ 939422 h 3859842"/>
              <a:gd name="connsiteX4" fmla="*/ 540761 w 4164495"/>
              <a:gd name="connsiteY4" fmla="*/ 950711 h 3859842"/>
              <a:gd name="connsiteX5" fmla="*/ 337561 w 4164495"/>
              <a:gd name="connsiteY5" fmla="*/ 1041022 h 3859842"/>
              <a:gd name="connsiteX6" fmla="*/ 235961 w 4164495"/>
              <a:gd name="connsiteY6" fmla="*/ 1244222 h 3859842"/>
              <a:gd name="connsiteX7" fmla="*/ 57299 w 4164495"/>
              <a:gd name="connsiteY7" fmla="*/ 1687146 h 3859842"/>
              <a:gd name="connsiteX8" fmla="*/ 213383 w 4164495"/>
              <a:gd name="connsiteY8" fmla="*/ 2237645 h 3859842"/>
              <a:gd name="connsiteX9" fmla="*/ 540761 w 4164495"/>
              <a:gd name="connsiteY9" fmla="*/ 2440845 h 3859842"/>
              <a:gd name="connsiteX10" fmla="*/ 947161 w 4164495"/>
              <a:gd name="connsiteY10" fmla="*/ 2655334 h 3859842"/>
              <a:gd name="connsiteX11" fmla="*/ 1071339 w 4164495"/>
              <a:gd name="connsiteY11" fmla="*/ 3264934 h 3859842"/>
              <a:gd name="connsiteX12" fmla="*/ 1195517 w 4164495"/>
              <a:gd name="connsiteY12" fmla="*/ 3422978 h 3859842"/>
              <a:gd name="connsiteX13" fmla="*/ 1353443 w 4164495"/>
              <a:gd name="connsiteY13" fmla="*/ 3127306 h 3859842"/>
              <a:gd name="connsiteX14" fmla="*/ 1568050 w 4164495"/>
              <a:gd name="connsiteY14" fmla="*/ 3761645 h 3859842"/>
              <a:gd name="connsiteX15" fmla="*/ 1669650 w 4164495"/>
              <a:gd name="connsiteY15" fmla="*/ 3716489 h 3859842"/>
              <a:gd name="connsiteX16" fmla="*/ 1714806 w 4164495"/>
              <a:gd name="connsiteY16" fmla="*/ 3648756 h 3859842"/>
              <a:gd name="connsiteX17" fmla="*/ 1748672 w 4164495"/>
              <a:gd name="connsiteY17" fmla="*/ 3614889 h 3859842"/>
              <a:gd name="connsiteX18" fmla="*/ 1782539 w 4164495"/>
              <a:gd name="connsiteY18" fmla="*/ 3513289 h 3859842"/>
              <a:gd name="connsiteX19" fmla="*/ 1793828 w 4164495"/>
              <a:gd name="connsiteY19" fmla="*/ 3479422 h 3859842"/>
              <a:gd name="connsiteX20" fmla="*/ 1827695 w 4164495"/>
              <a:gd name="connsiteY20" fmla="*/ 3468134 h 3859842"/>
              <a:gd name="connsiteX21" fmla="*/ 1929295 w 4164495"/>
              <a:gd name="connsiteY21" fmla="*/ 3535867 h 3859842"/>
              <a:gd name="connsiteX22" fmla="*/ 1997028 w 4164495"/>
              <a:gd name="connsiteY22" fmla="*/ 3569734 h 3859842"/>
              <a:gd name="connsiteX23" fmla="*/ 2064761 w 4164495"/>
              <a:gd name="connsiteY23" fmla="*/ 3614889 h 3859842"/>
              <a:gd name="connsiteX24" fmla="*/ 2098628 w 4164495"/>
              <a:gd name="connsiteY24" fmla="*/ 3626178 h 3859842"/>
              <a:gd name="connsiteX25" fmla="*/ 2279250 w 4164495"/>
              <a:gd name="connsiteY25" fmla="*/ 3648756 h 3859842"/>
              <a:gd name="connsiteX26" fmla="*/ 2346983 w 4164495"/>
              <a:gd name="connsiteY26" fmla="*/ 3660045 h 3859842"/>
              <a:gd name="connsiteX27" fmla="*/ 2448583 w 4164495"/>
              <a:gd name="connsiteY27" fmla="*/ 3648756 h 3859842"/>
              <a:gd name="connsiteX28" fmla="*/ 2459872 w 4164495"/>
              <a:gd name="connsiteY28" fmla="*/ 3614889 h 3859842"/>
              <a:gd name="connsiteX29" fmla="*/ 2493739 w 4164495"/>
              <a:gd name="connsiteY29" fmla="*/ 3603600 h 3859842"/>
              <a:gd name="connsiteX30" fmla="*/ 2505028 w 4164495"/>
              <a:gd name="connsiteY30" fmla="*/ 3569734 h 3859842"/>
              <a:gd name="connsiteX31" fmla="*/ 2584050 w 4164495"/>
              <a:gd name="connsiteY31" fmla="*/ 3513289 h 3859842"/>
              <a:gd name="connsiteX32" fmla="*/ 2617917 w 4164495"/>
              <a:gd name="connsiteY32" fmla="*/ 3456845 h 3859842"/>
              <a:gd name="connsiteX33" fmla="*/ 2651783 w 4164495"/>
              <a:gd name="connsiteY33" fmla="*/ 3422978 h 3859842"/>
              <a:gd name="connsiteX34" fmla="*/ 2696939 w 4164495"/>
              <a:gd name="connsiteY34" fmla="*/ 3343956 h 3859842"/>
              <a:gd name="connsiteX35" fmla="*/ 2730806 w 4164495"/>
              <a:gd name="connsiteY35" fmla="*/ 3050445 h 3859842"/>
              <a:gd name="connsiteX36" fmla="*/ 2753383 w 4164495"/>
              <a:gd name="connsiteY36" fmla="*/ 2824667 h 3859842"/>
              <a:gd name="connsiteX37" fmla="*/ 2775961 w 4164495"/>
              <a:gd name="connsiteY37" fmla="*/ 2700489 h 3859842"/>
              <a:gd name="connsiteX38" fmla="*/ 2787250 w 4164495"/>
              <a:gd name="connsiteY38" fmla="*/ 2666622 h 3859842"/>
              <a:gd name="connsiteX39" fmla="*/ 2821117 w 4164495"/>
              <a:gd name="connsiteY39" fmla="*/ 2644045 h 3859842"/>
              <a:gd name="connsiteX40" fmla="*/ 2854983 w 4164495"/>
              <a:gd name="connsiteY40" fmla="*/ 2576311 h 3859842"/>
              <a:gd name="connsiteX41" fmla="*/ 2877561 w 4164495"/>
              <a:gd name="connsiteY41" fmla="*/ 2542445 h 3859842"/>
              <a:gd name="connsiteX42" fmla="*/ 2900139 w 4164495"/>
              <a:gd name="connsiteY42" fmla="*/ 2497289 h 3859842"/>
              <a:gd name="connsiteX43" fmla="*/ 2922717 w 4164495"/>
              <a:gd name="connsiteY43" fmla="*/ 2463422 h 3859842"/>
              <a:gd name="connsiteX44" fmla="*/ 2967872 w 4164495"/>
              <a:gd name="connsiteY44" fmla="*/ 2406978 h 3859842"/>
              <a:gd name="connsiteX45" fmla="*/ 3001739 w 4164495"/>
              <a:gd name="connsiteY45" fmla="*/ 2327956 h 3859842"/>
              <a:gd name="connsiteX46" fmla="*/ 3092050 w 4164495"/>
              <a:gd name="connsiteY46" fmla="*/ 2294089 h 3859842"/>
              <a:gd name="connsiteX47" fmla="*/ 3125917 w 4164495"/>
              <a:gd name="connsiteY47" fmla="*/ 2271511 h 3859842"/>
              <a:gd name="connsiteX48" fmla="*/ 3159783 w 4164495"/>
              <a:gd name="connsiteY48" fmla="*/ 2260222 h 3859842"/>
              <a:gd name="connsiteX49" fmla="*/ 3453295 w 4164495"/>
              <a:gd name="connsiteY49" fmla="*/ 2248934 h 3859842"/>
              <a:gd name="connsiteX50" fmla="*/ 3475872 w 4164495"/>
              <a:gd name="connsiteY50" fmla="*/ 2203778 h 3859842"/>
              <a:gd name="connsiteX51" fmla="*/ 3509739 w 4164495"/>
              <a:gd name="connsiteY51" fmla="*/ 2237645 h 3859842"/>
              <a:gd name="connsiteX52" fmla="*/ 3532317 w 4164495"/>
              <a:gd name="connsiteY52" fmla="*/ 2327956 h 3859842"/>
              <a:gd name="connsiteX53" fmla="*/ 3577472 w 4164495"/>
              <a:gd name="connsiteY53" fmla="*/ 2361822 h 3859842"/>
              <a:gd name="connsiteX54" fmla="*/ 3622628 w 4164495"/>
              <a:gd name="connsiteY54" fmla="*/ 2429556 h 3859842"/>
              <a:gd name="connsiteX55" fmla="*/ 3735517 w 4164495"/>
              <a:gd name="connsiteY55" fmla="*/ 2508578 h 3859842"/>
              <a:gd name="connsiteX56" fmla="*/ 3769383 w 4164495"/>
              <a:gd name="connsiteY56" fmla="*/ 2531156 h 3859842"/>
              <a:gd name="connsiteX57" fmla="*/ 3848406 w 4164495"/>
              <a:gd name="connsiteY57" fmla="*/ 2576311 h 3859842"/>
              <a:gd name="connsiteX58" fmla="*/ 3893561 w 4164495"/>
              <a:gd name="connsiteY58" fmla="*/ 2587600 h 3859842"/>
              <a:gd name="connsiteX59" fmla="*/ 3961295 w 4164495"/>
              <a:gd name="connsiteY59" fmla="*/ 2632756 h 3859842"/>
              <a:gd name="connsiteX60" fmla="*/ 4085472 w 4164495"/>
              <a:gd name="connsiteY60" fmla="*/ 2666622 h 3859842"/>
              <a:gd name="connsiteX61" fmla="*/ 4141917 w 4164495"/>
              <a:gd name="connsiteY61" fmla="*/ 2655334 h 3859842"/>
              <a:gd name="connsiteX62" fmla="*/ 4153206 w 4164495"/>
              <a:gd name="connsiteY62" fmla="*/ 2621467 h 3859842"/>
              <a:gd name="connsiteX63" fmla="*/ 4164495 w 4164495"/>
              <a:gd name="connsiteY63" fmla="*/ 2576311 h 3859842"/>
              <a:gd name="connsiteX64" fmla="*/ 4141917 w 4164495"/>
              <a:gd name="connsiteY64" fmla="*/ 2373111 h 3859842"/>
              <a:gd name="connsiteX65" fmla="*/ 4108050 w 4164495"/>
              <a:gd name="connsiteY65" fmla="*/ 2305378 h 3859842"/>
              <a:gd name="connsiteX66" fmla="*/ 4074183 w 4164495"/>
              <a:gd name="connsiteY66" fmla="*/ 2282800 h 3859842"/>
              <a:gd name="connsiteX67" fmla="*/ 4017739 w 4164495"/>
              <a:gd name="connsiteY67" fmla="*/ 2215067 h 3859842"/>
              <a:gd name="connsiteX68" fmla="*/ 3927428 w 4164495"/>
              <a:gd name="connsiteY68" fmla="*/ 2124756 h 3859842"/>
              <a:gd name="connsiteX69" fmla="*/ 3882272 w 4164495"/>
              <a:gd name="connsiteY69" fmla="*/ 2057022 h 3859842"/>
              <a:gd name="connsiteX70" fmla="*/ 3780672 w 4164495"/>
              <a:gd name="connsiteY70" fmla="*/ 1966711 h 3859842"/>
              <a:gd name="connsiteX71" fmla="*/ 3746806 w 4164495"/>
              <a:gd name="connsiteY71" fmla="*/ 1921556 h 3859842"/>
              <a:gd name="connsiteX72" fmla="*/ 3712939 w 4164495"/>
              <a:gd name="connsiteY72" fmla="*/ 1898978 h 3859842"/>
              <a:gd name="connsiteX73" fmla="*/ 3656495 w 4164495"/>
              <a:gd name="connsiteY73" fmla="*/ 1842534 h 3859842"/>
              <a:gd name="connsiteX74" fmla="*/ 3633917 w 4164495"/>
              <a:gd name="connsiteY74" fmla="*/ 1808667 h 3859842"/>
              <a:gd name="connsiteX75" fmla="*/ 3588761 w 4164495"/>
              <a:gd name="connsiteY75" fmla="*/ 1774800 h 3859842"/>
              <a:gd name="connsiteX76" fmla="*/ 3566183 w 4164495"/>
              <a:gd name="connsiteY76" fmla="*/ 1740934 h 3859842"/>
              <a:gd name="connsiteX77" fmla="*/ 3487161 w 4164495"/>
              <a:gd name="connsiteY77" fmla="*/ 1673200 h 3859842"/>
              <a:gd name="connsiteX78" fmla="*/ 3419428 w 4164495"/>
              <a:gd name="connsiteY78" fmla="*/ 1594178 h 3859842"/>
              <a:gd name="connsiteX79" fmla="*/ 3385561 w 4164495"/>
              <a:gd name="connsiteY79" fmla="*/ 1560311 h 3859842"/>
              <a:gd name="connsiteX80" fmla="*/ 3329117 w 4164495"/>
              <a:gd name="connsiteY80" fmla="*/ 1481289 h 3859842"/>
              <a:gd name="connsiteX81" fmla="*/ 3238806 w 4164495"/>
              <a:gd name="connsiteY81" fmla="*/ 1379689 h 3859842"/>
              <a:gd name="connsiteX82" fmla="*/ 3204939 w 4164495"/>
              <a:gd name="connsiteY82" fmla="*/ 1323245 h 3859842"/>
              <a:gd name="connsiteX83" fmla="*/ 3159783 w 4164495"/>
              <a:gd name="connsiteY83" fmla="*/ 1266800 h 3859842"/>
              <a:gd name="connsiteX84" fmla="*/ 3137206 w 4164495"/>
              <a:gd name="connsiteY84" fmla="*/ 1232934 h 3859842"/>
              <a:gd name="connsiteX85" fmla="*/ 3103339 w 4164495"/>
              <a:gd name="connsiteY85" fmla="*/ 1210356 h 3859842"/>
              <a:gd name="connsiteX86" fmla="*/ 2979161 w 4164495"/>
              <a:gd name="connsiteY86" fmla="*/ 1074889 h 3859842"/>
              <a:gd name="connsiteX87" fmla="*/ 2922717 w 4164495"/>
              <a:gd name="connsiteY87" fmla="*/ 1018445 h 3859842"/>
              <a:gd name="connsiteX88" fmla="*/ 2854983 w 4164495"/>
              <a:gd name="connsiteY88" fmla="*/ 939422 h 3859842"/>
              <a:gd name="connsiteX89" fmla="*/ 2764672 w 4164495"/>
              <a:gd name="connsiteY89" fmla="*/ 860400 h 3859842"/>
              <a:gd name="connsiteX90" fmla="*/ 2617917 w 4164495"/>
              <a:gd name="connsiteY90" fmla="*/ 724934 h 3859842"/>
              <a:gd name="connsiteX91" fmla="*/ 2289547 w 4164495"/>
              <a:gd name="connsiteY91" fmla="*/ 535018 h 3859842"/>
              <a:gd name="connsiteX92" fmla="*/ 2001515 w 4164495"/>
              <a:gd name="connsiteY92" fmla="*/ 174978 h 3859842"/>
              <a:gd name="connsiteX93" fmla="*/ 1209427 w 4164495"/>
              <a:gd name="connsiteY93" fmla="*/ 174978 h 3859842"/>
              <a:gd name="connsiteX94" fmla="*/ 1680939 w 4164495"/>
              <a:gd name="connsiteY94" fmla="*/ 1176489 h 3859842"/>
              <a:gd name="connsiteX0" fmla="*/ 1680939 w 4164495"/>
              <a:gd name="connsiteY0" fmla="*/ 1176489 h 3716489"/>
              <a:gd name="connsiteX1" fmla="*/ 1353443 w 4164495"/>
              <a:gd name="connsiteY1" fmla="*/ 1399114 h 3716489"/>
              <a:gd name="connsiteX2" fmla="*/ 868139 w 4164495"/>
              <a:gd name="connsiteY2" fmla="*/ 995867 h 3716489"/>
              <a:gd name="connsiteX3" fmla="*/ 732672 w 4164495"/>
              <a:gd name="connsiteY3" fmla="*/ 939422 h 3716489"/>
              <a:gd name="connsiteX4" fmla="*/ 540761 w 4164495"/>
              <a:gd name="connsiteY4" fmla="*/ 950711 h 3716489"/>
              <a:gd name="connsiteX5" fmla="*/ 337561 w 4164495"/>
              <a:gd name="connsiteY5" fmla="*/ 1041022 h 3716489"/>
              <a:gd name="connsiteX6" fmla="*/ 235961 w 4164495"/>
              <a:gd name="connsiteY6" fmla="*/ 1244222 h 3716489"/>
              <a:gd name="connsiteX7" fmla="*/ 57299 w 4164495"/>
              <a:gd name="connsiteY7" fmla="*/ 1687146 h 3716489"/>
              <a:gd name="connsiteX8" fmla="*/ 213383 w 4164495"/>
              <a:gd name="connsiteY8" fmla="*/ 2237645 h 3716489"/>
              <a:gd name="connsiteX9" fmla="*/ 540761 w 4164495"/>
              <a:gd name="connsiteY9" fmla="*/ 2440845 h 3716489"/>
              <a:gd name="connsiteX10" fmla="*/ 947161 w 4164495"/>
              <a:gd name="connsiteY10" fmla="*/ 2655334 h 3716489"/>
              <a:gd name="connsiteX11" fmla="*/ 1071339 w 4164495"/>
              <a:gd name="connsiteY11" fmla="*/ 3264934 h 3716489"/>
              <a:gd name="connsiteX12" fmla="*/ 1195517 w 4164495"/>
              <a:gd name="connsiteY12" fmla="*/ 3422978 h 3716489"/>
              <a:gd name="connsiteX13" fmla="*/ 1353443 w 4164495"/>
              <a:gd name="connsiteY13" fmla="*/ 3127306 h 3716489"/>
              <a:gd name="connsiteX14" fmla="*/ 1669650 w 4164495"/>
              <a:gd name="connsiteY14" fmla="*/ 3716489 h 3716489"/>
              <a:gd name="connsiteX15" fmla="*/ 1714806 w 4164495"/>
              <a:gd name="connsiteY15" fmla="*/ 3648756 h 3716489"/>
              <a:gd name="connsiteX16" fmla="*/ 1748672 w 4164495"/>
              <a:gd name="connsiteY16" fmla="*/ 3614889 h 3716489"/>
              <a:gd name="connsiteX17" fmla="*/ 1782539 w 4164495"/>
              <a:gd name="connsiteY17" fmla="*/ 3513289 h 3716489"/>
              <a:gd name="connsiteX18" fmla="*/ 1793828 w 4164495"/>
              <a:gd name="connsiteY18" fmla="*/ 3479422 h 3716489"/>
              <a:gd name="connsiteX19" fmla="*/ 1827695 w 4164495"/>
              <a:gd name="connsiteY19" fmla="*/ 3468134 h 3716489"/>
              <a:gd name="connsiteX20" fmla="*/ 1929295 w 4164495"/>
              <a:gd name="connsiteY20" fmla="*/ 3535867 h 3716489"/>
              <a:gd name="connsiteX21" fmla="*/ 1997028 w 4164495"/>
              <a:gd name="connsiteY21" fmla="*/ 3569734 h 3716489"/>
              <a:gd name="connsiteX22" fmla="*/ 2064761 w 4164495"/>
              <a:gd name="connsiteY22" fmla="*/ 3614889 h 3716489"/>
              <a:gd name="connsiteX23" fmla="*/ 2098628 w 4164495"/>
              <a:gd name="connsiteY23" fmla="*/ 3626178 h 3716489"/>
              <a:gd name="connsiteX24" fmla="*/ 2279250 w 4164495"/>
              <a:gd name="connsiteY24" fmla="*/ 3648756 h 3716489"/>
              <a:gd name="connsiteX25" fmla="*/ 2346983 w 4164495"/>
              <a:gd name="connsiteY25" fmla="*/ 3660045 h 3716489"/>
              <a:gd name="connsiteX26" fmla="*/ 2448583 w 4164495"/>
              <a:gd name="connsiteY26" fmla="*/ 3648756 h 3716489"/>
              <a:gd name="connsiteX27" fmla="*/ 2459872 w 4164495"/>
              <a:gd name="connsiteY27" fmla="*/ 3614889 h 3716489"/>
              <a:gd name="connsiteX28" fmla="*/ 2493739 w 4164495"/>
              <a:gd name="connsiteY28" fmla="*/ 3603600 h 3716489"/>
              <a:gd name="connsiteX29" fmla="*/ 2505028 w 4164495"/>
              <a:gd name="connsiteY29" fmla="*/ 3569734 h 3716489"/>
              <a:gd name="connsiteX30" fmla="*/ 2584050 w 4164495"/>
              <a:gd name="connsiteY30" fmla="*/ 3513289 h 3716489"/>
              <a:gd name="connsiteX31" fmla="*/ 2617917 w 4164495"/>
              <a:gd name="connsiteY31" fmla="*/ 3456845 h 3716489"/>
              <a:gd name="connsiteX32" fmla="*/ 2651783 w 4164495"/>
              <a:gd name="connsiteY32" fmla="*/ 3422978 h 3716489"/>
              <a:gd name="connsiteX33" fmla="*/ 2696939 w 4164495"/>
              <a:gd name="connsiteY33" fmla="*/ 3343956 h 3716489"/>
              <a:gd name="connsiteX34" fmla="*/ 2730806 w 4164495"/>
              <a:gd name="connsiteY34" fmla="*/ 3050445 h 3716489"/>
              <a:gd name="connsiteX35" fmla="*/ 2753383 w 4164495"/>
              <a:gd name="connsiteY35" fmla="*/ 2824667 h 3716489"/>
              <a:gd name="connsiteX36" fmla="*/ 2775961 w 4164495"/>
              <a:gd name="connsiteY36" fmla="*/ 2700489 h 3716489"/>
              <a:gd name="connsiteX37" fmla="*/ 2787250 w 4164495"/>
              <a:gd name="connsiteY37" fmla="*/ 2666622 h 3716489"/>
              <a:gd name="connsiteX38" fmla="*/ 2821117 w 4164495"/>
              <a:gd name="connsiteY38" fmla="*/ 2644045 h 3716489"/>
              <a:gd name="connsiteX39" fmla="*/ 2854983 w 4164495"/>
              <a:gd name="connsiteY39" fmla="*/ 2576311 h 3716489"/>
              <a:gd name="connsiteX40" fmla="*/ 2877561 w 4164495"/>
              <a:gd name="connsiteY40" fmla="*/ 2542445 h 3716489"/>
              <a:gd name="connsiteX41" fmla="*/ 2900139 w 4164495"/>
              <a:gd name="connsiteY41" fmla="*/ 2497289 h 3716489"/>
              <a:gd name="connsiteX42" fmla="*/ 2922717 w 4164495"/>
              <a:gd name="connsiteY42" fmla="*/ 2463422 h 3716489"/>
              <a:gd name="connsiteX43" fmla="*/ 2967872 w 4164495"/>
              <a:gd name="connsiteY43" fmla="*/ 2406978 h 3716489"/>
              <a:gd name="connsiteX44" fmla="*/ 3001739 w 4164495"/>
              <a:gd name="connsiteY44" fmla="*/ 2327956 h 3716489"/>
              <a:gd name="connsiteX45" fmla="*/ 3092050 w 4164495"/>
              <a:gd name="connsiteY45" fmla="*/ 2294089 h 3716489"/>
              <a:gd name="connsiteX46" fmla="*/ 3125917 w 4164495"/>
              <a:gd name="connsiteY46" fmla="*/ 2271511 h 3716489"/>
              <a:gd name="connsiteX47" fmla="*/ 3159783 w 4164495"/>
              <a:gd name="connsiteY47" fmla="*/ 2260222 h 3716489"/>
              <a:gd name="connsiteX48" fmla="*/ 3453295 w 4164495"/>
              <a:gd name="connsiteY48" fmla="*/ 2248934 h 3716489"/>
              <a:gd name="connsiteX49" fmla="*/ 3475872 w 4164495"/>
              <a:gd name="connsiteY49" fmla="*/ 2203778 h 3716489"/>
              <a:gd name="connsiteX50" fmla="*/ 3509739 w 4164495"/>
              <a:gd name="connsiteY50" fmla="*/ 2237645 h 3716489"/>
              <a:gd name="connsiteX51" fmla="*/ 3532317 w 4164495"/>
              <a:gd name="connsiteY51" fmla="*/ 2327956 h 3716489"/>
              <a:gd name="connsiteX52" fmla="*/ 3577472 w 4164495"/>
              <a:gd name="connsiteY52" fmla="*/ 2361822 h 3716489"/>
              <a:gd name="connsiteX53" fmla="*/ 3622628 w 4164495"/>
              <a:gd name="connsiteY53" fmla="*/ 2429556 h 3716489"/>
              <a:gd name="connsiteX54" fmla="*/ 3735517 w 4164495"/>
              <a:gd name="connsiteY54" fmla="*/ 2508578 h 3716489"/>
              <a:gd name="connsiteX55" fmla="*/ 3769383 w 4164495"/>
              <a:gd name="connsiteY55" fmla="*/ 2531156 h 3716489"/>
              <a:gd name="connsiteX56" fmla="*/ 3848406 w 4164495"/>
              <a:gd name="connsiteY56" fmla="*/ 2576311 h 3716489"/>
              <a:gd name="connsiteX57" fmla="*/ 3893561 w 4164495"/>
              <a:gd name="connsiteY57" fmla="*/ 2587600 h 3716489"/>
              <a:gd name="connsiteX58" fmla="*/ 3961295 w 4164495"/>
              <a:gd name="connsiteY58" fmla="*/ 2632756 h 3716489"/>
              <a:gd name="connsiteX59" fmla="*/ 4085472 w 4164495"/>
              <a:gd name="connsiteY59" fmla="*/ 2666622 h 3716489"/>
              <a:gd name="connsiteX60" fmla="*/ 4141917 w 4164495"/>
              <a:gd name="connsiteY60" fmla="*/ 2655334 h 3716489"/>
              <a:gd name="connsiteX61" fmla="*/ 4153206 w 4164495"/>
              <a:gd name="connsiteY61" fmla="*/ 2621467 h 3716489"/>
              <a:gd name="connsiteX62" fmla="*/ 4164495 w 4164495"/>
              <a:gd name="connsiteY62" fmla="*/ 2576311 h 3716489"/>
              <a:gd name="connsiteX63" fmla="*/ 4141917 w 4164495"/>
              <a:gd name="connsiteY63" fmla="*/ 2373111 h 3716489"/>
              <a:gd name="connsiteX64" fmla="*/ 4108050 w 4164495"/>
              <a:gd name="connsiteY64" fmla="*/ 2305378 h 3716489"/>
              <a:gd name="connsiteX65" fmla="*/ 4074183 w 4164495"/>
              <a:gd name="connsiteY65" fmla="*/ 2282800 h 3716489"/>
              <a:gd name="connsiteX66" fmla="*/ 4017739 w 4164495"/>
              <a:gd name="connsiteY66" fmla="*/ 2215067 h 3716489"/>
              <a:gd name="connsiteX67" fmla="*/ 3927428 w 4164495"/>
              <a:gd name="connsiteY67" fmla="*/ 2124756 h 3716489"/>
              <a:gd name="connsiteX68" fmla="*/ 3882272 w 4164495"/>
              <a:gd name="connsiteY68" fmla="*/ 2057022 h 3716489"/>
              <a:gd name="connsiteX69" fmla="*/ 3780672 w 4164495"/>
              <a:gd name="connsiteY69" fmla="*/ 1966711 h 3716489"/>
              <a:gd name="connsiteX70" fmla="*/ 3746806 w 4164495"/>
              <a:gd name="connsiteY70" fmla="*/ 1921556 h 3716489"/>
              <a:gd name="connsiteX71" fmla="*/ 3712939 w 4164495"/>
              <a:gd name="connsiteY71" fmla="*/ 1898978 h 3716489"/>
              <a:gd name="connsiteX72" fmla="*/ 3656495 w 4164495"/>
              <a:gd name="connsiteY72" fmla="*/ 1842534 h 3716489"/>
              <a:gd name="connsiteX73" fmla="*/ 3633917 w 4164495"/>
              <a:gd name="connsiteY73" fmla="*/ 1808667 h 3716489"/>
              <a:gd name="connsiteX74" fmla="*/ 3588761 w 4164495"/>
              <a:gd name="connsiteY74" fmla="*/ 1774800 h 3716489"/>
              <a:gd name="connsiteX75" fmla="*/ 3566183 w 4164495"/>
              <a:gd name="connsiteY75" fmla="*/ 1740934 h 3716489"/>
              <a:gd name="connsiteX76" fmla="*/ 3487161 w 4164495"/>
              <a:gd name="connsiteY76" fmla="*/ 1673200 h 3716489"/>
              <a:gd name="connsiteX77" fmla="*/ 3419428 w 4164495"/>
              <a:gd name="connsiteY77" fmla="*/ 1594178 h 3716489"/>
              <a:gd name="connsiteX78" fmla="*/ 3385561 w 4164495"/>
              <a:gd name="connsiteY78" fmla="*/ 1560311 h 3716489"/>
              <a:gd name="connsiteX79" fmla="*/ 3329117 w 4164495"/>
              <a:gd name="connsiteY79" fmla="*/ 1481289 h 3716489"/>
              <a:gd name="connsiteX80" fmla="*/ 3238806 w 4164495"/>
              <a:gd name="connsiteY80" fmla="*/ 1379689 h 3716489"/>
              <a:gd name="connsiteX81" fmla="*/ 3204939 w 4164495"/>
              <a:gd name="connsiteY81" fmla="*/ 1323245 h 3716489"/>
              <a:gd name="connsiteX82" fmla="*/ 3159783 w 4164495"/>
              <a:gd name="connsiteY82" fmla="*/ 1266800 h 3716489"/>
              <a:gd name="connsiteX83" fmla="*/ 3137206 w 4164495"/>
              <a:gd name="connsiteY83" fmla="*/ 1232934 h 3716489"/>
              <a:gd name="connsiteX84" fmla="*/ 3103339 w 4164495"/>
              <a:gd name="connsiteY84" fmla="*/ 1210356 h 3716489"/>
              <a:gd name="connsiteX85" fmla="*/ 2979161 w 4164495"/>
              <a:gd name="connsiteY85" fmla="*/ 1074889 h 3716489"/>
              <a:gd name="connsiteX86" fmla="*/ 2922717 w 4164495"/>
              <a:gd name="connsiteY86" fmla="*/ 1018445 h 3716489"/>
              <a:gd name="connsiteX87" fmla="*/ 2854983 w 4164495"/>
              <a:gd name="connsiteY87" fmla="*/ 939422 h 3716489"/>
              <a:gd name="connsiteX88" fmla="*/ 2764672 w 4164495"/>
              <a:gd name="connsiteY88" fmla="*/ 860400 h 3716489"/>
              <a:gd name="connsiteX89" fmla="*/ 2617917 w 4164495"/>
              <a:gd name="connsiteY89" fmla="*/ 724934 h 3716489"/>
              <a:gd name="connsiteX90" fmla="*/ 2289547 w 4164495"/>
              <a:gd name="connsiteY90" fmla="*/ 535018 h 3716489"/>
              <a:gd name="connsiteX91" fmla="*/ 2001515 w 4164495"/>
              <a:gd name="connsiteY91" fmla="*/ 174978 h 3716489"/>
              <a:gd name="connsiteX92" fmla="*/ 1209427 w 4164495"/>
              <a:gd name="connsiteY92" fmla="*/ 174978 h 3716489"/>
              <a:gd name="connsiteX93" fmla="*/ 1680939 w 4164495"/>
              <a:gd name="connsiteY93" fmla="*/ 1176489 h 3716489"/>
              <a:gd name="connsiteX0" fmla="*/ 1680939 w 4164495"/>
              <a:gd name="connsiteY0" fmla="*/ 1176489 h 3716489"/>
              <a:gd name="connsiteX1" fmla="*/ 1353443 w 4164495"/>
              <a:gd name="connsiteY1" fmla="*/ 1399114 h 3716489"/>
              <a:gd name="connsiteX2" fmla="*/ 868139 w 4164495"/>
              <a:gd name="connsiteY2" fmla="*/ 995867 h 3716489"/>
              <a:gd name="connsiteX3" fmla="*/ 732672 w 4164495"/>
              <a:gd name="connsiteY3" fmla="*/ 939422 h 3716489"/>
              <a:gd name="connsiteX4" fmla="*/ 540761 w 4164495"/>
              <a:gd name="connsiteY4" fmla="*/ 950711 h 3716489"/>
              <a:gd name="connsiteX5" fmla="*/ 337561 w 4164495"/>
              <a:gd name="connsiteY5" fmla="*/ 1041022 h 3716489"/>
              <a:gd name="connsiteX6" fmla="*/ 235961 w 4164495"/>
              <a:gd name="connsiteY6" fmla="*/ 1244222 h 3716489"/>
              <a:gd name="connsiteX7" fmla="*/ 57299 w 4164495"/>
              <a:gd name="connsiteY7" fmla="*/ 1687146 h 3716489"/>
              <a:gd name="connsiteX8" fmla="*/ 213383 w 4164495"/>
              <a:gd name="connsiteY8" fmla="*/ 2237645 h 3716489"/>
              <a:gd name="connsiteX9" fmla="*/ 540761 w 4164495"/>
              <a:gd name="connsiteY9" fmla="*/ 2440845 h 3716489"/>
              <a:gd name="connsiteX10" fmla="*/ 947161 w 4164495"/>
              <a:gd name="connsiteY10" fmla="*/ 2655334 h 3716489"/>
              <a:gd name="connsiteX11" fmla="*/ 1071339 w 4164495"/>
              <a:gd name="connsiteY11" fmla="*/ 3264934 h 3716489"/>
              <a:gd name="connsiteX12" fmla="*/ 1195517 w 4164495"/>
              <a:gd name="connsiteY12" fmla="*/ 3422978 h 3716489"/>
              <a:gd name="connsiteX13" fmla="*/ 1353443 w 4164495"/>
              <a:gd name="connsiteY13" fmla="*/ 3127306 h 3716489"/>
              <a:gd name="connsiteX14" fmla="*/ 1669650 w 4164495"/>
              <a:gd name="connsiteY14" fmla="*/ 3716489 h 3716489"/>
              <a:gd name="connsiteX15" fmla="*/ 1714806 w 4164495"/>
              <a:gd name="connsiteY15" fmla="*/ 3648756 h 3716489"/>
              <a:gd name="connsiteX16" fmla="*/ 1782539 w 4164495"/>
              <a:gd name="connsiteY16" fmla="*/ 3513289 h 3716489"/>
              <a:gd name="connsiteX17" fmla="*/ 1793828 w 4164495"/>
              <a:gd name="connsiteY17" fmla="*/ 3479422 h 3716489"/>
              <a:gd name="connsiteX18" fmla="*/ 1827695 w 4164495"/>
              <a:gd name="connsiteY18" fmla="*/ 3468134 h 3716489"/>
              <a:gd name="connsiteX19" fmla="*/ 1929295 w 4164495"/>
              <a:gd name="connsiteY19" fmla="*/ 3535867 h 3716489"/>
              <a:gd name="connsiteX20" fmla="*/ 1997028 w 4164495"/>
              <a:gd name="connsiteY20" fmla="*/ 3569734 h 3716489"/>
              <a:gd name="connsiteX21" fmla="*/ 2064761 w 4164495"/>
              <a:gd name="connsiteY21" fmla="*/ 3614889 h 3716489"/>
              <a:gd name="connsiteX22" fmla="*/ 2098628 w 4164495"/>
              <a:gd name="connsiteY22" fmla="*/ 3626178 h 3716489"/>
              <a:gd name="connsiteX23" fmla="*/ 2279250 w 4164495"/>
              <a:gd name="connsiteY23" fmla="*/ 3648756 h 3716489"/>
              <a:gd name="connsiteX24" fmla="*/ 2346983 w 4164495"/>
              <a:gd name="connsiteY24" fmla="*/ 3660045 h 3716489"/>
              <a:gd name="connsiteX25" fmla="*/ 2448583 w 4164495"/>
              <a:gd name="connsiteY25" fmla="*/ 3648756 h 3716489"/>
              <a:gd name="connsiteX26" fmla="*/ 2459872 w 4164495"/>
              <a:gd name="connsiteY26" fmla="*/ 3614889 h 3716489"/>
              <a:gd name="connsiteX27" fmla="*/ 2493739 w 4164495"/>
              <a:gd name="connsiteY27" fmla="*/ 3603600 h 3716489"/>
              <a:gd name="connsiteX28" fmla="*/ 2505028 w 4164495"/>
              <a:gd name="connsiteY28" fmla="*/ 3569734 h 3716489"/>
              <a:gd name="connsiteX29" fmla="*/ 2584050 w 4164495"/>
              <a:gd name="connsiteY29" fmla="*/ 3513289 h 3716489"/>
              <a:gd name="connsiteX30" fmla="*/ 2617917 w 4164495"/>
              <a:gd name="connsiteY30" fmla="*/ 3456845 h 3716489"/>
              <a:gd name="connsiteX31" fmla="*/ 2651783 w 4164495"/>
              <a:gd name="connsiteY31" fmla="*/ 3422978 h 3716489"/>
              <a:gd name="connsiteX32" fmla="*/ 2696939 w 4164495"/>
              <a:gd name="connsiteY32" fmla="*/ 3343956 h 3716489"/>
              <a:gd name="connsiteX33" fmla="*/ 2730806 w 4164495"/>
              <a:gd name="connsiteY33" fmla="*/ 3050445 h 3716489"/>
              <a:gd name="connsiteX34" fmla="*/ 2753383 w 4164495"/>
              <a:gd name="connsiteY34" fmla="*/ 2824667 h 3716489"/>
              <a:gd name="connsiteX35" fmla="*/ 2775961 w 4164495"/>
              <a:gd name="connsiteY35" fmla="*/ 2700489 h 3716489"/>
              <a:gd name="connsiteX36" fmla="*/ 2787250 w 4164495"/>
              <a:gd name="connsiteY36" fmla="*/ 2666622 h 3716489"/>
              <a:gd name="connsiteX37" fmla="*/ 2821117 w 4164495"/>
              <a:gd name="connsiteY37" fmla="*/ 2644045 h 3716489"/>
              <a:gd name="connsiteX38" fmla="*/ 2854983 w 4164495"/>
              <a:gd name="connsiteY38" fmla="*/ 2576311 h 3716489"/>
              <a:gd name="connsiteX39" fmla="*/ 2877561 w 4164495"/>
              <a:gd name="connsiteY39" fmla="*/ 2542445 h 3716489"/>
              <a:gd name="connsiteX40" fmla="*/ 2900139 w 4164495"/>
              <a:gd name="connsiteY40" fmla="*/ 2497289 h 3716489"/>
              <a:gd name="connsiteX41" fmla="*/ 2922717 w 4164495"/>
              <a:gd name="connsiteY41" fmla="*/ 2463422 h 3716489"/>
              <a:gd name="connsiteX42" fmla="*/ 2967872 w 4164495"/>
              <a:gd name="connsiteY42" fmla="*/ 2406978 h 3716489"/>
              <a:gd name="connsiteX43" fmla="*/ 3001739 w 4164495"/>
              <a:gd name="connsiteY43" fmla="*/ 2327956 h 3716489"/>
              <a:gd name="connsiteX44" fmla="*/ 3092050 w 4164495"/>
              <a:gd name="connsiteY44" fmla="*/ 2294089 h 3716489"/>
              <a:gd name="connsiteX45" fmla="*/ 3125917 w 4164495"/>
              <a:gd name="connsiteY45" fmla="*/ 2271511 h 3716489"/>
              <a:gd name="connsiteX46" fmla="*/ 3159783 w 4164495"/>
              <a:gd name="connsiteY46" fmla="*/ 2260222 h 3716489"/>
              <a:gd name="connsiteX47" fmla="*/ 3453295 w 4164495"/>
              <a:gd name="connsiteY47" fmla="*/ 2248934 h 3716489"/>
              <a:gd name="connsiteX48" fmla="*/ 3475872 w 4164495"/>
              <a:gd name="connsiteY48" fmla="*/ 2203778 h 3716489"/>
              <a:gd name="connsiteX49" fmla="*/ 3509739 w 4164495"/>
              <a:gd name="connsiteY49" fmla="*/ 2237645 h 3716489"/>
              <a:gd name="connsiteX50" fmla="*/ 3532317 w 4164495"/>
              <a:gd name="connsiteY50" fmla="*/ 2327956 h 3716489"/>
              <a:gd name="connsiteX51" fmla="*/ 3577472 w 4164495"/>
              <a:gd name="connsiteY51" fmla="*/ 2361822 h 3716489"/>
              <a:gd name="connsiteX52" fmla="*/ 3622628 w 4164495"/>
              <a:gd name="connsiteY52" fmla="*/ 2429556 h 3716489"/>
              <a:gd name="connsiteX53" fmla="*/ 3735517 w 4164495"/>
              <a:gd name="connsiteY53" fmla="*/ 2508578 h 3716489"/>
              <a:gd name="connsiteX54" fmla="*/ 3769383 w 4164495"/>
              <a:gd name="connsiteY54" fmla="*/ 2531156 h 3716489"/>
              <a:gd name="connsiteX55" fmla="*/ 3848406 w 4164495"/>
              <a:gd name="connsiteY55" fmla="*/ 2576311 h 3716489"/>
              <a:gd name="connsiteX56" fmla="*/ 3893561 w 4164495"/>
              <a:gd name="connsiteY56" fmla="*/ 2587600 h 3716489"/>
              <a:gd name="connsiteX57" fmla="*/ 3961295 w 4164495"/>
              <a:gd name="connsiteY57" fmla="*/ 2632756 h 3716489"/>
              <a:gd name="connsiteX58" fmla="*/ 4085472 w 4164495"/>
              <a:gd name="connsiteY58" fmla="*/ 2666622 h 3716489"/>
              <a:gd name="connsiteX59" fmla="*/ 4141917 w 4164495"/>
              <a:gd name="connsiteY59" fmla="*/ 2655334 h 3716489"/>
              <a:gd name="connsiteX60" fmla="*/ 4153206 w 4164495"/>
              <a:gd name="connsiteY60" fmla="*/ 2621467 h 3716489"/>
              <a:gd name="connsiteX61" fmla="*/ 4164495 w 4164495"/>
              <a:gd name="connsiteY61" fmla="*/ 2576311 h 3716489"/>
              <a:gd name="connsiteX62" fmla="*/ 4141917 w 4164495"/>
              <a:gd name="connsiteY62" fmla="*/ 2373111 h 3716489"/>
              <a:gd name="connsiteX63" fmla="*/ 4108050 w 4164495"/>
              <a:gd name="connsiteY63" fmla="*/ 2305378 h 3716489"/>
              <a:gd name="connsiteX64" fmla="*/ 4074183 w 4164495"/>
              <a:gd name="connsiteY64" fmla="*/ 2282800 h 3716489"/>
              <a:gd name="connsiteX65" fmla="*/ 4017739 w 4164495"/>
              <a:gd name="connsiteY65" fmla="*/ 2215067 h 3716489"/>
              <a:gd name="connsiteX66" fmla="*/ 3927428 w 4164495"/>
              <a:gd name="connsiteY66" fmla="*/ 2124756 h 3716489"/>
              <a:gd name="connsiteX67" fmla="*/ 3882272 w 4164495"/>
              <a:gd name="connsiteY67" fmla="*/ 2057022 h 3716489"/>
              <a:gd name="connsiteX68" fmla="*/ 3780672 w 4164495"/>
              <a:gd name="connsiteY68" fmla="*/ 1966711 h 3716489"/>
              <a:gd name="connsiteX69" fmla="*/ 3746806 w 4164495"/>
              <a:gd name="connsiteY69" fmla="*/ 1921556 h 3716489"/>
              <a:gd name="connsiteX70" fmla="*/ 3712939 w 4164495"/>
              <a:gd name="connsiteY70" fmla="*/ 1898978 h 3716489"/>
              <a:gd name="connsiteX71" fmla="*/ 3656495 w 4164495"/>
              <a:gd name="connsiteY71" fmla="*/ 1842534 h 3716489"/>
              <a:gd name="connsiteX72" fmla="*/ 3633917 w 4164495"/>
              <a:gd name="connsiteY72" fmla="*/ 1808667 h 3716489"/>
              <a:gd name="connsiteX73" fmla="*/ 3588761 w 4164495"/>
              <a:gd name="connsiteY73" fmla="*/ 1774800 h 3716489"/>
              <a:gd name="connsiteX74" fmla="*/ 3566183 w 4164495"/>
              <a:gd name="connsiteY74" fmla="*/ 1740934 h 3716489"/>
              <a:gd name="connsiteX75" fmla="*/ 3487161 w 4164495"/>
              <a:gd name="connsiteY75" fmla="*/ 1673200 h 3716489"/>
              <a:gd name="connsiteX76" fmla="*/ 3419428 w 4164495"/>
              <a:gd name="connsiteY76" fmla="*/ 1594178 h 3716489"/>
              <a:gd name="connsiteX77" fmla="*/ 3385561 w 4164495"/>
              <a:gd name="connsiteY77" fmla="*/ 1560311 h 3716489"/>
              <a:gd name="connsiteX78" fmla="*/ 3329117 w 4164495"/>
              <a:gd name="connsiteY78" fmla="*/ 1481289 h 3716489"/>
              <a:gd name="connsiteX79" fmla="*/ 3238806 w 4164495"/>
              <a:gd name="connsiteY79" fmla="*/ 1379689 h 3716489"/>
              <a:gd name="connsiteX80" fmla="*/ 3204939 w 4164495"/>
              <a:gd name="connsiteY80" fmla="*/ 1323245 h 3716489"/>
              <a:gd name="connsiteX81" fmla="*/ 3159783 w 4164495"/>
              <a:gd name="connsiteY81" fmla="*/ 1266800 h 3716489"/>
              <a:gd name="connsiteX82" fmla="*/ 3137206 w 4164495"/>
              <a:gd name="connsiteY82" fmla="*/ 1232934 h 3716489"/>
              <a:gd name="connsiteX83" fmla="*/ 3103339 w 4164495"/>
              <a:gd name="connsiteY83" fmla="*/ 1210356 h 3716489"/>
              <a:gd name="connsiteX84" fmla="*/ 2979161 w 4164495"/>
              <a:gd name="connsiteY84" fmla="*/ 1074889 h 3716489"/>
              <a:gd name="connsiteX85" fmla="*/ 2922717 w 4164495"/>
              <a:gd name="connsiteY85" fmla="*/ 1018445 h 3716489"/>
              <a:gd name="connsiteX86" fmla="*/ 2854983 w 4164495"/>
              <a:gd name="connsiteY86" fmla="*/ 939422 h 3716489"/>
              <a:gd name="connsiteX87" fmla="*/ 2764672 w 4164495"/>
              <a:gd name="connsiteY87" fmla="*/ 860400 h 3716489"/>
              <a:gd name="connsiteX88" fmla="*/ 2617917 w 4164495"/>
              <a:gd name="connsiteY88" fmla="*/ 724934 h 3716489"/>
              <a:gd name="connsiteX89" fmla="*/ 2289547 w 4164495"/>
              <a:gd name="connsiteY89" fmla="*/ 535018 h 3716489"/>
              <a:gd name="connsiteX90" fmla="*/ 2001515 w 4164495"/>
              <a:gd name="connsiteY90" fmla="*/ 174978 h 3716489"/>
              <a:gd name="connsiteX91" fmla="*/ 1209427 w 4164495"/>
              <a:gd name="connsiteY91" fmla="*/ 174978 h 3716489"/>
              <a:gd name="connsiteX92" fmla="*/ 1680939 w 4164495"/>
              <a:gd name="connsiteY92" fmla="*/ 1176489 h 371648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827695 w 4164495"/>
              <a:gd name="connsiteY17" fmla="*/ 3468134 h 3780819"/>
              <a:gd name="connsiteX18" fmla="*/ 1929295 w 4164495"/>
              <a:gd name="connsiteY18" fmla="*/ 3535867 h 3780819"/>
              <a:gd name="connsiteX19" fmla="*/ 1997028 w 4164495"/>
              <a:gd name="connsiteY19" fmla="*/ 3569734 h 3780819"/>
              <a:gd name="connsiteX20" fmla="*/ 2064761 w 4164495"/>
              <a:gd name="connsiteY20" fmla="*/ 3614889 h 3780819"/>
              <a:gd name="connsiteX21" fmla="*/ 2098628 w 4164495"/>
              <a:gd name="connsiteY21" fmla="*/ 3626178 h 3780819"/>
              <a:gd name="connsiteX22" fmla="*/ 2279250 w 4164495"/>
              <a:gd name="connsiteY22" fmla="*/ 3648756 h 3780819"/>
              <a:gd name="connsiteX23" fmla="*/ 2346983 w 4164495"/>
              <a:gd name="connsiteY23" fmla="*/ 3660045 h 3780819"/>
              <a:gd name="connsiteX24" fmla="*/ 2448583 w 4164495"/>
              <a:gd name="connsiteY24" fmla="*/ 3648756 h 3780819"/>
              <a:gd name="connsiteX25" fmla="*/ 2459872 w 4164495"/>
              <a:gd name="connsiteY25" fmla="*/ 3614889 h 3780819"/>
              <a:gd name="connsiteX26" fmla="*/ 2493739 w 4164495"/>
              <a:gd name="connsiteY26" fmla="*/ 3603600 h 3780819"/>
              <a:gd name="connsiteX27" fmla="*/ 2505028 w 4164495"/>
              <a:gd name="connsiteY27" fmla="*/ 3569734 h 3780819"/>
              <a:gd name="connsiteX28" fmla="*/ 2584050 w 4164495"/>
              <a:gd name="connsiteY28" fmla="*/ 3513289 h 3780819"/>
              <a:gd name="connsiteX29" fmla="*/ 2617917 w 4164495"/>
              <a:gd name="connsiteY29" fmla="*/ 3456845 h 3780819"/>
              <a:gd name="connsiteX30" fmla="*/ 2651783 w 4164495"/>
              <a:gd name="connsiteY30" fmla="*/ 3422978 h 3780819"/>
              <a:gd name="connsiteX31" fmla="*/ 2696939 w 4164495"/>
              <a:gd name="connsiteY31" fmla="*/ 3343956 h 3780819"/>
              <a:gd name="connsiteX32" fmla="*/ 2730806 w 4164495"/>
              <a:gd name="connsiteY32" fmla="*/ 3050445 h 3780819"/>
              <a:gd name="connsiteX33" fmla="*/ 2753383 w 4164495"/>
              <a:gd name="connsiteY33" fmla="*/ 2824667 h 3780819"/>
              <a:gd name="connsiteX34" fmla="*/ 2775961 w 4164495"/>
              <a:gd name="connsiteY34" fmla="*/ 2700489 h 3780819"/>
              <a:gd name="connsiteX35" fmla="*/ 2787250 w 4164495"/>
              <a:gd name="connsiteY35" fmla="*/ 2666622 h 3780819"/>
              <a:gd name="connsiteX36" fmla="*/ 2821117 w 4164495"/>
              <a:gd name="connsiteY36" fmla="*/ 2644045 h 3780819"/>
              <a:gd name="connsiteX37" fmla="*/ 2854983 w 4164495"/>
              <a:gd name="connsiteY37" fmla="*/ 2576311 h 3780819"/>
              <a:gd name="connsiteX38" fmla="*/ 2877561 w 4164495"/>
              <a:gd name="connsiteY38" fmla="*/ 2542445 h 3780819"/>
              <a:gd name="connsiteX39" fmla="*/ 2900139 w 4164495"/>
              <a:gd name="connsiteY39" fmla="*/ 2497289 h 3780819"/>
              <a:gd name="connsiteX40" fmla="*/ 2922717 w 4164495"/>
              <a:gd name="connsiteY40" fmla="*/ 2463422 h 3780819"/>
              <a:gd name="connsiteX41" fmla="*/ 2967872 w 4164495"/>
              <a:gd name="connsiteY41" fmla="*/ 2406978 h 3780819"/>
              <a:gd name="connsiteX42" fmla="*/ 3001739 w 4164495"/>
              <a:gd name="connsiteY42" fmla="*/ 2327956 h 3780819"/>
              <a:gd name="connsiteX43" fmla="*/ 3092050 w 4164495"/>
              <a:gd name="connsiteY43" fmla="*/ 2294089 h 3780819"/>
              <a:gd name="connsiteX44" fmla="*/ 3125917 w 4164495"/>
              <a:gd name="connsiteY44" fmla="*/ 2271511 h 3780819"/>
              <a:gd name="connsiteX45" fmla="*/ 3159783 w 4164495"/>
              <a:gd name="connsiteY45" fmla="*/ 2260222 h 3780819"/>
              <a:gd name="connsiteX46" fmla="*/ 3453295 w 4164495"/>
              <a:gd name="connsiteY46" fmla="*/ 2248934 h 3780819"/>
              <a:gd name="connsiteX47" fmla="*/ 3475872 w 4164495"/>
              <a:gd name="connsiteY47" fmla="*/ 2203778 h 3780819"/>
              <a:gd name="connsiteX48" fmla="*/ 3509739 w 4164495"/>
              <a:gd name="connsiteY48" fmla="*/ 2237645 h 3780819"/>
              <a:gd name="connsiteX49" fmla="*/ 3532317 w 4164495"/>
              <a:gd name="connsiteY49" fmla="*/ 2327956 h 3780819"/>
              <a:gd name="connsiteX50" fmla="*/ 3577472 w 4164495"/>
              <a:gd name="connsiteY50" fmla="*/ 2361822 h 3780819"/>
              <a:gd name="connsiteX51" fmla="*/ 3622628 w 4164495"/>
              <a:gd name="connsiteY51" fmla="*/ 2429556 h 3780819"/>
              <a:gd name="connsiteX52" fmla="*/ 3735517 w 4164495"/>
              <a:gd name="connsiteY52" fmla="*/ 2508578 h 3780819"/>
              <a:gd name="connsiteX53" fmla="*/ 3769383 w 4164495"/>
              <a:gd name="connsiteY53" fmla="*/ 2531156 h 3780819"/>
              <a:gd name="connsiteX54" fmla="*/ 3848406 w 4164495"/>
              <a:gd name="connsiteY54" fmla="*/ 2576311 h 3780819"/>
              <a:gd name="connsiteX55" fmla="*/ 3893561 w 4164495"/>
              <a:gd name="connsiteY55" fmla="*/ 2587600 h 3780819"/>
              <a:gd name="connsiteX56" fmla="*/ 3961295 w 4164495"/>
              <a:gd name="connsiteY56" fmla="*/ 2632756 h 3780819"/>
              <a:gd name="connsiteX57" fmla="*/ 4085472 w 4164495"/>
              <a:gd name="connsiteY57" fmla="*/ 2666622 h 3780819"/>
              <a:gd name="connsiteX58" fmla="*/ 4141917 w 4164495"/>
              <a:gd name="connsiteY58" fmla="*/ 2655334 h 3780819"/>
              <a:gd name="connsiteX59" fmla="*/ 4153206 w 4164495"/>
              <a:gd name="connsiteY59" fmla="*/ 2621467 h 3780819"/>
              <a:gd name="connsiteX60" fmla="*/ 4164495 w 4164495"/>
              <a:gd name="connsiteY60" fmla="*/ 2576311 h 3780819"/>
              <a:gd name="connsiteX61" fmla="*/ 4141917 w 4164495"/>
              <a:gd name="connsiteY61" fmla="*/ 2373111 h 3780819"/>
              <a:gd name="connsiteX62" fmla="*/ 4108050 w 4164495"/>
              <a:gd name="connsiteY62" fmla="*/ 2305378 h 3780819"/>
              <a:gd name="connsiteX63" fmla="*/ 4074183 w 4164495"/>
              <a:gd name="connsiteY63" fmla="*/ 2282800 h 3780819"/>
              <a:gd name="connsiteX64" fmla="*/ 4017739 w 4164495"/>
              <a:gd name="connsiteY64" fmla="*/ 2215067 h 3780819"/>
              <a:gd name="connsiteX65" fmla="*/ 3927428 w 4164495"/>
              <a:gd name="connsiteY65" fmla="*/ 2124756 h 3780819"/>
              <a:gd name="connsiteX66" fmla="*/ 3882272 w 4164495"/>
              <a:gd name="connsiteY66" fmla="*/ 2057022 h 3780819"/>
              <a:gd name="connsiteX67" fmla="*/ 3780672 w 4164495"/>
              <a:gd name="connsiteY67" fmla="*/ 1966711 h 3780819"/>
              <a:gd name="connsiteX68" fmla="*/ 3746806 w 4164495"/>
              <a:gd name="connsiteY68" fmla="*/ 1921556 h 3780819"/>
              <a:gd name="connsiteX69" fmla="*/ 3712939 w 4164495"/>
              <a:gd name="connsiteY69" fmla="*/ 1898978 h 3780819"/>
              <a:gd name="connsiteX70" fmla="*/ 3656495 w 4164495"/>
              <a:gd name="connsiteY70" fmla="*/ 1842534 h 3780819"/>
              <a:gd name="connsiteX71" fmla="*/ 3633917 w 4164495"/>
              <a:gd name="connsiteY71" fmla="*/ 1808667 h 3780819"/>
              <a:gd name="connsiteX72" fmla="*/ 3588761 w 4164495"/>
              <a:gd name="connsiteY72" fmla="*/ 1774800 h 3780819"/>
              <a:gd name="connsiteX73" fmla="*/ 3566183 w 4164495"/>
              <a:gd name="connsiteY73" fmla="*/ 1740934 h 3780819"/>
              <a:gd name="connsiteX74" fmla="*/ 3487161 w 4164495"/>
              <a:gd name="connsiteY74" fmla="*/ 1673200 h 3780819"/>
              <a:gd name="connsiteX75" fmla="*/ 3419428 w 4164495"/>
              <a:gd name="connsiteY75" fmla="*/ 1594178 h 3780819"/>
              <a:gd name="connsiteX76" fmla="*/ 3385561 w 4164495"/>
              <a:gd name="connsiteY76" fmla="*/ 1560311 h 3780819"/>
              <a:gd name="connsiteX77" fmla="*/ 3329117 w 4164495"/>
              <a:gd name="connsiteY77" fmla="*/ 1481289 h 3780819"/>
              <a:gd name="connsiteX78" fmla="*/ 3238806 w 4164495"/>
              <a:gd name="connsiteY78" fmla="*/ 1379689 h 3780819"/>
              <a:gd name="connsiteX79" fmla="*/ 3204939 w 4164495"/>
              <a:gd name="connsiteY79" fmla="*/ 1323245 h 3780819"/>
              <a:gd name="connsiteX80" fmla="*/ 3159783 w 4164495"/>
              <a:gd name="connsiteY80" fmla="*/ 1266800 h 3780819"/>
              <a:gd name="connsiteX81" fmla="*/ 3137206 w 4164495"/>
              <a:gd name="connsiteY81" fmla="*/ 1232934 h 3780819"/>
              <a:gd name="connsiteX82" fmla="*/ 3103339 w 4164495"/>
              <a:gd name="connsiteY82" fmla="*/ 1210356 h 3780819"/>
              <a:gd name="connsiteX83" fmla="*/ 2979161 w 4164495"/>
              <a:gd name="connsiteY83" fmla="*/ 1074889 h 3780819"/>
              <a:gd name="connsiteX84" fmla="*/ 2922717 w 4164495"/>
              <a:gd name="connsiteY84" fmla="*/ 1018445 h 3780819"/>
              <a:gd name="connsiteX85" fmla="*/ 2854983 w 4164495"/>
              <a:gd name="connsiteY85" fmla="*/ 939422 h 3780819"/>
              <a:gd name="connsiteX86" fmla="*/ 2764672 w 4164495"/>
              <a:gd name="connsiteY86" fmla="*/ 860400 h 3780819"/>
              <a:gd name="connsiteX87" fmla="*/ 2617917 w 4164495"/>
              <a:gd name="connsiteY87" fmla="*/ 724934 h 3780819"/>
              <a:gd name="connsiteX88" fmla="*/ 2289547 w 4164495"/>
              <a:gd name="connsiteY88" fmla="*/ 535018 h 3780819"/>
              <a:gd name="connsiteX89" fmla="*/ 2001515 w 4164495"/>
              <a:gd name="connsiteY89" fmla="*/ 174978 h 3780819"/>
              <a:gd name="connsiteX90" fmla="*/ 1209427 w 4164495"/>
              <a:gd name="connsiteY90" fmla="*/ 174978 h 3780819"/>
              <a:gd name="connsiteX91" fmla="*/ 1680939 w 4164495"/>
              <a:gd name="connsiteY91" fmla="*/ 1176489 h 378081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827695 w 4164495"/>
              <a:gd name="connsiteY17" fmla="*/ 3468134 h 3780819"/>
              <a:gd name="connsiteX18" fmla="*/ 1929295 w 4164495"/>
              <a:gd name="connsiteY18" fmla="*/ 3535867 h 3780819"/>
              <a:gd name="connsiteX19" fmla="*/ 1997028 w 4164495"/>
              <a:gd name="connsiteY19" fmla="*/ 3569734 h 3780819"/>
              <a:gd name="connsiteX20" fmla="*/ 2064761 w 4164495"/>
              <a:gd name="connsiteY20" fmla="*/ 3614889 h 3780819"/>
              <a:gd name="connsiteX21" fmla="*/ 2098628 w 4164495"/>
              <a:gd name="connsiteY21" fmla="*/ 3626178 h 3780819"/>
              <a:gd name="connsiteX22" fmla="*/ 2279250 w 4164495"/>
              <a:gd name="connsiteY22" fmla="*/ 3648756 h 3780819"/>
              <a:gd name="connsiteX23" fmla="*/ 2346983 w 4164495"/>
              <a:gd name="connsiteY23" fmla="*/ 3660045 h 3780819"/>
              <a:gd name="connsiteX24" fmla="*/ 2448583 w 4164495"/>
              <a:gd name="connsiteY24" fmla="*/ 3648756 h 3780819"/>
              <a:gd name="connsiteX25" fmla="*/ 2459872 w 4164495"/>
              <a:gd name="connsiteY25" fmla="*/ 3614889 h 3780819"/>
              <a:gd name="connsiteX26" fmla="*/ 2493739 w 4164495"/>
              <a:gd name="connsiteY26" fmla="*/ 3603600 h 3780819"/>
              <a:gd name="connsiteX27" fmla="*/ 2505028 w 4164495"/>
              <a:gd name="connsiteY27" fmla="*/ 3569734 h 3780819"/>
              <a:gd name="connsiteX28" fmla="*/ 2584050 w 4164495"/>
              <a:gd name="connsiteY28" fmla="*/ 3513289 h 3780819"/>
              <a:gd name="connsiteX29" fmla="*/ 2617917 w 4164495"/>
              <a:gd name="connsiteY29" fmla="*/ 3456845 h 3780819"/>
              <a:gd name="connsiteX30" fmla="*/ 2651783 w 4164495"/>
              <a:gd name="connsiteY30" fmla="*/ 3422978 h 3780819"/>
              <a:gd name="connsiteX31" fmla="*/ 2696939 w 4164495"/>
              <a:gd name="connsiteY31" fmla="*/ 3343956 h 3780819"/>
              <a:gd name="connsiteX32" fmla="*/ 2730806 w 4164495"/>
              <a:gd name="connsiteY32" fmla="*/ 3050445 h 3780819"/>
              <a:gd name="connsiteX33" fmla="*/ 2753383 w 4164495"/>
              <a:gd name="connsiteY33" fmla="*/ 2824667 h 3780819"/>
              <a:gd name="connsiteX34" fmla="*/ 2775961 w 4164495"/>
              <a:gd name="connsiteY34" fmla="*/ 2700489 h 3780819"/>
              <a:gd name="connsiteX35" fmla="*/ 2787250 w 4164495"/>
              <a:gd name="connsiteY35" fmla="*/ 2666622 h 3780819"/>
              <a:gd name="connsiteX36" fmla="*/ 2821117 w 4164495"/>
              <a:gd name="connsiteY36" fmla="*/ 2644045 h 3780819"/>
              <a:gd name="connsiteX37" fmla="*/ 2854983 w 4164495"/>
              <a:gd name="connsiteY37" fmla="*/ 2576311 h 3780819"/>
              <a:gd name="connsiteX38" fmla="*/ 2877561 w 4164495"/>
              <a:gd name="connsiteY38" fmla="*/ 2542445 h 3780819"/>
              <a:gd name="connsiteX39" fmla="*/ 2900139 w 4164495"/>
              <a:gd name="connsiteY39" fmla="*/ 2497289 h 3780819"/>
              <a:gd name="connsiteX40" fmla="*/ 2922717 w 4164495"/>
              <a:gd name="connsiteY40" fmla="*/ 2463422 h 3780819"/>
              <a:gd name="connsiteX41" fmla="*/ 2967872 w 4164495"/>
              <a:gd name="connsiteY41" fmla="*/ 2406978 h 3780819"/>
              <a:gd name="connsiteX42" fmla="*/ 3001739 w 4164495"/>
              <a:gd name="connsiteY42" fmla="*/ 2327956 h 3780819"/>
              <a:gd name="connsiteX43" fmla="*/ 3092050 w 4164495"/>
              <a:gd name="connsiteY43" fmla="*/ 2294089 h 3780819"/>
              <a:gd name="connsiteX44" fmla="*/ 3125917 w 4164495"/>
              <a:gd name="connsiteY44" fmla="*/ 2271511 h 3780819"/>
              <a:gd name="connsiteX45" fmla="*/ 3159783 w 4164495"/>
              <a:gd name="connsiteY45" fmla="*/ 2260222 h 3780819"/>
              <a:gd name="connsiteX46" fmla="*/ 3453295 w 4164495"/>
              <a:gd name="connsiteY46" fmla="*/ 2248934 h 3780819"/>
              <a:gd name="connsiteX47" fmla="*/ 3475872 w 4164495"/>
              <a:gd name="connsiteY47" fmla="*/ 2203778 h 3780819"/>
              <a:gd name="connsiteX48" fmla="*/ 3509739 w 4164495"/>
              <a:gd name="connsiteY48" fmla="*/ 2237645 h 3780819"/>
              <a:gd name="connsiteX49" fmla="*/ 3532317 w 4164495"/>
              <a:gd name="connsiteY49" fmla="*/ 2327956 h 3780819"/>
              <a:gd name="connsiteX50" fmla="*/ 3577472 w 4164495"/>
              <a:gd name="connsiteY50" fmla="*/ 2361822 h 3780819"/>
              <a:gd name="connsiteX51" fmla="*/ 3622628 w 4164495"/>
              <a:gd name="connsiteY51" fmla="*/ 2429556 h 3780819"/>
              <a:gd name="connsiteX52" fmla="*/ 3735517 w 4164495"/>
              <a:gd name="connsiteY52" fmla="*/ 2508578 h 3780819"/>
              <a:gd name="connsiteX53" fmla="*/ 3769383 w 4164495"/>
              <a:gd name="connsiteY53" fmla="*/ 2531156 h 3780819"/>
              <a:gd name="connsiteX54" fmla="*/ 3848406 w 4164495"/>
              <a:gd name="connsiteY54" fmla="*/ 2576311 h 3780819"/>
              <a:gd name="connsiteX55" fmla="*/ 3893561 w 4164495"/>
              <a:gd name="connsiteY55" fmla="*/ 2587600 h 3780819"/>
              <a:gd name="connsiteX56" fmla="*/ 3961295 w 4164495"/>
              <a:gd name="connsiteY56" fmla="*/ 2632756 h 3780819"/>
              <a:gd name="connsiteX57" fmla="*/ 4085472 w 4164495"/>
              <a:gd name="connsiteY57" fmla="*/ 2666622 h 3780819"/>
              <a:gd name="connsiteX58" fmla="*/ 4141917 w 4164495"/>
              <a:gd name="connsiteY58" fmla="*/ 2655334 h 3780819"/>
              <a:gd name="connsiteX59" fmla="*/ 4153206 w 4164495"/>
              <a:gd name="connsiteY59" fmla="*/ 2621467 h 3780819"/>
              <a:gd name="connsiteX60" fmla="*/ 4164495 w 4164495"/>
              <a:gd name="connsiteY60" fmla="*/ 2576311 h 3780819"/>
              <a:gd name="connsiteX61" fmla="*/ 4141917 w 4164495"/>
              <a:gd name="connsiteY61" fmla="*/ 2373111 h 3780819"/>
              <a:gd name="connsiteX62" fmla="*/ 4108050 w 4164495"/>
              <a:gd name="connsiteY62" fmla="*/ 2305378 h 3780819"/>
              <a:gd name="connsiteX63" fmla="*/ 4074183 w 4164495"/>
              <a:gd name="connsiteY63" fmla="*/ 2282800 h 3780819"/>
              <a:gd name="connsiteX64" fmla="*/ 4017739 w 4164495"/>
              <a:gd name="connsiteY64" fmla="*/ 2215067 h 3780819"/>
              <a:gd name="connsiteX65" fmla="*/ 3927428 w 4164495"/>
              <a:gd name="connsiteY65" fmla="*/ 2124756 h 3780819"/>
              <a:gd name="connsiteX66" fmla="*/ 3882272 w 4164495"/>
              <a:gd name="connsiteY66" fmla="*/ 2057022 h 3780819"/>
              <a:gd name="connsiteX67" fmla="*/ 3780672 w 4164495"/>
              <a:gd name="connsiteY67" fmla="*/ 1966711 h 3780819"/>
              <a:gd name="connsiteX68" fmla="*/ 3746806 w 4164495"/>
              <a:gd name="connsiteY68" fmla="*/ 1921556 h 3780819"/>
              <a:gd name="connsiteX69" fmla="*/ 3712939 w 4164495"/>
              <a:gd name="connsiteY69" fmla="*/ 1898978 h 3780819"/>
              <a:gd name="connsiteX70" fmla="*/ 3656495 w 4164495"/>
              <a:gd name="connsiteY70" fmla="*/ 1842534 h 3780819"/>
              <a:gd name="connsiteX71" fmla="*/ 3633917 w 4164495"/>
              <a:gd name="connsiteY71" fmla="*/ 1808667 h 3780819"/>
              <a:gd name="connsiteX72" fmla="*/ 3588761 w 4164495"/>
              <a:gd name="connsiteY72" fmla="*/ 1774800 h 3780819"/>
              <a:gd name="connsiteX73" fmla="*/ 3566183 w 4164495"/>
              <a:gd name="connsiteY73" fmla="*/ 1740934 h 3780819"/>
              <a:gd name="connsiteX74" fmla="*/ 3487161 w 4164495"/>
              <a:gd name="connsiteY74" fmla="*/ 1673200 h 3780819"/>
              <a:gd name="connsiteX75" fmla="*/ 3419428 w 4164495"/>
              <a:gd name="connsiteY75" fmla="*/ 1594178 h 3780819"/>
              <a:gd name="connsiteX76" fmla="*/ 3385561 w 4164495"/>
              <a:gd name="connsiteY76" fmla="*/ 1560311 h 3780819"/>
              <a:gd name="connsiteX77" fmla="*/ 3329117 w 4164495"/>
              <a:gd name="connsiteY77" fmla="*/ 1481289 h 3780819"/>
              <a:gd name="connsiteX78" fmla="*/ 3238806 w 4164495"/>
              <a:gd name="connsiteY78" fmla="*/ 1379689 h 3780819"/>
              <a:gd name="connsiteX79" fmla="*/ 3204939 w 4164495"/>
              <a:gd name="connsiteY79" fmla="*/ 1323245 h 3780819"/>
              <a:gd name="connsiteX80" fmla="*/ 3159783 w 4164495"/>
              <a:gd name="connsiteY80" fmla="*/ 1266800 h 3780819"/>
              <a:gd name="connsiteX81" fmla="*/ 3137206 w 4164495"/>
              <a:gd name="connsiteY81" fmla="*/ 1232934 h 3780819"/>
              <a:gd name="connsiteX82" fmla="*/ 3103339 w 4164495"/>
              <a:gd name="connsiteY82" fmla="*/ 1210356 h 3780819"/>
              <a:gd name="connsiteX83" fmla="*/ 2979161 w 4164495"/>
              <a:gd name="connsiteY83" fmla="*/ 1074889 h 3780819"/>
              <a:gd name="connsiteX84" fmla="*/ 2922717 w 4164495"/>
              <a:gd name="connsiteY84" fmla="*/ 1018445 h 3780819"/>
              <a:gd name="connsiteX85" fmla="*/ 2854983 w 4164495"/>
              <a:gd name="connsiteY85" fmla="*/ 939422 h 3780819"/>
              <a:gd name="connsiteX86" fmla="*/ 2764672 w 4164495"/>
              <a:gd name="connsiteY86" fmla="*/ 860400 h 3780819"/>
              <a:gd name="connsiteX87" fmla="*/ 2617917 w 4164495"/>
              <a:gd name="connsiteY87" fmla="*/ 724934 h 3780819"/>
              <a:gd name="connsiteX88" fmla="*/ 2289547 w 4164495"/>
              <a:gd name="connsiteY88" fmla="*/ 535018 h 3780819"/>
              <a:gd name="connsiteX89" fmla="*/ 2001515 w 4164495"/>
              <a:gd name="connsiteY89" fmla="*/ 174978 h 3780819"/>
              <a:gd name="connsiteX90" fmla="*/ 1209427 w 4164495"/>
              <a:gd name="connsiteY90" fmla="*/ 174978 h 3780819"/>
              <a:gd name="connsiteX91" fmla="*/ 1680939 w 4164495"/>
              <a:gd name="connsiteY91" fmla="*/ 1176489 h 378081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827695 w 4164495"/>
              <a:gd name="connsiteY17" fmla="*/ 3468134 h 3780819"/>
              <a:gd name="connsiteX18" fmla="*/ 1929295 w 4164495"/>
              <a:gd name="connsiteY18" fmla="*/ 3535867 h 3780819"/>
              <a:gd name="connsiteX19" fmla="*/ 1997028 w 4164495"/>
              <a:gd name="connsiteY19" fmla="*/ 3569734 h 3780819"/>
              <a:gd name="connsiteX20" fmla="*/ 2064761 w 4164495"/>
              <a:gd name="connsiteY20" fmla="*/ 3614889 h 3780819"/>
              <a:gd name="connsiteX21" fmla="*/ 2098628 w 4164495"/>
              <a:gd name="connsiteY21" fmla="*/ 3626178 h 3780819"/>
              <a:gd name="connsiteX22" fmla="*/ 2279250 w 4164495"/>
              <a:gd name="connsiteY22" fmla="*/ 3648756 h 3780819"/>
              <a:gd name="connsiteX23" fmla="*/ 2346983 w 4164495"/>
              <a:gd name="connsiteY23" fmla="*/ 3660045 h 3780819"/>
              <a:gd name="connsiteX24" fmla="*/ 2448583 w 4164495"/>
              <a:gd name="connsiteY24" fmla="*/ 3648756 h 3780819"/>
              <a:gd name="connsiteX25" fmla="*/ 2459872 w 4164495"/>
              <a:gd name="connsiteY25" fmla="*/ 3614889 h 3780819"/>
              <a:gd name="connsiteX26" fmla="*/ 2493739 w 4164495"/>
              <a:gd name="connsiteY26" fmla="*/ 3603600 h 3780819"/>
              <a:gd name="connsiteX27" fmla="*/ 2505028 w 4164495"/>
              <a:gd name="connsiteY27" fmla="*/ 3569734 h 3780819"/>
              <a:gd name="connsiteX28" fmla="*/ 2584050 w 4164495"/>
              <a:gd name="connsiteY28" fmla="*/ 3513289 h 3780819"/>
              <a:gd name="connsiteX29" fmla="*/ 2617917 w 4164495"/>
              <a:gd name="connsiteY29" fmla="*/ 3456845 h 3780819"/>
              <a:gd name="connsiteX30" fmla="*/ 2651783 w 4164495"/>
              <a:gd name="connsiteY30" fmla="*/ 3422978 h 3780819"/>
              <a:gd name="connsiteX31" fmla="*/ 2696939 w 4164495"/>
              <a:gd name="connsiteY31" fmla="*/ 3343956 h 3780819"/>
              <a:gd name="connsiteX32" fmla="*/ 2730806 w 4164495"/>
              <a:gd name="connsiteY32" fmla="*/ 3050445 h 3780819"/>
              <a:gd name="connsiteX33" fmla="*/ 2753383 w 4164495"/>
              <a:gd name="connsiteY33" fmla="*/ 2824667 h 3780819"/>
              <a:gd name="connsiteX34" fmla="*/ 2775961 w 4164495"/>
              <a:gd name="connsiteY34" fmla="*/ 2700489 h 3780819"/>
              <a:gd name="connsiteX35" fmla="*/ 2787250 w 4164495"/>
              <a:gd name="connsiteY35" fmla="*/ 2666622 h 3780819"/>
              <a:gd name="connsiteX36" fmla="*/ 2821117 w 4164495"/>
              <a:gd name="connsiteY36" fmla="*/ 2644045 h 3780819"/>
              <a:gd name="connsiteX37" fmla="*/ 2854983 w 4164495"/>
              <a:gd name="connsiteY37" fmla="*/ 2576311 h 3780819"/>
              <a:gd name="connsiteX38" fmla="*/ 2877561 w 4164495"/>
              <a:gd name="connsiteY38" fmla="*/ 2542445 h 3780819"/>
              <a:gd name="connsiteX39" fmla="*/ 2900139 w 4164495"/>
              <a:gd name="connsiteY39" fmla="*/ 2497289 h 3780819"/>
              <a:gd name="connsiteX40" fmla="*/ 2922717 w 4164495"/>
              <a:gd name="connsiteY40" fmla="*/ 2463422 h 3780819"/>
              <a:gd name="connsiteX41" fmla="*/ 2967872 w 4164495"/>
              <a:gd name="connsiteY41" fmla="*/ 2406978 h 3780819"/>
              <a:gd name="connsiteX42" fmla="*/ 3001739 w 4164495"/>
              <a:gd name="connsiteY42" fmla="*/ 2327956 h 3780819"/>
              <a:gd name="connsiteX43" fmla="*/ 3092050 w 4164495"/>
              <a:gd name="connsiteY43" fmla="*/ 2294089 h 3780819"/>
              <a:gd name="connsiteX44" fmla="*/ 3125917 w 4164495"/>
              <a:gd name="connsiteY44" fmla="*/ 2271511 h 3780819"/>
              <a:gd name="connsiteX45" fmla="*/ 3159783 w 4164495"/>
              <a:gd name="connsiteY45" fmla="*/ 2260222 h 3780819"/>
              <a:gd name="connsiteX46" fmla="*/ 3453295 w 4164495"/>
              <a:gd name="connsiteY46" fmla="*/ 2248934 h 3780819"/>
              <a:gd name="connsiteX47" fmla="*/ 3475872 w 4164495"/>
              <a:gd name="connsiteY47" fmla="*/ 2203778 h 3780819"/>
              <a:gd name="connsiteX48" fmla="*/ 3509739 w 4164495"/>
              <a:gd name="connsiteY48" fmla="*/ 2237645 h 3780819"/>
              <a:gd name="connsiteX49" fmla="*/ 3532317 w 4164495"/>
              <a:gd name="connsiteY49" fmla="*/ 2327956 h 3780819"/>
              <a:gd name="connsiteX50" fmla="*/ 3577472 w 4164495"/>
              <a:gd name="connsiteY50" fmla="*/ 2361822 h 3780819"/>
              <a:gd name="connsiteX51" fmla="*/ 3622628 w 4164495"/>
              <a:gd name="connsiteY51" fmla="*/ 2429556 h 3780819"/>
              <a:gd name="connsiteX52" fmla="*/ 3735517 w 4164495"/>
              <a:gd name="connsiteY52" fmla="*/ 2508578 h 3780819"/>
              <a:gd name="connsiteX53" fmla="*/ 3769383 w 4164495"/>
              <a:gd name="connsiteY53" fmla="*/ 2531156 h 3780819"/>
              <a:gd name="connsiteX54" fmla="*/ 3848406 w 4164495"/>
              <a:gd name="connsiteY54" fmla="*/ 2576311 h 3780819"/>
              <a:gd name="connsiteX55" fmla="*/ 3893561 w 4164495"/>
              <a:gd name="connsiteY55" fmla="*/ 2587600 h 3780819"/>
              <a:gd name="connsiteX56" fmla="*/ 3961295 w 4164495"/>
              <a:gd name="connsiteY56" fmla="*/ 2632756 h 3780819"/>
              <a:gd name="connsiteX57" fmla="*/ 4085472 w 4164495"/>
              <a:gd name="connsiteY57" fmla="*/ 2666622 h 3780819"/>
              <a:gd name="connsiteX58" fmla="*/ 4141917 w 4164495"/>
              <a:gd name="connsiteY58" fmla="*/ 2655334 h 3780819"/>
              <a:gd name="connsiteX59" fmla="*/ 4153206 w 4164495"/>
              <a:gd name="connsiteY59" fmla="*/ 2621467 h 3780819"/>
              <a:gd name="connsiteX60" fmla="*/ 4164495 w 4164495"/>
              <a:gd name="connsiteY60" fmla="*/ 2576311 h 3780819"/>
              <a:gd name="connsiteX61" fmla="*/ 4141917 w 4164495"/>
              <a:gd name="connsiteY61" fmla="*/ 2373111 h 3780819"/>
              <a:gd name="connsiteX62" fmla="*/ 4108050 w 4164495"/>
              <a:gd name="connsiteY62" fmla="*/ 2305378 h 3780819"/>
              <a:gd name="connsiteX63" fmla="*/ 4074183 w 4164495"/>
              <a:gd name="connsiteY63" fmla="*/ 2282800 h 3780819"/>
              <a:gd name="connsiteX64" fmla="*/ 4017739 w 4164495"/>
              <a:gd name="connsiteY64" fmla="*/ 2215067 h 3780819"/>
              <a:gd name="connsiteX65" fmla="*/ 3927428 w 4164495"/>
              <a:gd name="connsiteY65" fmla="*/ 2124756 h 3780819"/>
              <a:gd name="connsiteX66" fmla="*/ 3882272 w 4164495"/>
              <a:gd name="connsiteY66" fmla="*/ 2057022 h 3780819"/>
              <a:gd name="connsiteX67" fmla="*/ 3780672 w 4164495"/>
              <a:gd name="connsiteY67" fmla="*/ 1966711 h 3780819"/>
              <a:gd name="connsiteX68" fmla="*/ 3746806 w 4164495"/>
              <a:gd name="connsiteY68" fmla="*/ 1921556 h 3780819"/>
              <a:gd name="connsiteX69" fmla="*/ 3712939 w 4164495"/>
              <a:gd name="connsiteY69" fmla="*/ 1898978 h 3780819"/>
              <a:gd name="connsiteX70" fmla="*/ 3656495 w 4164495"/>
              <a:gd name="connsiteY70" fmla="*/ 1842534 h 3780819"/>
              <a:gd name="connsiteX71" fmla="*/ 3633917 w 4164495"/>
              <a:gd name="connsiteY71" fmla="*/ 1808667 h 3780819"/>
              <a:gd name="connsiteX72" fmla="*/ 3588761 w 4164495"/>
              <a:gd name="connsiteY72" fmla="*/ 1774800 h 3780819"/>
              <a:gd name="connsiteX73" fmla="*/ 3566183 w 4164495"/>
              <a:gd name="connsiteY73" fmla="*/ 1740934 h 3780819"/>
              <a:gd name="connsiteX74" fmla="*/ 3487161 w 4164495"/>
              <a:gd name="connsiteY74" fmla="*/ 1673200 h 3780819"/>
              <a:gd name="connsiteX75" fmla="*/ 3419428 w 4164495"/>
              <a:gd name="connsiteY75" fmla="*/ 1594178 h 3780819"/>
              <a:gd name="connsiteX76" fmla="*/ 3385561 w 4164495"/>
              <a:gd name="connsiteY76" fmla="*/ 1560311 h 3780819"/>
              <a:gd name="connsiteX77" fmla="*/ 3329117 w 4164495"/>
              <a:gd name="connsiteY77" fmla="*/ 1481289 h 3780819"/>
              <a:gd name="connsiteX78" fmla="*/ 3238806 w 4164495"/>
              <a:gd name="connsiteY78" fmla="*/ 1379689 h 3780819"/>
              <a:gd name="connsiteX79" fmla="*/ 3204939 w 4164495"/>
              <a:gd name="connsiteY79" fmla="*/ 1323245 h 3780819"/>
              <a:gd name="connsiteX80" fmla="*/ 3159783 w 4164495"/>
              <a:gd name="connsiteY80" fmla="*/ 1266800 h 3780819"/>
              <a:gd name="connsiteX81" fmla="*/ 3137206 w 4164495"/>
              <a:gd name="connsiteY81" fmla="*/ 1232934 h 3780819"/>
              <a:gd name="connsiteX82" fmla="*/ 3103339 w 4164495"/>
              <a:gd name="connsiteY82" fmla="*/ 1210356 h 3780819"/>
              <a:gd name="connsiteX83" fmla="*/ 2979161 w 4164495"/>
              <a:gd name="connsiteY83" fmla="*/ 1074889 h 3780819"/>
              <a:gd name="connsiteX84" fmla="*/ 2922717 w 4164495"/>
              <a:gd name="connsiteY84" fmla="*/ 1018445 h 3780819"/>
              <a:gd name="connsiteX85" fmla="*/ 2854983 w 4164495"/>
              <a:gd name="connsiteY85" fmla="*/ 939422 h 3780819"/>
              <a:gd name="connsiteX86" fmla="*/ 2764672 w 4164495"/>
              <a:gd name="connsiteY86" fmla="*/ 860400 h 3780819"/>
              <a:gd name="connsiteX87" fmla="*/ 2617917 w 4164495"/>
              <a:gd name="connsiteY87" fmla="*/ 724934 h 3780819"/>
              <a:gd name="connsiteX88" fmla="*/ 2289547 w 4164495"/>
              <a:gd name="connsiteY88" fmla="*/ 535018 h 3780819"/>
              <a:gd name="connsiteX89" fmla="*/ 2001515 w 4164495"/>
              <a:gd name="connsiteY89" fmla="*/ 174978 h 3780819"/>
              <a:gd name="connsiteX90" fmla="*/ 1209427 w 4164495"/>
              <a:gd name="connsiteY90" fmla="*/ 174978 h 3780819"/>
              <a:gd name="connsiteX91" fmla="*/ 1680939 w 4164495"/>
              <a:gd name="connsiteY91" fmla="*/ 1176489 h 378081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929295 w 4164495"/>
              <a:gd name="connsiteY17" fmla="*/ 3535867 h 3780819"/>
              <a:gd name="connsiteX18" fmla="*/ 1997028 w 4164495"/>
              <a:gd name="connsiteY18" fmla="*/ 3569734 h 3780819"/>
              <a:gd name="connsiteX19" fmla="*/ 2064761 w 4164495"/>
              <a:gd name="connsiteY19" fmla="*/ 3614889 h 3780819"/>
              <a:gd name="connsiteX20" fmla="*/ 2098628 w 4164495"/>
              <a:gd name="connsiteY20" fmla="*/ 3626178 h 3780819"/>
              <a:gd name="connsiteX21" fmla="*/ 2279250 w 4164495"/>
              <a:gd name="connsiteY21" fmla="*/ 3648756 h 3780819"/>
              <a:gd name="connsiteX22" fmla="*/ 2346983 w 4164495"/>
              <a:gd name="connsiteY22" fmla="*/ 3660045 h 3780819"/>
              <a:gd name="connsiteX23" fmla="*/ 2448583 w 4164495"/>
              <a:gd name="connsiteY23" fmla="*/ 3648756 h 3780819"/>
              <a:gd name="connsiteX24" fmla="*/ 2459872 w 4164495"/>
              <a:gd name="connsiteY24" fmla="*/ 3614889 h 3780819"/>
              <a:gd name="connsiteX25" fmla="*/ 2493739 w 4164495"/>
              <a:gd name="connsiteY25" fmla="*/ 3603600 h 3780819"/>
              <a:gd name="connsiteX26" fmla="*/ 2505028 w 4164495"/>
              <a:gd name="connsiteY26" fmla="*/ 3569734 h 3780819"/>
              <a:gd name="connsiteX27" fmla="*/ 2584050 w 4164495"/>
              <a:gd name="connsiteY27" fmla="*/ 3513289 h 3780819"/>
              <a:gd name="connsiteX28" fmla="*/ 2617917 w 4164495"/>
              <a:gd name="connsiteY28" fmla="*/ 3456845 h 3780819"/>
              <a:gd name="connsiteX29" fmla="*/ 2651783 w 4164495"/>
              <a:gd name="connsiteY29" fmla="*/ 3422978 h 3780819"/>
              <a:gd name="connsiteX30" fmla="*/ 2696939 w 4164495"/>
              <a:gd name="connsiteY30" fmla="*/ 3343956 h 3780819"/>
              <a:gd name="connsiteX31" fmla="*/ 2730806 w 4164495"/>
              <a:gd name="connsiteY31" fmla="*/ 3050445 h 3780819"/>
              <a:gd name="connsiteX32" fmla="*/ 2753383 w 4164495"/>
              <a:gd name="connsiteY32" fmla="*/ 2824667 h 3780819"/>
              <a:gd name="connsiteX33" fmla="*/ 2775961 w 4164495"/>
              <a:gd name="connsiteY33" fmla="*/ 2700489 h 3780819"/>
              <a:gd name="connsiteX34" fmla="*/ 2787250 w 4164495"/>
              <a:gd name="connsiteY34" fmla="*/ 2666622 h 3780819"/>
              <a:gd name="connsiteX35" fmla="*/ 2821117 w 4164495"/>
              <a:gd name="connsiteY35" fmla="*/ 2644045 h 3780819"/>
              <a:gd name="connsiteX36" fmla="*/ 2854983 w 4164495"/>
              <a:gd name="connsiteY36" fmla="*/ 2576311 h 3780819"/>
              <a:gd name="connsiteX37" fmla="*/ 2877561 w 4164495"/>
              <a:gd name="connsiteY37" fmla="*/ 2542445 h 3780819"/>
              <a:gd name="connsiteX38" fmla="*/ 2900139 w 4164495"/>
              <a:gd name="connsiteY38" fmla="*/ 2497289 h 3780819"/>
              <a:gd name="connsiteX39" fmla="*/ 2922717 w 4164495"/>
              <a:gd name="connsiteY39" fmla="*/ 2463422 h 3780819"/>
              <a:gd name="connsiteX40" fmla="*/ 2967872 w 4164495"/>
              <a:gd name="connsiteY40" fmla="*/ 2406978 h 3780819"/>
              <a:gd name="connsiteX41" fmla="*/ 3001739 w 4164495"/>
              <a:gd name="connsiteY41" fmla="*/ 2327956 h 3780819"/>
              <a:gd name="connsiteX42" fmla="*/ 3092050 w 4164495"/>
              <a:gd name="connsiteY42" fmla="*/ 2294089 h 3780819"/>
              <a:gd name="connsiteX43" fmla="*/ 3125917 w 4164495"/>
              <a:gd name="connsiteY43" fmla="*/ 2271511 h 3780819"/>
              <a:gd name="connsiteX44" fmla="*/ 3159783 w 4164495"/>
              <a:gd name="connsiteY44" fmla="*/ 2260222 h 3780819"/>
              <a:gd name="connsiteX45" fmla="*/ 3453295 w 4164495"/>
              <a:gd name="connsiteY45" fmla="*/ 2248934 h 3780819"/>
              <a:gd name="connsiteX46" fmla="*/ 3475872 w 4164495"/>
              <a:gd name="connsiteY46" fmla="*/ 2203778 h 3780819"/>
              <a:gd name="connsiteX47" fmla="*/ 3509739 w 4164495"/>
              <a:gd name="connsiteY47" fmla="*/ 2237645 h 3780819"/>
              <a:gd name="connsiteX48" fmla="*/ 3532317 w 4164495"/>
              <a:gd name="connsiteY48" fmla="*/ 2327956 h 3780819"/>
              <a:gd name="connsiteX49" fmla="*/ 3577472 w 4164495"/>
              <a:gd name="connsiteY49" fmla="*/ 2361822 h 3780819"/>
              <a:gd name="connsiteX50" fmla="*/ 3622628 w 4164495"/>
              <a:gd name="connsiteY50" fmla="*/ 2429556 h 3780819"/>
              <a:gd name="connsiteX51" fmla="*/ 3735517 w 4164495"/>
              <a:gd name="connsiteY51" fmla="*/ 2508578 h 3780819"/>
              <a:gd name="connsiteX52" fmla="*/ 3769383 w 4164495"/>
              <a:gd name="connsiteY52" fmla="*/ 2531156 h 3780819"/>
              <a:gd name="connsiteX53" fmla="*/ 3848406 w 4164495"/>
              <a:gd name="connsiteY53" fmla="*/ 2576311 h 3780819"/>
              <a:gd name="connsiteX54" fmla="*/ 3893561 w 4164495"/>
              <a:gd name="connsiteY54" fmla="*/ 2587600 h 3780819"/>
              <a:gd name="connsiteX55" fmla="*/ 3961295 w 4164495"/>
              <a:gd name="connsiteY55" fmla="*/ 2632756 h 3780819"/>
              <a:gd name="connsiteX56" fmla="*/ 4085472 w 4164495"/>
              <a:gd name="connsiteY56" fmla="*/ 2666622 h 3780819"/>
              <a:gd name="connsiteX57" fmla="*/ 4141917 w 4164495"/>
              <a:gd name="connsiteY57" fmla="*/ 2655334 h 3780819"/>
              <a:gd name="connsiteX58" fmla="*/ 4153206 w 4164495"/>
              <a:gd name="connsiteY58" fmla="*/ 2621467 h 3780819"/>
              <a:gd name="connsiteX59" fmla="*/ 4164495 w 4164495"/>
              <a:gd name="connsiteY59" fmla="*/ 2576311 h 3780819"/>
              <a:gd name="connsiteX60" fmla="*/ 4141917 w 4164495"/>
              <a:gd name="connsiteY60" fmla="*/ 2373111 h 3780819"/>
              <a:gd name="connsiteX61" fmla="*/ 4108050 w 4164495"/>
              <a:gd name="connsiteY61" fmla="*/ 2305378 h 3780819"/>
              <a:gd name="connsiteX62" fmla="*/ 4074183 w 4164495"/>
              <a:gd name="connsiteY62" fmla="*/ 2282800 h 3780819"/>
              <a:gd name="connsiteX63" fmla="*/ 4017739 w 4164495"/>
              <a:gd name="connsiteY63" fmla="*/ 2215067 h 3780819"/>
              <a:gd name="connsiteX64" fmla="*/ 3927428 w 4164495"/>
              <a:gd name="connsiteY64" fmla="*/ 2124756 h 3780819"/>
              <a:gd name="connsiteX65" fmla="*/ 3882272 w 4164495"/>
              <a:gd name="connsiteY65" fmla="*/ 2057022 h 3780819"/>
              <a:gd name="connsiteX66" fmla="*/ 3780672 w 4164495"/>
              <a:gd name="connsiteY66" fmla="*/ 1966711 h 3780819"/>
              <a:gd name="connsiteX67" fmla="*/ 3746806 w 4164495"/>
              <a:gd name="connsiteY67" fmla="*/ 1921556 h 3780819"/>
              <a:gd name="connsiteX68" fmla="*/ 3712939 w 4164495"/>
              <a:gd name="connsiteY68" fmla="*/ 1898978 h 3780819"/>
              <a:gd name="connsiteX69" fmla="*/ 3656495 w 4164495"/>
              <a:gd name="connsiteY69" fmla="*/ 1842534 h 3780819"/>
              <a:gd name="connsiteX70" fmla="*/ 3633917 w 4164495"/>
              <a:gd name="connsiteY70" fmla="*/ 1808667 h 3780819"/>
              <a:gd name="connsiteX71" fmla="*/ 3588761 w 4164495"/>
              <a:gd name="connsiteY71" fmla="*/ 1774800 h 3780819"/>
              <a:gd name="connsiteX72" fmla="*/ 3566183 w 4164495"/>
              <a:gd name="connsiteY72" fmla="*/ 1740934 h 3780819"/>
              <a:gd name="connsiteX73" fmla="*/ 3487161 w 4164495"/>
              <a:gd name="connsiteY73" fmla="*/ 1673200 h 3780819"/>
              <a:gd name="connsiteX74" fmla="*/ 3419428 w 4164495"/>
              <a:gd name="connsiteY74" fmla="*/ 1594178 h 3780819"/>
              <a:gd name="connsiteX75" fmla="*/ 3385561 w 4164495"/>
              <a:gd name="connsiteY75" fmla="*/ 1560311 h 3780819"/>
              <a:gd name="connsiteX76" fmla="*/ 3329117 w 4164495"/>
              <a:gd name="connsiteY76" fmla="*/ 1481289 h 3780819"/>
              <a:gd name="connsiteX77" fmla="*/ 3238806 w 4164495"/>
              <a:gd name="connsiteY77" fmla="*/ 1379689 h 3780819"/>
              <a:gd name="connsiteX78" fmla="*/ 3204939 w 4164495"/>
              <a:gd name="connsiteY78" fmla="*/ 1323245 h 3780819"/>
              <a:gd name="connsiteX79" fmla="*/ 3159783 w 4164495"/>
              <a:gd name="connsiteY79" fmla="*/ 1266800 h 3780819"/>
              <a:gd name="connsiteX80" fmla="*/ 3137206 w 4164495"/>
              <a:gd name="connsiteY80" fmla="*/ 1232934 h 3780819"/>
              <a:gd name="connsiteX81" fmla="*/ 3103339 w 4164495"/>
              <a:gd name="connsiteY81" fmla="*/ 1210356 h 3780819"/>
              <a:gd name="connsiteX82" fmla="*/ 2979161 w 4164495"/>
              <a:gd name="connsiteY82" fmla="*/ 1074889 h 3780819"/>
              <a:gd name="connsiteX83" fmla="*/ 2922717 w 4164495"/>
              <a:gd name="connsiteY83" fmla="*/ 1018445 h 3780819"/>
              <a:gd name="connsiteX84" fmla="*/ 2854983 w 4164495"/>
              <a:gd name="connsiteY84" fmla="*/ 939422 h 3780819"/>
              <a:gd name="connsiteX85" fmla="*/ 2764672 w 4164495"/>
              <a:gd name="connsiteY85" fmla="*/ 860400 h 3780819"/>
              <a:gd name="connsiteX86" fmla="*/ 2617917 w 4164495"/>
              <a:gd name="connsiteY86" fmla="*/ 724934 h 3780819"/>
              <a:gd name="connsiteX87" fmla="*/ 2289547 w 4164495"/>
              <a:gd name="connsiteY87" fmla="*/ 535018 h 3780819"/>
              <a:gd name="connsiteX88" fmla="*/ 2001515 w 4164495"/>
              <a:gd name="connsiteY88" fmla="*/ 174978 h 3780819"/>
              <a:gd name="connsiteX89" fmla="*/ 1209427 w 4164495"/>
              <a:gd name="connsiteY89" fmla="*/ 174978 h 3780819"/>
              <a:gd name="connsiteX90" fmla="*/ 1680939 w 4164495"/>
              <a:gd name="connsiteY90" fmla="*/ 1176489 h 3780819"/>
              <a:gd name="connsiteX0" fmla="*/ 1680939 w 4164495"/>
              <a:gd name="connsiteY0" fmla="*/ 1176489 h 3780819"/>
              <a:gd name="connsiteX1" fmla="*/ 1353443 w 4164495"/>
              <a:gd name="connsiteY1" fmla="*/ 1399114 h 3780819"/>
              <a:gd name="connsiteX2" fmla="*/ 868139 w 4164495"/>
              <a:gd name="connsiteY2" fmla="*/ 995867 h 3780819"/>
              <a:gd name="connsiteX3" fmla="*/ 732672 w 4164495"/>
              <a:gd name="connsiteY3" fmla="*/ 939422 h 3780819"/>
              <a:gd name="connsiteX4" fmla="*/ 540761 w 4164495"/>
              <a:gd name="connsiteY4" fmla="*/ 950711 h 3780819"/>
              <a:gd name="connsiteX5" fmla="*/ 337561 w 4164495"/>
              <a:gd name="connsiteY5" fmla="*/ 1041022 h 3780819"/>
              <a:gd name="connsiteX6" fmla="*/ 235961 w 4164495"/>
              <a:gd name="connsiteY6" fmla="*/ 1244222 h 3780819"/>
              <a:gd name="connsiteX7" fmla="*/ 57299 w 4164495"/>
              <a:gd name="connsiteY7" fmla="*/ 1687146 h 3780819"/>
              <a:gd name="connsiteX8" fmla="*/ 213383 w 4164495"/>
              <a:gd name="connsiteY8" fmla="*/ 2237645 h 3780819"/>
              <a:gd name="connsiteX9" fmla="*/ 540761 w 4164495"/>
              <a:gd name="connsiteY9" fmla="*/ 2440845 h 3780819"/>
              <a:gd name="connsiteX10" fmla="*/ 947161 w 4164495"/>
              <a:gd name="connsiteY10" fmla="*/ 2655334 h 3780819"/>
              <a:gd name="connsiteX11" fmla="*/ 1071339 w 4164495"/>
              <a:gd name="connsiteY11" fmla="*/ 3264934 h 3780819"/>
              <a:gd name="connsiteX12" fmla="*/ 1195517 w 4164495"/>
              <a:gd name="connsiteY12" fmla="*/ 3422978 h 3780819"/>
              <a:gd name="connsiteX13" fmla="*/ 1353443 w 4164495"/>
              <a:gd name="connsiteY13" fmla="*/ 3127306 h 3780819"/>
              <a:gd name="connsiteX14" fmla="*/ 1669650 w 4164495"/>
              <a:gd name="connsiteY14" fmla="*/ 3716489 h 3780819"/>
              <a:gd name="connsiteX15" fmla="*/ 1782539 w 4164495"/>
              <a:gd name="connsiteY15" fmla="*/ 3513289 h 3780819"/>
              <a:gd name="connsiteX16" fmla="*/ 1793828 w 4164495"/>
              <a:gd name="connsiteY16" fmla="*/ 3479422 h 3780819"/>
              <a:gd name="connsiteX17" fmla="*/ 1929295 w 4164495"/>
              <a:gd name="connsiteY17" fmla="*/ 3535867 h 3780819"/>
              <a:gd name="connsiteX18" fmla="*/ 1997028 w 4164495"/>
              <a:gd name="connsiteY18" fmla="*/ 3569734 h 3780819"/>
              <a:gd name="connsiteX19" fmla="*/ 2064761 w 4164495"/>
              <a:gd name="connsiteY19" fmla="*/ 3614889 h 3780819"/>
              <a:gd name="connsiteX20" fmla="*/ 2098628 w 4164495"/>
              <a:gd name="connsiteY20" fmla="*/ 3626178 h 3780819"/>
              <a:gd name="connsiteX21" fmla="*/ 2279250 w 4164495"/>
              <a:gd name="connsiteY21" fmla="*/ 3648756 h 3780819"/>
              <a:gd name="connsiteX22" fmla="*/ 2346983 w 4164495"/>
              <a:gd name="connsiteY22" fmla="*/ 3660045 h 3780819"/>
              <a:gd name="connsiteX23" fmla="*/ 2448583 w 4164495"/>
              <a:gd name="connsiteY23" fmla="*/ 3648756 h 3780819"/>
              <a:gd name="connsiteX24" fmla="*/ 2459872 w 4164495"/>
              <a:gd name="connsiteY24" fmla="*/ 3614889 h 3780819"/>
              <a:gd name="connsiteX25" fmla="*/ 2493739 w 4164495"/>
              <a:gd name="connsiteY25" fmla="*/ 3603600 h 3780819"/>
              <a:gd name="connsiteX26" fmla="*/ 2505028 w 4164495"/>
              <a:gd name="connsiteY26" fmla="*/ 3569734 h 3780819"/>
              <a:gd name="connsiteX27" fmla="*/ 2584050 w 4164495"/>
              <a:gd name="connsiteY27" fmla="*/ 3513289 h 3780819"/>
              <a:gd name="connsiteX28" fmla="*/ 2617917 w 4164495"/>
              <a:gd name="connsiteY28" fmla="*/ 3456845 h 3780819"/>
              <a:gd name="connsiteX29" fmla="*/ 2651783 w 4164495"/>
              <a:gd name="connsiteY29" fmla="*/ 3422978 h 3780819"/>
              <a:gd name="connsiteX30" fmla="*/ 2696939 w 4164495"/>
              <a:gd name="connsiteY30" fmla="*/ 3343956 h 3780819"/>
              <a:gd name="connsiteX31" fmla="*/ 2730806 w 4164495"/>
              <a:gd name="connsiteY31" fmla="*/ 3050445 h 3780819"/>
              <a:gd name="connsiteX32" fmla="*/ 2753383 w 4164495"/>
              <a:gd name="connsiteY32" fmla="*/ 2824667 h 3780819"/>
              <a:gd name="connsiteX33" fmla="*/ 2775961 w 4164495"/>
              <a:gd name="connsiteY33" fmla="*/ 2700489 h 3780819"/>
              <a:gd name="connsiteX34" fmla="*/ 2787250 w 4164495"/>
              <a:gd name="connsiteY34" fmla="*/ 2666622 h 3780819"/>
              <a:gd name="connsiteX35" fmla="*/ 2821117 w 4164495"/>
              <a:gd name="connsiteY35" fmla="*/ 2644045 h 3780819"/>
              <a:gd name="connsiteX36" fmla="*/ 2854983 w 4164495"/>
              <a:gd name="connsiteY36" fmla="*/ 2576311 h 3780819"/>
              <a:gd name="connsiteX37" fmla="*/ 2877561 w 4164495"/>
              <a:gd name="connsiteY37" fmla="*/ 2542445 h 3780819"/>
              <a:gd name="connsiteX38" fmla="*/ 2900139 w 4164495"/>
              <a:gd name="connsiteY38" fmla="*/ 2497289 h 3780819"/>
              <a:gd name="connsiteX39" fmla="*/ 2922717 w 4164495"/>
              <a:gd name="connsiteY39" fmla="*/ 2463422 h 3780819"/>
              <a:gd name="connsiteX40" fmla="*/ 2967872 w 4164495"/>
              <a:gd name="connsiteY40" fmla="*/ 2406978 h 3780819"/>
              <a:gd name="connsiteX41" fmla="*/ 3001739 w 4164495"/>
              <a:gd name="connsiteY41" fmla="*/ 2327956 h 3780819"/>
              <a:gd name="connsiteX42" fmla="*/ 3092050 w 4164495"/>
              <a:gd name="connsiteY42" fmla="*/ 2294089 h 3780819"/>
              <a:gd name="connsiteX43" fmla="*/ 3125917 w 4164495"/>
              <a:gd name="connsiteY43" fmla="*/ 2271511 h 3780819"/>
              <a:gd name="connsiteX44" fmla="*/ 3159783 w 4164495"/>
              <a:gd name="connsiteY44" fmla="*/ 2260222 h 3780819"/>
              <a:gd name="connsiteX45" fmla="*/ 3453295 w 4164495"/>
              <a:gd name="connsiteY45" fmla="*/ 2248934 h 3780819"/>
              <a:gd name="connsiteX46" fmla="*/ 3475872 w 4164495"/>
              <a:gd name="connsiteY46" fmla="*/ 2203778 h 3780819"/>
              <a:gd name="connsiteX47" fmla="*/ 3509739 w 4164495"/>
              <a:gd name="connsiteY47" fmla="*/ 2237645 h 3780819"/>
              <a:gd name="connsiteX48" fmla="*/ 3532317 w 4164495"/>
              <a:gd name="connsiteY48" fmla="*/ 2327956 h 3780819"/>
              <a:gd name="connsiteX49" fmla="*/ 3577472 w 4164495"/>
              <a:gd name="connsiteY49" fmla="*/ 2361822 h 3780819"/>
              <a:gd name="connsiteX50" fmla="*/ 3622628 w 4164495"/>
              <a:gd name="connsiteY50" fmla="*/ 2429556 h 3780819"/>
              <a:gd name="connsiteX51" fmla="*/ 3735517 w 4164495"/>
              <a:gd name="connsiteY51" fmla="*/ 2508578 h 3780819"/>
              <a:gd name="connsiteX52" fmla="*/ 3769383 w 4164495"/>
              <a:gd name="connsiteY52" fmla="*/ 2531156 h 3780819"/>
              <a:gd name="connsiteX53" fmla="*/ 3848406 w 4164495"/>
              <a:gd name="connsiteY53" fmla="*/ 2576311 h 3780819"/>
              <a:gd name="connsiteX54" fmla="*/ 3893561 w 4164495"/>
              <a:gd name="connsiteY54" fmla="*/ 2587600 h 3780819"/>
              <a:gd name="connsiteX55" fmla="*/ 3961295 w 4164495"/>
              <a:gd name="connsiteY55" fmla="*/ 2632756 h 3780819"/>
              <a:gd name="connsiteX56" fmla="*/ 4085472 w 4164495"/>
              <a:gd name="connsiteY56" fmla="*/ 2666622 h 3780819"/>
              <a:gd name="connsiteX57" fmla="*/ 4141917 w 4164495"/>
              <a:gd name="connsiteY57" fmla="*/ 2655334 h 3780819"/>
              <a:gd name="connsiteX58" fmla="*/ 4153206 w 4164495"/>
              <a:gd name="connsiteY58" fmla="*/ 2621467 h 3780819"/>
              <a:gd name="connsiteX59" fmla="*/ 4164495 w 4164495"/>
              <a:gd name="connsiteY59" fmla="*/ 2576311 h 3780819"/>
              <a:gd name="connsiteX60" fmla="*/ 4141917 w 4164495"/>
              <a:gd name="connsiteY60" fmla="*/ 2373111 h 3780819"/>
              <a:gd name="connsiteX61" fmla="*/ 4108050 w 4164495"/>
              <a:gd name="connsiteY61" fmla="*/ 2305378 h 3780819"/>
              <a:gd name="connsiteX62" fmla="*/ 4074183 w 4164495"/>
              <a:gd name="connsiteY62" fmla="*/ 2282800 h 3780819"/>
              <a:gd name="connsiteX63" fmla="*/ 4017739 w 4164495"/>
              <a:gd name="connsiteY63" fmla="*/ 2215067 h 3780819"/>
              <a:gd name="connsiteX64" fmla="*/ 3927428 w 4164495"/>
              <a:gd name="connsiteY64" fmla="*/ 2124756 h 3780819"/>
              <a:gd name="connsiteX65" fmla="*/ 3882272 w 4164495"/>
              <a:gd name="connsiteY65" fmla="*/ 2057022 h 3780819"/>
              <a:gd name="connsiteX66" fmla="*/ 3780672 w 4164495"/>
              <a:gd name="connsiteY66" fmla="*/ 1966711 h 3780819"/>
              <a:gd name="connsiteX67" fmla="*/ 3746806 w 4164495"/>
              <a:gd name="connsiteY67" fmla="*/ 1921556 h 3780819"/>
              <a:gd name="connsiteX68" fmla="*/ 3712939 w 4164495"/>
              <a:gd name="connsiteY68" fmla="*/ 1898978 h 3780819"/>
              <a:gd name="connsiteX69" fmla="*/ 3656495 w 4164495"/>
              <a:gd name="connsiteY69" fmla="*/ 1842534 h 3780819"/>
              <a:gd name="connsiteX70" fmla="*/ 3633917 w 4164495"/>
              <a:gd name="connsiteY70" fmla="*/ 1808667 h 3780819"/>
              <a:gd name="connsiteX71" fmla="*/ 3588761 w 4164495"/>
              <a:gd name="connsiteY71" fmla="*/ 1774800 h 3780819"/>
              <a:gd name="connsiteX72" fmla="*/ 3566183 w 4164495"/>
              <a:gd name="connsiteY72" fmla="*/ 1740934 h 3780819"/>
              <a:gd name="connsiteX73" fmla="*/ 3487161 w 4164495"/>
              <a:gd name="connsiteY73" fmla="*/ 1673200 h 3780819"/>
              <a:gd name="connsiteX74" fmla="*/ 3419428 w 4164495"/>
              <a:gd name="connsiteY74" fmla="*/ 1594178 h 3780819"/>
              <a:gd name="connsiteX75" fmla="*/ 3385561 w 4164495"/>
              <a:gd name="connsiteY75" fmla="*/ 1560311 h 3780819"/>
              <a:gd name="connsiteX76" fmla="*/ 3329117 w 4164495"/>
              <a:gd name="connsiteY76" fmla="*/ 1481289 h 3780819"/>
              <a:gd name="connsiteX77" fmla="*/ 3238806 w 4164495"/>
              <a:gd name="connsiteY77" fmla="*/ 1379689 h 3780819"/>
              <a:gd name="connsiteX78" fmla="*/ 3204939 w 4164495"/>
              <a:gd name="connsiteY78" fmla="*/ 1323245 h 3780819"/>
              <a:gd name="connsiteX79" fmla="*/ 3159783 w 4164495"/>
              <a:gd name="connsiteY79" fmla="*/ 1266800 h 3780819"/>
              <a:gd name="connsiteX80" fmla="*/ 3103339 w 4164495"/>
              <a:gd name="connsiteY80" fmla="*/ 1210356 h 3780819"/>
              <a:gd name="connsiteX81" fmla="*/ 2979161 w 4164495"/>
              <a:gd name="connsiteY81" fmla="*/ 1074889 h 3780819"/>
              <a:gd name="connsiteX82" fmla="*/ 2922717 w 4164495"/>
              <a:gd name="connsiteY82" fmla="*/ 1018445 h 3780819"/>
              <a:gd name="connsiteX83" fmla="*/ 2854983 w 4164495"/>
              <a:gd name="connsiteY83" fmla="*/ 939422 h 3780819"/>
              <a:gd name="connsiteX84" fmla="*/ 2764672 w 4164495"/>
              <a:gd name="connsiteY84" fmla="*/ 860400 h 3780819"/>
              <a:gd name="connsiteX85" fmla="*/ 2617917 w 4164495"/>
              <a:gd name="connsiteY85" fmla="*/ 724934 h 3780819"/>
              <a:gd name="connsiteX86" fmla="*/ 2289547 w 4164495"/>
              <a:gd name="connsiteY86" fmla="*/ 535018 h 3780819"/>
              <a:gd name="connsiteX87" fmla="*/ 2001515 w 4164495"/>
              <a:gd name="connsiteY87" fmla="*/ 174978 h 3780819"/>
              <a:gd name="connsiteX88" fmla="*/ 1209427 w 4164495"/>
              <a:gd name="connsiteY88" fmla="*/ 174978 h 3780819"/>
              <a:gd name="connsiteX89" fmla="*/ 1680939 w 4164495"/>
              <a:gd name="connsiteY89" fmla="*/ 1176489 h 3780819"/>
              <a:gd name="connsiteX0" fmla="*/ 2979161 w 4164495"/>
              <a:gd name="connsiteY0" fmla="*/ 1074889 h 3780819"/>
              <a:gd name="connsiteX1" fmla="*/ 2922717 w 4164495"/>
              <a:gd name="connsiteY1" fmla="*/ 1018445 h 3780819"/>
              <a:gd name="connsiteX2" fmla="*/ 2854983 w 4164495"/>
              <a:gd name="connsiteY2" fmla="*/ 939422 h 3780819"/>
              <a:gd name="connsiteX3" fmla="*/ 2764672 w 4164495"/>
              <a:gd name="connsiteY3" fmla="*/ 860400 h 3780819"/>
              <a:gd name="connsiteX4" fmla="*/ 2617917 w 4164495"/>
              <a:gd name="connsiteY4" fmla="*/ 724934 h 3780819"/>
              <a:gd name="connsiteX5" fmla="*/ 2289547 w 4164495"/>
              <a:gd name="connsiteY5" fmla="*/ 535018 h 3780819"/>
              <a:gd name="connsiteX6" fmla="*/ 2001515 w 4164495"/>
              <a:gd name="connsiteY6" fmla="*/ 174978 h 3780819"/>
              <a:gd name="connsiteX7" fmla="*/ 1209427 w 4164495"/>
              <a:gd name="connsiteY7" fmla="*/ 174978 h 3780819"/>
              <a:gd name="connsiteX8" fmla="*/ 1680939 w 4164495"/>
              <a:gd name="connsiteY8" fmla="*/ 1176489 h 3780819"/>
              <a:gd name="connsiteX9" fmla="*/ 1353443 w 4164495"/>
              <a:gd name="connsiteY9" fmla="*/ 1399114 h 3780819"/>
              <a:gd name="connsiteX10" fmla="*/ 868139 w 4164495"/>
              <a:gd name="connsiteY10" fmla="*/ 995867 h 3780819"/>
              <a:gd name="connsiteX11" fmla="*/ 732672 w 4164495"/>
              <a:gd name="connsiteY11" fmla="*/ 939422 h 3780819"/>
              <a:gd name="connsiteX12" fmla="*/ 540761 w 4164495"/>
              <a:gd name="connsiteY12" fmla="*/ 950711 h 3780819"/>
              <a:gd name="connsiteX13" fmla="*/ 337561 w 4164495"/>
              <a:gd name="connsiteY13" fmla="*/ 1041022 h 3780819"/>
              <a:gd name="connsiteX14" fmla="*/ 235961 w 4164495"/>
              <a:gd name="connsiteY14" fmla="*/ 1244222 h 3780819"/>
              <a:gd name="connsiteX15" fmla="*/ 57299 w 4164495"/>
              <a:gd name="connsiteY15" fmla="*/ 1687146 h 3780819"/>
              <a:gd name="connsiteX16" fmla="*/ 213383 w 4164495"/>
              <a:gd name="connsiteY16" fmla="*/ 2237645 h 3780819"/>
              <a:gd name="connsiteX17" fmla="*/ 540761 w 4164495"/>
              <a:gd name="connsiteY17" fmla="*/ 2440845 h 3780819"/>
              <a:gd name="connsiteX18" fmla="*/ 947161 w 4164495"/>
              <a:gd name="connsiteY18" fmla="*/ 2655334 h 3780819"/>
              <a:gd name="connsiteX19" fmla="*/ 1071339 w 4164495"/>
              <a:gd name="connsiteY19" fmla="*/ 3264934 h 3780819"/>
              <a:gd name="connsiteX20" fmla="*/ 1195517 w 4164495"/>
              <a:gd name="connsiteY20" fmla="*/ 3422978 h 3780819"/>
              <a:gd name="connsiteX21" fmla="*/ 1353443 w 4164495"/>
              <a:gd name="connsiteY21" fmla="*/ 3127306 h 3780819"/>
              <a:gd name="connsiteX22" fmla="*/ 1669650 w 4164495"/>
              <a:gd name="connsiteY22" fmla="*/ 3716489 h 3780819"/>
              <a:gd name="connsiteX23" fmla="*/ 1782539 w 4164495"/>
              <a:gd name="connsiteY23" fmla="*/ 3513289 h 3780819"/>
              <a:gd name="connsiteX24" fmla="*/ 1793828 w 4164495"/>
              <a:gd name="connsiteY24" fmla="*/ 3479422 h 3780819"/>
              <a:gd name="connsiteX25" fmla="*/ 1929295 w 4164495"/>
              <a:gd name="connsiteY25" fmla="*/ 3535867 h 3780819"/>
              <a:gd name="connsiteX26" fmla="*/ 1997028 w 4164495"/>
              <a:gd name="connsiteY26" fmla="*/ 3569734 h 3780819"/>
              <a:gd name="connsiteX27" fmla="*/ 2064761 w 4164495"/>
              <a:gd name="connsiteY27" fmla="*/ 3614889 h 3780819"/>
              <a:gd name="connsiteX28" fmla="*/ 2098628 w 4164495"/>
              <a:gd name="connsiteY28" fmla="*/ 3626178 h 3780819"/>
              <a:gd name="connsiteX29" fmla="*/ 2279250 w 4164495"/>
              <a:gd name="connsiteY29" fmla="*/ 3648756 h 3780819"/>
              <a:gd name="connsiteX30" fmla="*/ 2346983 w 4164495"/>
              <a:gd name="connsiteY30" fmla="*/ 3660045 h 3780819"/>
              <a:gd name="connsiteX31" fmla="*/ 2448583 w 4164495"/>
              <a:gd name="connsiteY31" fmla="*/ 3648756 h 3780819"/>
              <a:gd name="connsiteX32" fmla="*/ 2459872 w 4164495"/>
              <a:gd name="connsiteY32" fmla="*/ 3614889 h 3780819"/>
              <a:gd name="connsiteX33" fmla="*/ 2493739 w 4164495"/>
              <a:gd name="connsiteY33" fmla="*/ 3603600 h 3780819"/>
              <a:gd name="connsiteX34" fmla="*/ 2505028 w 4164495"/>
              <a:gd name="connsiteY34" fmla="*/ 3569734 h 3780819"/>
              <a:gd name="connsiteX35" fmla="*/ 2584050 w 4164495"/>
              <a:gd name="connsiteY35" fmla="*/ 3513289 h 3780819"/>
              <a:gd name="connsiteX36" fmla="*/ 2617917 w 4164495"/>
              <a:gd name="connsiteY36" fmla="*/ 3456845 h 3780819"/>
              <a:gd name="connsiteX37" fmla="*/ 2651783 w 4164495"/>
              <a:gd name="connsiteY37" fmla="*/ 3422978 h 3780819"/>
              <a:gd name="connsiteX38" fmla="*/ 2696939 w 4164495"/>
              <a:gd name="connsiteY38" fmla="*/ 3343956 h 3780819"/>
              <a:gd name="connsiteX39" fmla="*/ 2730806 w 4164495"/>
              <a:gd name="connsiteY39" fmla="*/ 3050445 h 3780819"/>
              <a:gd name="connsiteX40" fmla="*/ 2753383 w 4164495"/>
              <a:gd name="connsiteY40" fmla="*/ 2824667 h 3780819"/>
              <a:gd name="connsiteX41" fmla="*/ 2775961 w 4164495"/>
              <a:gd name="connsiteY41" fmla="*/ 2700489 h 3780819"/>
              <a:gd name="connsiteX42" fmla="*/ 2787250 w 4164495"/>
              <a:gd name="connsiteY42" fmla="*/ 2666622 h 3780819"/>
              <a:gd name="connsiteX43" fmla="*/ 2821117 w 4164495"/>
              <a:gd name="connsiteY43" fmla="*/ 2644045 h 3780819"/>
              <a:gd name="connsiteX44" fmla="*/ 2854983 w 4164495"/>
              <a:gd name="connsiteY44" fmla="*/ 2576311 h 3780819"/>
              <a:gd name="connsiteX45" fmla="*/ 2877561 w 4164495"/>
              <a:gd name="connsiteY45" fmla="*/ 2542445 h 3780819"/>
              <a:gd name="connsiteX46" fmla="*/ 2900139 w 4164495"/>
              <a:gd name="connsiteY46" fmla="*/ 2497289 h 3780819"/>
              <a:gd name="connsiteX47" fmla="*/ 2922717 w 4164495"/>
              <a:gd name="connsiteY47" fmla="*/ 2463422 h 3780819"/>
              <a:gd name="connsiteX48" fmla="*/ 2967872 w 4164495"/>
              <a:gd name="connsiteY48" fmla="*/ 2406978 h 3780819"/>
              <a:gd name="connsiteX49" fmla="*/ 3001739 w 4164495"/>
              <a:gd name="connsiteY49" fmla="*/ 2327956 h 3780819"/>
              <a:gd name="connsiteX50" fmla="*/ 3092050 w 4164495"/>
              <a:gd name="connsiteY50" fmla="*/ 2294089 h 3780819"/>
              <a:gd name="connsiteX51" fmla="*/ 3125917 w 4164495"/>
              <a:gd name="connsiteY51" fmla="*/ 2271511 h 3780819"/>
              <a:gd name="connsiteX52" fmla="*/ 3159783 w 4164495"/>
              <a:gd name="connsiteY52" fmla="*/ 2260222 h 3780819"/>
              <a:gd name="connsiteX53" fmla="*/ 3453295 w 4164495"/>
              <a:gd name="connsiteY53" fmla="*/ 2248934 h 3780819"/>
              <a:gd name="connsiteX54" fmla="*/ 3475872 w 4164495"/>
              <a:gd name="connsiteY54" fmla="*/ 2203778 h 3780819"/>
              <a:gd name="connsiteX55" fmla="*/ 3509739 w 4164495"/>
              <a:gd name="connsiteY55" fmla="*/ 2237645 h 3780819"/>
              <a:gd name="connsiteX56" fmla="*/ 3532317 w 4164495"/>
              <a:gd name="connsiteY56" fmla="*/ 2327956 h 3780819"/>
              <a:gd name="connsiteX57" fmla="*/ 3577472 w 4164495"/>
              <a:gd name="connsiteY57" fmla="*/ 2361822 h 3780819"/>
              <a:gd name="connsiteX58" fmla="*/ 3622628 w 4164495"/>
              <a:gd name="connsiteY58" fmla="*/ 2429556 h 3780819"/>
              <a:gd name="connsiteX59" fmla="*/ 3735517 w 4164495"/>
              <a:gd name="connsiteY59" fmla="*/ 2508578 h 3780819"/>
              <a:gd name="connsiteX60" fmla="*/ 3769383 w 4164495"/>
              <a:gd name="connsiteY60" fmla="*/ 2531156 h 3780819"/>
              <a:gd name="connsiteX61" fmla="*/ 3848406 w 4164495"/>
              <a:gd name="connsiteY61" fmla="*/ 2576311 h 3780819"/>
              <a:gd name="connsiteX62" fmla="*/ 3893561 w 4164495"/>
              <a:gd name="connsiteY62" fmla="*/ 2587600 h 3780819"/>
              <a:gd name="connsiteX63" fmla="*/ 3961295 w 4164495"/>
              <a:gd name="connsiteY63" fmla="*/ 2632756 h 3780819"/>
              <a:gd name="connsiteX64" fmla="*/ 4085472 w 4164495"/>
              <a:gd name="connsiteY64" fmla="*/ 2666622 h 3780819"/>
              <a:gd name="connsiteX65" fmla="*/ 4141917 w 4164495"/>
              <a:gd name="connsiteY65" fmla="*/ 2655334 h 3780819"/>
              <a:gd name="connsiteX66" fmla="*/ 4153206 w 4164495"/>
              <a:gd name="connsiteY66" fmla="*/ 2621467 h 3780819"/>
              <a:gd name="connsiteX67" fmla="*/ 4164495 w 4164495"/>
              <a:gd name="connsiteY67" fmla="*/ 2576311 h 3780819"/>
              <a:gd name="connsiteX68" fmla="*/ 4141917 w 4164495"/>
              <a:gd name="connsiteY68" fmla="*/ 2373111 h 3780819"/>
              <a:gd name="connsiteX69" fmla="*/ 4108050 w 4164495"/>
              <a:gd name="connsiteY69" fmla="*/ 2305378 h 3780819"/>
              <a:gd name="connsiteX70" fmla="*/ 4074183 w 4164495"/>
              <a:gd name="connsiteY70" fmla="*/ 2282800 h 3780819"/>
              <a:gd name="connsiteX71" fmla="*/ 4017739 w 4164495"/>
              <a:gd name="connsiteY71" fmla="*/ 2215067 h 3780819"/>
              <a:gd name="connsiteX72" fmla="*/ 3927428 w 4164495"/>
              <a:gd name="connsiteY72" fmla="*/ 2124756 h 3780819"/>
              <a:gd name="connsiteX73" fmla="*/ 3882272 w 4164495"/>
              <a:gd name="connsiteY73" fmla="*/ 2057022 h 3780819"/>
              <a:gd name="connsiteX74" fmla="*/ 3780672 w 4164495"/>
              <a:gd name="connsiteY74" fmla="*/ 1966711 h 3780819"/>
              <a:gd name="connsiteX75" fmla="*/ 3746806 w 4164495"/>
              <a:gd name="connsiteY75" fmla="*/ 1921556 h 3780819"/>
              <a:gd name="connsiteX76" fmla="*/ 3712939 w 4164495"/>
              <a:gd name="connsiteY76" fmla="*/ 1898978 h 3780819"/>
              <a:gd name="connsiteX77" fmla="*/ 3656495 w 4164495"/>
              <a:gd name="connsiteY77" fmla="*/ 1842534 h 3780819"/>
              <a:gd name="connsiteX78" fmla="*/ 3633917 w 4164495"/>
              <a:gd name="connsiteY78" fmla="*/ 1808667 h 3780819"/>
              <a:gd name="connsiteX79" fmla="*/ 3588761 w 4164495"/>
              <a:gd name="connsiteY79" fmla="*/ 1774800 h 3780819"/>
              <a:gd name="connsiteX80" fmla="*/ 3566183 w 4164495"/>
              <a:gd name="connsiteY80" fmla="*/ 1740934 h 3780819"/>
              <a:gd name="connsiteX81" fmla="*/ 3487161 w 4164495"/>
              <a:gd name="connsiteY81" fmla="*/ 1673200 h 3780819"/>
              <a:gd name="connsiteX82" fmla="*/ 3419428 w 4164495"/>
              <a:gd name="connsiteY82" fmla="*/ 1594178 h 3780819"/>
              <a:gd name="connsiteX83" fmla="*/ 3385561 w 4164495"/>
              <a:gd name="connsiteY83" fmla="*/ 1560311 h 3780819"/>
              <a:gd name="connsiteX84" fmla="*/ 3329117 w 4164495"/>
              <a:gd name="connsiteY84" fmla="*/ 1481289 h 3780819"/>
              <a:gd name="connsiteX85" fmla="*/ 3238806 w 4164495"/>
              <a:gd name="connsiteY85" fmla="*/ 1379689 h 3780819"/>
              <a:gd name="connsiteX86" fmla="*/ 3204939 w 4164495"/>
              <a:gd name="connsiteY86" fmla="*/ 1323245 h 3780819"/>
              <a:gd name="connsiteX87" fmla="*/ 3159783 w 4164495"/>
              <a:gd name="connsiteY87" fmla="*/ 1266800 h 3780819"/>
              <a:gd name="connsiteX88" fmla="*/ 3194779 w 4164495"/>
              <a:gd name="connsiteY88" fmla="*/ 1301796 h 3780819"/>
              <a:gd name="connsiteX0" fmla="*/ 2979161 w 4164495"/>
              <a:gd name="connsiteY0" fmla="*/ 1074889 h 3780819"/>
              <a:gd name="connsiteX1" fmla="*/ 2922717 w 4164495"/>
              <a:gd name="connsiteY1" fmla="*/ 1018445 h 3780819"/>
              <a:gd name="connsiteX2" fmla="*/ 2854983 w 4164495"/>
              <a:gd name="connsiteY2" fmla="*/ 939422 h 3780819"/>
              <a:gd name="connsiteX3" fmla="*/ 2764672 w 4164495"/>
              <a:gd name="connsiteY3" fmla="*/ 860400 h 3780819"/>
              <a:gd name="connsiteX4" fmla="*/ 2617917 w 4164495"/>
              <a:gd name="connsiteY4" fmla="*/ 724934 h 3780819"/>
              <a:gd name="connsiteX5" fmla="*/ 2289547 w 4164495"/>
              <a:gd name="connsiteY5" fmla="*/ 535018 h 3780819"/>
              <a:gd name="connsiteX6" fmla="*/ 2001515 w 4164495"/>
              <a:gd name="connsiteY6" fmla="*/ 174978 h 3780819"/>
              <a:gd name="connsiteX7" fmla="*/ 1209427 w 4164495"/>
              <a:gd name="connsiteY7" fmla="*/ 174978 h 3780819"/>
              <a:gd name="connsiteX8" fmla="*/ 1680939 w 4164495"/>
              <a:gd name="connsiteY8" fmla="*/ 1176489 h 3780819"/>
              <a:gd name="connsiteX9" fmla="*/ 1353443 w 4164495"/>
              <a:gd name="connsiteY9" fmla="*/ 1399114 h 3780819"/>
              <a:gd name="connsiteX10" fmla="*/ 868139 w 4164495"/>
              <a:gd name="connsiteY10" fmla="*/ 995867 h 3780819"/>
              <a:gd name="connsiteX11" fmla="*/ 732672 w 4164495"/>
              <a:gd name="connsiteY11" fmla="*/ 939422 h 3780819"/>
              <a:gd name="connsiteX12" fmla="*/ 540761 w 4164495"/>
              <a:gd name="connsiteY12" fmla="*/ 950711 h 3780819"/>
              <a:gd name="connsiteX13" fmla="*/ 337561 w 4164495"/>
              <a:gd name="connsiteY13" fmla="*/ 1041022 h 3780819"/>
              <a:gd name="connsiteX14" fmla="*/ 235961 w 4164495"/>
              <a:gd name="connsiteY14" fmla="*/ 1244222 h 3780819"/>
              <a:gd name="connsiteX15" fmla="*/ 57299 w 4164495"/>
              <a:gd name="connsiteY15" fmla="*/ 1687146 h 3780819"/>
              <a:gd name="connsiteX16" fmla="*/ 213383 w 4164495"/>
              <a:gd name="connsiteY16" fmla="*/ 2237645 h 3780819"/>
              <a:gd name="connsiteX17" fmla="*/ 540761 w 4164495"/>
              <a:gd name="connsiteY17" fmla="*/ 2440845 h 3780819"/>
              <a:gd name="connsiteX18" fmla="*/ 947161 w 4164495"/>
              <a:gd name="connsiteY18" fmla="*/ 2655334 h 3780819"/>
              <a:gd name="connsiteX19" fmla="*/ 1071339 w 4164495"/>
              <a:gd name="connsiteY19" fmla="*/ 3264934 h 3780819"/>
              <a:gd name="connsiteX20" fmla="*/ 1195517 w 4164495"/>
              <a:gd name="connsiteY20" fmla="*/ 3422978 h 3780819"/>
              <a:gd name="connsiteX21" fmla="*/ 1353443 w 4164495"/>
              <a:gd name="connsiteY21" fmla="*/ 3127306 h 3780819"/>
              <a:gd name="connsiteX22" fmla="*/ 1669650 w 4164495"/>
              <a:gd name="connsiteY22" fmla="*/ 3716489 h 3780819"/>
              <a:gd name="connsiteX23" fmla="*/ 1782539 w 4164495"/>
              <a:gd name="connsiteY23" fmla="*/ 3513289 h 3780819"/>
              <a:gd name="connsiteX24" fmla="*/ 1793828 w 4164495"/>
              <a:gd name="connsiteY24" fmla="*/ 3479422 h 3780819"/>
              <a:gd name="connsiteX25" fmla="*/ 1929295 w 4164495"/>
              <a:gd name="connsiteY25" fmla="*/ 3535867 h 3780819"/>
              <a:gd name="connsiteX26" fmla="*/ 1997028 w 4164495"/>
              <a:gd name="connsiteY26" fmla="*/ 3569734 h 3780819"/>
              <a:gd name="connsiteX27" fmla="*/ 2064761 w 4164495"/>
              <a:gd name="connsiteY27" fmla="*/ 3614889 h 3780819"/>
              <a:gd name="connsiteX28" fmla="*/ 2098628 w 4164495"/>
              <a:gd name="connsiteY28" fmla="*/ 3626178 h 3780819"/>
              <a:gd name="connsiteX29" fmla="*/ 2279250 w 4164495"/>
              <a:gd name="connsiteY29" fmla="*/ 3648756 h 3780819"/>
              <a:gd name="connsiteX30" fmla="*/ 2346983 w 4164495"/>
              <a:gd name="connsiteY30" fmla="*/ 3660045 h 3780819"/>
              <a:gd name="connsiteX31" fmla="*/ 2448583 w 4164495"/>
              <a:gd name="connsiteY31" fmla="*/ 3648756 h 3780819"/>
              <a:gd name="connsiteX32" fmla="*/ 2459872 w 4164495"/>
              <a:gd name="connsiteY32" fmla="*/ 3614889 h 3780819"/>
              <a:gd name="connsiteX33" fmla="*/ 2493739 w 4164495"/>
              <a:gd name="connsiteY33" fmla="*/ 3603600 h 3780819"/>
              <a:gd name="connsiteX34" fmla="*/ 2505028 w 4164495"/>
              <a:gd name="connsiteY34" fmla="*/ 3569734 h 3780819"/>
              <a:gd name="connsiteX35" fmla="*/ 2584050 w 4164495"/>
              <a:gd name="connsiteY35" fmla="*/ 3513289 h 3780819"/>
              <a:gd name="connsiteX36" fmla="*/ 2617917 w 4164495"/>
              <a:gd name="connsiteY36" fmla="*/ 3456845 h 3780819"/>
              <a:gd name="connsiteX37" fmla="*/ 2651783 w 4164495"/>
              <a:gd name="connsiteY37" fmla="*/ 3422978 h 3780819"/>
              <a:gd name="connsiteX38" fmla="*/ 2696939 w 4164495"/>
              <a:gd name="connsiteY38" fmla="*/ 3343956 h 3780819"/>
              <a:gd name="connsiteX39" fmla="*/ 2730806 w 4164495"/>
              <a:gd name="connsiteY39" fmla="*/ 3050445 h 3780819"/>
              <a:gd name="connsiteX40" fmla="*/ 2753383 w 4164495"/>
              <a:gd name="connsiteY40" fmla="*/ 2824667 h 3780819"/>
              <a:gd name="connsiteX41" fmla="*/ 2775961 w 4164495"/>
              <a:gd name="connsiteY41" fmla="*/ 2700489 h 3780819"/>
              <a:gd name="connsiteX42" fmla="*/ 2787250 w 4164495"/>
              <a:gd name="connsiteY42" fmla="*/ 2666622 h 3780819"/>
              <a:gd name="connsiteX43" fmla="*/ 2821117 w 4164495"/>
              <a:gd name="connsiteY43" fmla="*/ 2644045 h 3780819"/>
              <a:gd name="connsiteX44" fmla="*/ 2854983 w 4164495"/>
              <a:gd name="connsiteY44" fmla="*/ 2576311 h 3780819"/>
              <a:gd name="connsiteX45" fmla="*/ 2877561 w 4164495"/>
              <a:gd name="connsiteY45" fmla="*/ 2542445 h 3780819"/>
              <a:gd name="connsiteX46" fmla="*/ 2900139 w 4164495"/>
              <a:gd name="connsiteY46" fmla="*/ 2497289 h 3780819"/>
              <a:gd name="connsiteX47" fmla="*/ 2922717 w 4164495"/>
              <a:gd name="connsiteY47" fmla="*/ 2463422 h 3780819"/>
              <a:gd name="connsiteX48" fmla="*/ 2967872 w 4164495"/>
              <a:gd name="connsiteY48" fmla="*/ 2406978 h 3780819"/>
              <a:gd name="connsiteX49" fmla="*/ 3001739 w 4164495"/>
              <a:gd name="connsiteY49" fmla="*/ 2327956 h 3780819"/>
              <a:gd name="connsiteX50" fmla="*/ 3092050 w 4164495"/>
              <a:gd name="connsiteY50" fmla="*/ 2294089 h 3780819"/>
              <a:gd name="connsiteX51" fmla="*/ 3125917 w 4164495"/>
              <a:gd name="connsiteY51" fmla="*/ 2271511 h 3780819"/>
              <a:gd name="connsiteX52" fmla="*/ 3159783 w 4164495"/>
              <a:gd name="connsiteY52" fmla="*/ 2260222 h 3780819"/>
              <a:gd name="connsiteX53" fmla="*/ 3453295 w 4164495"/>
              <a:gd name="connsiteY53" fmla="*/ 2248934 h 3780819"/>
              <a:gd name="connsiteX54" fmla="*/ 3475872 w 4164495"/>
              <a:gd name="connsiteY54" fmla="*/ 2203778 h 3780819"/>
              <a:gd name="connsiteX55" fmla="*/ 3509739 w 4164495"/>
              <a:gd name="connsiteY55" fmla="*/ 2237645 h 3780819"/>
              <a:gd name="connsiteX56" fmla="*/ 3532317 w 4164495"/>
              <a:gd name="connsiteY56" fmla="*/ 2327956 h 3780819"/>
              <a:gd name="connsiteX57" fmla="*/ 3577472 w 4164495"/>
              <a:gd name="connsiteY57" fmla="*/ 2361822 h 3780819"/>
              <a:gd name="connsiteX58" fmla="*/ 3622628 w 4164495"/>
              <a:gd name="connsiteY58" fmla="*/ 2429556 h 3780819"/>
              <a:gd name="connsiteX59" fmla="*/ 3735517 w 4164495"/>
              <a:gd name="connsiteY59" fmla="*/ 2508578 h 3780819"/>
              <a:gd name="connsiteX60" fmla="*/ 3769383 w 4164495"/>
              <a:gd name="connsiteY60" fmla="*/ 2531156 h 3780819"/>
              <a:gd name="connsiteX61" fmla="*/ 3848406 w 4164495"/>
              <a:gd name="connsiteY61" fmla="*/ 2576311 h 3780819"/>
              <a:gd name="connsiteX62" fmla="*/ 3893561 w 4164495"/>
              <a:gd name="connsiteY62" fmla="*/ 2587600 h 3780819"/>
              <a:gd name="connsiteX63" fmla="*/ 3961295 w 4164495"/>
              <a:gd name="connsiteY63" fmla="*/ 2632756 h 3780819"/>
              <a:gd name="connsiteX64" fmla="*/ 4085472 w 4164495"/>
              <a:gd name="connsiteY64" fmla="*/ 2666622 h 3780819"/>
              <a:gd name="connsiteX65" fmla="*/ 4141917 w 4164495"/>
              <a:gd name="connsiteY65" fmla="*/ 2655334 h 3780819"/>
              <a:gd name="connsiteX66" fmla="*/ 4153206 w 4164495"/>
              <a:gd name="connsiteY66" fmla="*/ 2621467 h 3780819"/>
              <a:gd name="connsiteX67" fmla="*/ 4164495 w 4164495"/>
              <a:gd name="connsiteY67" fmla="*/ 2576311 h 3780819"/>
              <a:gd name="connsiteX68" fmla="*/ 4141917 w 4164495"/>
              <a:gd name="connsiteY68" fmla="*/ 2373111 h 3780819"/>
              <a:gd name="connsiteX69" fmla="*/ 4108050 w 4164495"/>
              <a:gd name="connsiteY69" fmla="*/ 2305378 h 3780819"/>
              <a:gd name="connsiteX70" fmla="*/ 4074183 w 4164495"/>
              <a:gd name="connsiteY70" fmla="*/ 2282800 h 3780819"/>
              <a:gd name="connsiteX71" fmla="*/ 4017739 w 4164495"/>
              <a:gd name="connsiteY71" fmla="*/ 2215067 h 3780819"/>
              <a:gd name="connsiteX72" fmla="*/ 3927428 w 4164495"/>
              <a:gd name="connsiteY72" fmla="*/ 2124756 h 3780819"/>
              <a:gd name="connsiteX73" fmla="*/ 3882272 w 4164495"/>
              <a:gd name="connsiteY73" fmla="*/ 2057022 h 3780819"/>
              <a:gd name="connsiteX74" fmla="*/ 3780672 w 4164495"/>
              <a:gd name="connsiteY74" fmla="*/ 1966711 h 3780819"/>
              <a:gd name="connsiteX75" fmla="*/ 3746806 w 4164495"/>
              <a:gd name="connsiteY75" fmla="*/ 1921556 h 3780819"/>
              <a:gd name="connsiteX76" fmla="*/ 3712939 w 4164495"/>
              <a:gd name="connsiteY76" fmla="*/ 1898978 h 3780819"/>
              <a:gd name="connsiteX77" fmla="*/ 3656495 w 4164495"/>
              <a:gd name="connsiteY77" fmla="*/ 1842534 h 3780819"/>
              <a:gd name="connsiteX78" fmla="*/ 3633917 w 4164495"/>
              <a:gd name="connsiteY78" fmla="*/ 1808667 h 3780819"/>
              <a:gd name="connsiteX79" fmla="*/ 3588761 w 4164495"/>
              <a:gd name="connsiteY79" fmla="*/ 1774800 h 3780819"/>
              <a:gd name="connsiteX80" fmla="*/ 3566183 w 4164495"/>
              <a:gd name="connsiteY80" fmla="*/ 1740934 h 3780819"/>
              <a:gd name="connsiteX81" fmla="*/ 3487161 w 4164495"/>
              <a:gd name="connsiteY81" fmla="*/ 1673200 h 3780819"/>
              <a:gd name="connsiteX82" fmla="*/ 3419428 w 4164495"/>
              <a:gd name="connsiteY82" fmla="*/ 1594178 h 3780819"/>
              <a:gd name="connsiteX83" fmla="*/ 3385561 w 4164495"/>
              <a:gd name="connsiteY83" fmla="*/ 1560311 h 3780819"/>
              <a:gd name="connsiteX84" fmla="*/ 3329117 w 4164495"/>
              <a:gd name="connsiteY84" fmla="*/ 1481289 h 3780819"/>
              <a:gd name="connsiteX85" fmla="*/ 3238806 w 4164495"/>
              <a:gd name="connsiteY85" fmla="*/ 1379689 h 3780819"/>
              <a:gd name="connsiteX86" fmla="*/ 3204939 w 4164495"/>
              <a:gd name="connsiteY86" fmla="*/ 1323245 h 3780819"/>
              <a:gd name="connsiteX87" fmla="*/ 3159783 w 4164495"/>
              <a:gd name="connsiteY87" fmla="*/ 1266800 h 3780819"/>
              <a:gd name="connsiteX88" fmla="*/ 3194779 w 4164495"/>
              <a:gd name="connsiteY88" fmla="*/ 1301796 h 3780819"/>
              <a:gd name="connsiteX89" fmla="*/ 2979161 w 4164495"/>
              <a:gd name="connsiteY89" fmla="*/ 1074889 h 3780819"/>
              <a:gd name="connsiteX0" fmla="*/ 3238806 w 4164495"/>
              <a:gd name="connsiteY0" fmla="*/ 1379689 h 3780819"/>
              <a:gd name="connsiteX1" fmla="*/ 3204939 w 4164495"/>
              <a:gd name="connsiteY1" fmla="*/ 1323245 h 3780819"/>
              <a:gd name="connsiteX2" fmla="*/ 3159783 w 4164495"/>
              <a:gd name="connsiteY2" fmla="*/ 1266800 h 3780819"/>
              <a:gd name="connsiteX3" fmla="*/ 3194779 w 4164495"/>
              <a:gd name="connsiteY3" fmla="*/ 1301796 h 3780819"/>
              <a:gd name="connsiteX4" fmla="*/ 2979161 w 4164495"/>
              <a:gd name="connsiteY4" fmla="*/ 1074889 h 3780819"/>
              <a:gd name="connsiteX5" fmla="*/ 2922717 w 4164495"/>
              <a:gd name="connsiteY5" fmla="*/ 1018445 h 3780819"/>
              <a:gd name="connsiteX6" fmla="*/ 2854983 w 4164495"/>
              <a:gd name="connsiteY6" fmla="*/ 939422 h 3780819"/>
              <a:gd name="connsiteX7" fmla="*/ 2764672 w 4164495"/>
              <a:gd name="connsiteY7" fmla="*/ 860400 h 3780819"/>
              <a:gd name="connsiteX8" fmla="*/ 2617917 w 4164495"/>
              <a:gd name="connsiteY8" fmla="*/ 724934 h 3780819"/>
              <a:gd name="connsiteX9" fmla="*/ 2289547 w 4164495"/>
              <a:gd name="connsiteY9" fmla="*/ 535018 h 3780819"/>
              <a:gd name="connsiteX10" fmla="*/ 2001515 w 4164495"/>
              <a:gd name="connsiteY10" fmla="*/ 174978 h 3780819"/>
              <a:gd name="connsiteX11" fmla="*/ 1209427 w 4164495"/>
              <a:gd name="connsiteY11" fmla="*/ 174978 h 3780819"/>
              <a:gd name="connsiteX12" fmla="*/ 1680939 w 4164495"/>
              <a:gd name="connsiteY12" fmla="*/ 1176489 h 3780819"/>
              <a:gd name="connsiteX13" fmla="*/ 1353443 w 4164495"/>
              <a:gd name="connsiteY13" fmla="*/ 1399114 h 3780819"/>
              <a:gd name="connsiteX14" fmla="*/ 868139 w 4164495"/>
              <a:gd name="connsiteY14" fmla="*/ 995867 h 3780819"/>
              <a:gd name="connsiteX15" fmla="*/ 732672 w 4164495"/>
              <a:gd name="connsiteY15" fmla="*/ 939422 h 3780819"/>
              <a:gd name="connsiteX16" fmla="*/ 540761 w 4164495"/>
              <a:gd name="connsiteY16" fmla="*/ 950711 h 3780819"/>
              <a:gd name="connsiteX17" fmla="*/ 337561 w 4164495"/>
              <a:gd name="connsiteY17" fmla="*/ 1041022 h 3780819"/>
              <a:gd name="connsiteX18" fmla="*/ 235961 w 4164495"/>
              <a:gd name="connsiteY18" fmla="*/ 1244222 h 3780819"/>
              <a:gd name="connsiteX19" fmla="*/ 57299 w 4164495"/>
              <a:gd name="connsiteY19" fmla="*/ 1687146 h 3780819"/>
              <a:gd name="connsiteX20" fmla="*/ 213383 w 4164495"/>
              <a:gd name="connsiteY20" fmla="*/ 2237645 h 3780819"/>
              <a:gd name="connsiteX21" fmla="*/ 540761 w 4164495"/>
              <a:gd name="connsiteY21" fmla="*/ 2440845 h 3780819"/>
              <a:gd name="connsiteX22" fmla="*/ 947161 w 4164495"/>
              <a:gd name="connsiteY22" fmla="*/ 2655334 h 3780819"/>
              <a:gd name="connsiteX23" fmla="*/ 1071339 w 4164495"/>
              <a:gd name="connsiteY23" fmla="*/ 3264934 h 3780819"/>
              <a:gd name="connsiteX24" fmla="*/ 1195517 w 4164495"/>
              <a:gd name="connsiteY24" fmla="*/ 3422978 h 3780819"/>
              <a:gd name="connsiteX25" fmla="*/ 1353443 w 4164495"/>
              <a:gd name="connsiteY25" fmla="*/ 3127306 h 3780819"/>
              <a:gd name="connsiteX26" fmla="*/ 1669650 w 4164495"/>
              <a:gd name="connsiteY26" fmla="*/ 3716489 h 3780819"/>
              <a:gd name="connsiteX27" fmla="*/ 1782539 w 4164495"/>
              <a:gd name="connsiteY27" fmla="*/ 3513289 h 3780819"/>
              <a:gd name="connsiteX28" fmla="*/ 1793828 w 4164495"/>
              <a:gd name="connsiteY28" fmla="*/ 3479422 h 3780819"/>
              <a:gd name="connsiteX29" fmla="*/ 1929295 w 4164495"/>
              <a:gd name="connsiteY29" fmla="*/ 3535867 h 3780819"/>
              <a:gd name="connsiteX30" fmla="*/ 1997028 w 4164495"/>
              <a:gd name="connsiteY30" fmla="*/ 3569734 h 3780819"/>
              <a:gd name="connsiteX31" fmla="*/ 2064761 w 4164495"/>
              <a:gd name="connsiteY31" fmla="*/ 3614889 h 3780819"/>
              <a:gd name="connsiteX32" fmla="*/ 2098628 w 4164495"/>
              <a:gd name="connsiteY32" fmla="*/ 3626178 h 3780819"/>
              <a:gd name="connsiteX33" fmla="*/ 2279250 w 4164495"/>
              <a:gd name="connsiteY33" fmla="*/ 3648756 h 3780819"/>
              <a:gd name="connsiteX34" fmla="*/ 2346983 w 4164495"/>
              <a:gd name="connsiteY34" fmla="*/ 3660045 h 3780819"/>
              <a:gd name="connsiteX35" fmla="*/ 2448583 w 4164495"/>
              <a:gd name="connsiteY35" fmla="*/ 3648756 h 3780819"/>
              <a:gd name="connsiteX36" fmla="*/ 2459872 w 4164495"/>
              <a:gd name="connsiteY36" fmla="*/ 3614889 h 3780819"/>
              <a:gd name="connsiteX37" fmla="*/ 2493739 w 4164495"/>
              <a:gd name="connsiteY37" fmla="*/ 3603600 h 3780819"/>
              <a:gd name="connsiteX38" fmla="*/ 2505028 w 4164495"/>
              <a:gd name="connsiteY38" fmla="*/ 3569734 h 3780819"/>
              <a:gd name="connsiteX39" fmla="*/ 2584050 w 4164495"/>
              <a:gd name="connsiteY39" fmla="*/ 3513289 h 3780819"/>
              <a:gd name="connsiteX40" fmla="*/ 2617917 w 4164495"/>
              <a:gd name="connsiteY40" fmla="*/ 3456845 h 3780819"/>
              <a:gd name="connsiteX41" fmla="*/ 2651783 w 4164495"/>
              <a:gd name="connsiteY41" fmla="*/ 3422978 h 3780819"/>
              <a:gd name="connsiteX42" fmla="*/ 2696939 w 4164495"/>
              <a:gd name="connsiteY42" fmla="*/ 3343956 h 3780819"/>
              <a:gd name="connsiteX43" fmla="*/ 2730806 w 4164495"/>
              <a:gd name="connsiteY43" fmla="*/ 3050445 h 3780819"/>
              <a:gd name="connsiteX44" fmla="*/ 2753383 w 4164495"/>
              <a:gd name="connsiteY44" fmla="*/ 2824667 h 3780819"/>
              <a:gd name="connsiteX45" fmla="*/ 2775961 w 4164495"/>
              <a:gd name="connsiteY45" fmla="*/ 2700489 h 3780819"/>
              <a:gd name="connsiteX46" fmla="*/ 2787250 w 4164495"/>
              <a:gd name="connsiteY46" fmla="*/ 2666622 h 3780819"/>
              <a:gd name="connsiteX47" fmla="*/ 2821117 w 4164495"/>
              <a:gd name="connsiteY47" fmla="*/ 2644045 h 3780819"/>
              <a:gd name="connsiteX48" fmla="*/ 2854983 w 4164495"/>
              <a:gd name="connsiteY48" fmla="*/ 2576311 h 3780819"/>
              <a:gd name="connsiteX49" fmla="*/ 2877561 w 4164495"/>
              <a:gd name="connsiteY49" fmla="*/ 2542445 h 3780819"/>
              <a:gd name="connsiteX50" fmla="*/ 2900139 w 4164495"/>
              <a:gd name="connsiteY50" fmla="*/ 2497289 h 3780819"/>
              <a:gd name="connsiteX51" fmla="*/ 2922717 w 4164495"/>
              <a:gd name="connsiteY51" fmla="*/ 2463422 h 3780819"/>
              <a:gd name="connsiteX52" fmla="*/ 2967872 w 4164495"/>
              <a:gd name="connsiteY52" fmla="*/ 2406978 h 3780819"/>
              <a:gd name="connsiteX53" fmla="*/ 3001739 w 4164495"/>
              <a:gd name="connsiteY53" fmla="*/ 2327956 h 3780819"/>
              <a:gd name="connsiteX54" fmla="*/ 3092050 w 4164495"/>
              <a:gd name="connsiteY54" fmla="*/ 2294089 h 3780819"/>
              <a:gd name="connsiteX55" fmla="*/ 3125917 w 4164495"/>
              <a:gd name="connsiteY55" fmla="*/ 2271511 h 3780819"/>
              <a:gd name="connsiteX56" fmla="*/ 3159783 w 4164495"/>
              <a:gd name="connsiteY56" fmla="*/ 2260222 h 3780819"/>
              <a:gd name="connsiteX57" fmla="*/ 3453295 w 4164495"/>
              <a:gd name="connsiteY57" fmla="*/ 2248934 h 3780819"/>
              <a:gd name="connsiteX58" fmla="*/ 3475872 w 4164495"/>
              <a:gd name="connsiteY58" fmla="*/ 2203778 h 3780819"/>
              <a:gd name="connsiteX59" fmla="*/ 3509739 w 4164495"/>
              <a:gd name="connsiteY59" fmla="*/ 2237645 h 3780819"/>
              <a:gd name="connsiteX60" fmla="*/ 3532317 w 4164495"/>
              <a:gd name="connsiteY60" fmla="*/ 2327956 h 3780819"/>
              <a:gd name="connsiteX61" fmla="*/ 3577472 w 4164495"/>
              <a:gd name="connsiteY61" fmla="*/ 2361822 h 3780819"/>
              <a:gd name="connsiteX62" fmla="*/ 3622628 w 4164495"/>
              <a:gd name="connsiteY62" fmla="*/ 2429556 h 3780819"/>
              <a:gd name="connsiteX63" fmla="*/ 3735517 w 4164495"/>
              <a:gd name="connsiteY63" fmla="*/ 2508578 h 3780819"/>
              <a:gd name="connsiteX64" fmla="*/ 3769383 w 4164495"/>
              <a:gd name="connsiteY64" fmla="*/ 2531156 h 3780819"/>
              <a:gd name="connsiteX65" fmla="*/ 3848406 w 4164495"/>
              <a:gd name="connsiteY65" fmla="*/ 2576311 h 3780819"/>
              <a:gd name="connsiteX66" fmla="*/ 3893561 w 4164495"/>
              <a:gd name="connsiteY66" fmla="*/ 2587600 h 3780819"/>
              <a:gd name="connsiteX67" fmla="*/ 3961295 w 4164495"/>
              <a:gd name="connsiteY67" fmla="*/ 2632756 h 3780819"/>
              <a:gd name="connsiteX68" fmla="*/ 4085472 w 4164495"/>
              <a:gd name="connsiteY68" fmla="*/ 2666622 h 3780819"/>
              <a:gd name="connsiteX69" fmla="*/ 4141917 w 4164495"/>
              <a:gd name="connsiteY69" fmla="*/ 2655334 h 3780819"/>
              <a:gd name="connsiteX70" fmla="*/ 4153206 w 4164495"/>
              <a:gd name="connsiteY70" fmla="*/ 2621467 h 3780819"/>
              <a:gd name="connsiteX71" fmla="*/ 4164495 w 4164495"/>
              <a:gd name="connsiteY71" fmla="*/ 2576311 h 3780819"/>
              <a:gd name="connsiteX72" fmla="*/ 4141917 w 4164495"/>
              <a:gd name="connsiteY72" fmla="*/ 2373111 h 3780819"/>
              <a:gd name="connsiteX73" fmla="*/ 4108050 w 4164495"/>
              <a:gd name="connsiteY73" fmla="*/ 2305378 h 3780819"/>
              <a:gd name="connsiteX74" fmla="*/ 4074183 w 4164495"/>
              <a:gd name="connsiteY74" fmla="*/ 2282800 h 3780819"/>
              <a:gd name="connsiteX75" fmla="*/ 4017739 w 4164495"/>
              <a:gd name="connsiteY75" fmla="*/ 2215067 h 3780819"/>
              <a:gd name="connsiteX76" fmla="*/ 3927428 w 4164495"/>
              <a:gd name="connsiteY76" fmla="*/ 2124756 h 3780819"/>
              <a:gd name="connsiteX77" fmla="*/ 3882272 w 4164495"/>
              <a:gd name="connsiteY77" fmla="*/ 2057022 h 3780819"/>
              <a:gd name="connsiteX78" fmla="*/ 3780672 w 4164495"/>
              <a:gd name="connsiteY78" fmla="*/ 1966711 h 3780819"/>
              <a:gd name="connsiteX79" fmla="*/ 3746806 w 4164495"/>
              <a:gd name="connsiteY79" fmla="*/ 1921556 h 3780819"/>
              <a:gd name="connsiteX80" fmla="*/ 3712939 w 4164495"/>
              <a:gd name="connsiteY80" fmla="*/ 1898978 h 3780819"/>
              <a:gd name="connsiteX81" fmla="*/ 3656495 w 4164495"/>
              <a:gd name="connsiteY81" fmla="*/ 1842534 h 3780819"/>
              <a:gd name="connsiteX82" fmla="*/ 3633917 w 4164495"/>
              <a:gd name="connsiteY82" fmla="*/ 1808667 h 3780819"/>
              <a:gd name="connsiteX83" fmla="*/ 3588761 w 4164495"/>
              <a:gd name="connsiteY83" fmla="*/ 1774800 h 3780819"/>
              <a:gd name="connsiteX84" fmla="*/ 3566183 w 4164495"/>
              <a:gd name="connsiteY84" fmla="*/ 1740934 h 3780819"/>
              <a:gd name="connsiteX85" fmla="*/ 3487161 w 4164495"/>
              <a:gd name="connsiteY85" fmla="*/ 1673200 h 3780819"/>
              <a:gd name="connsiteX86" fmla="*/ 3419428 w 4164495"/>
              <a:gd name="connsiteY86" fmla="*/ 1594178 h 3780819"/>
              <a:gd name="connsiteX87" fmla="*/ 3385561 w 4164495"/>
              <a:gd name="connsiteY87" fmla="*/ 1560311 h 3780819"/>
              <a:gd name="connsiteX88" fmla="*/ 3329117 w 4164495"/>
              <a:gd name="connsiteY88" fmla="*/ 1481289 h 3780819"/>
              <a:gd name="connsiteX89" fmla="*/ 3330246 w 4164495"/>
              <a:gd name="connsiteY89" fmla="*/ 1471129 h 3780819"/>
              <a:gd name="connsiteX0" fmla="*/ 3238806 w 4164495"/>
              <a:gd name="connsiteY0" fmla="*/ 1379689 h 3780819"/>
              <a:gd name="connsiteX1" fmla="*/ 3159783 w 4164495"/>
              <a:gd name="connsiteY1" fmla="*/ 1266800 h 3780819"/>
              <a:gd name="connsiteX2" fmla="*/ 3194779 w 4164495"/>
              <a:gd name="connsiteY2" fmla="*/ 1301796 h 3780819"/>
              <a:gd name="connsiteX3" fmla="*/ 2979161 w 4164495"/>
              <a:gd name="connsiteY3" fmla="*/ 1074889 h 3780819"/>
              <a:gd name="connsiteX4" fmla="*/ 2922717 w 4164495"/>
              <a:gd name="connsiteY4" fmla="*/ 1018445 h 3780819"/>
              <a:gd name="connsiteX5" fmla="*/ 2854983 w 4164495"/>
              <a:gd name="connsiteY5" fmla="*/ 939422 h 3780819"/>
              <a:gd name="connsiteX6" fmla="*/ 2764672 w 4164495"/>
              <a:gd name="connsiteY6" fmla="*/ 860400 h 3780819"/>
              <a:gd name="connsiteX7" fmla="*/ 2617917 w 4164495"/>
              <a:gd name="connsiteY7" fmla="*/ 724934 h 3780819"/>
              <a:gd name="connsiteX8" fmla="*/ 2289547 w 4164495"/>
              <a:gd name="connsiteY8" fmla="*/ 535018 h 3780819"/>
              <a:gd name="connsiteX9" fmla="*/ 2001515 w 4164495"/>
              <a:gd name="connsiteY9" fmla="*/ 174978 h 3780819"/>
              <a:gd name="connsiteX10" fmla="*/ 1209427 w 4164495"/>
              <a:gd name="connsiteY10" fmla="*/ 174978 h 3780819"/>
              <a:gd name="connsiteX11" fmla="*/ 1680939 w 4164495"/>
              <a:gd name="connsiteY11" fmla="*/ 1176489 h 3780819"/>
              <a:gd name="connsiteX12" fmla="*/ 1353443 w 4164495"/>
              <a:gd name="connsiteY12" fmla="*/ 1399114 h 3780819"/>
              <a:gd name="connsiteX13" fmla="*/ 868139 w 4164495"/>
              <a:gd name="connsiteY13" fmla="*/ 995867 h 3780819"/>
              <a:gd name="connsiteX14" fmla="*/ 732672 w 4164495"/>
              <a:gd name="connsiteY14" fmla="*/ 939422 h 3780819"/>
              <a:gd name="connsiteX15" fmla="*/ 540761 w 4164495"/>
              <a:gd name="connsiteY15" fmla="*/ 950711 h 3780819"/>
              <a:gd name="connsiteX16" fmla="*/ 337561 w 4164495"/>
              <a:gd name="connsiteY16" fmla="*/ 1041022 h 3780819"/>
              <a:gd name="connsiteX17" fmla="*/ 235961 w 4164495"/>
              <a:gd name="connsiteY17" fmla="*/ 1244222 h 3780819"/>
              <a:gd name="connsiteX18" fmla="*/ 57299 w 4164495"/>
              <a:gd name="connsiteY18" fmla="*/ 1687146 h 3780819"/>
              <a:gd name="connsiteX19" fmla="*/ 213383 w 4164495"/>
              <a:gd name="connsiteY19" fmla="*/ 2237645 h 3780819"/>
              <a:gd name="connsiteX20" fmla="*/ 540761 w 4164495"/>
              <a:gd name="connsiteY20" fmla="*/ 2440845 h 3780819"/>
              <a:gd name="connsiteX21" fmla="*/ 947161 w 4164495"/>
              <a:gd name="connsiteY21" fmla="*/ 2655334 h 3780819"/>
              <a:gd name="connsiteX22" fmla="*/ 1071339 w 4164495"/>
              <a:gd name="connsiteY22" fmla="*/ 3264934 h 3780819"/>
              <a:gd name="connsiteX23" fmla="*/ 1195517 w 4164495"/>
              <a:gd name="connsiteY23" fmla="*/ 3422978 h 3780819"/>
              <a:gd name="connsiteX24" fmla="*/ 1353443 w 4164495"/>
              <a:gd name="connsiteY24" fmla="*/ 3127306 h 3780819"/>
              <a:gd name="connsiteX25" fmla="*/ 1669650 w 4164495"/>
              <a:gd name="connsiteY25" fmla="*/ 3716489 h 3780819"/>
              <a:gd name="connsiteX26" fmla="*/ 1782539 w 4164495"/>
              <a:gd name="connsiteY26" fmla="*/ 3513289 h 3780819"/>
              <a:gd name="connsiteX27" fmla="*/ 1793828 w 4164495"/>
              <a:gd name="connsiteY27" fmla="*/ 3479422 h 3780819"/>
              <a:gd name="connsiteX28" fmla="*/ 1929295 w 4164495"/>
              <a:gd name="connsiteY28" fmla="*/ 3535867 h 3780819"/>
              <a:gd name="connsiteX29" fmla="*/ 1997028 w 4164495"/>
              <a:gd name="connsiteY29" fmla="*/ 3569734 h 3780819"/>
              <a:gd name="connsiteX30" fmla="*/ 2064761 w 4164495"/>
              <a:gd name="connsiteY30" fmla="*/ 3614889 h 3780819"/>
              <a:gd name="connsiteX31" fmla="*/ 2098628 w 4164495"/>
              <a:gd name="connsiteY31" fmla="*/ 3626178 h 3780819"/>
              <a:gd name="connsiteX32" fmla="*/ 2279250 w 4164495"/>
              <a:gd name="connsiteY32" fmla="*/ 3648756 h 3780819"/>
              <a:gd name="connsiteX33" fmla="*/ 2346983 w 4164495"/>
              <a:gd name="connsiteY33" fmla="*/ 3660045 h 3780819"/>
              <a:gd name="connsiteX34" fmla="*/ 2448583 w 4164495"/>
              <a:gd name="connsiteY34" fmla="*/ 3648756 h 3780819"/>
              <a:gd name="connsiteX35" fmla="*/ 2459872 w 4164495"/>
              <a:gd name="connsiteY35" fmla="*/ 3614889 h 3780819"/>
              <a:gd name="connsiteX36" fmla="*/ 2493739 w 4164495"/>
              <a:gd name="connsiteY36" fmla="*/ 3603600 h 3780819"/>
              <a:gd name="connsiteX37" fmla="*/ 2505028 w 4164495"/>
              <a:gd name="connsiteY37" fmla="*/ 3569734 h 3780819"/>
              <a:gd name="connsiteX38" fmla="*/ 2584050 w 4164495"/>
              <a:gd name="connsiteY38" fmla="*/ 3513289 h 3780819"/>
              <a:gd name="connsiteX39" fmla="*/ 2617917 w 4164495"/>
              <a:gd name="connsiteY39" fmla="*/ 3456845 h 3780819"/>
              <a:gd name="connsiteX40" fmla="*/ 2651783 w 4164495"/>
              <a:gd name="connsiteY40" fmla="*/ 3422978 h 3780819"/>
              <a:gd name="connsiteX41" fmla="*/ 2696939 w 4164495"/>
              <a:gd name="connsiteY41" fmla="*/ 3343956 h 3780819"/>
              <a:gd name="connsiteX42" fmla="*/ 2730806 w 4164495"/>
              <a:gd name="connsiteY42" fmla="*/ 3050445 h 3780819"/>
              <a:gd name="connsiteX43" fmla="*/ 2753383 w 4164495"/>
              <a:gd name="connsiteY43" fmla="*/ 2824667 h 3780819"/>
              <a:gd name="connsiteX44" fmla="*/ 2775961 w 4164495"/>
              <a:gd name="connsiteY44" fmla="*/ 2700489 h 3780819"/>
              <a:gd name="connsiteX45" fmla="*/ 2787250 w 4164495"/>
              <a:gd name="connsiteY45" fmla="*/ 2666622 h 3780819"/>
              <a:gd name="connsiteX46" fmla="*/ 2821117 w 4164495"/>
              <a:gd name="connsiteY46" fmla="*/ 2644045 h 3780819"/>
              <a:gd name="connsiteX47" fmla="*/ 2854983 w 4164495"/>
              <a:gd name="connsiteY47" fmla="*/ 2576311 h 3780819"/>
              <a:gd name="connsiteX48" fmla="*/ 2877561 w 4164495"/>
              <a:gd name="connsiteY48" fmla="*/ 2542445 h 3780819"/>
              <a:gd name="connsiteX49" fmla="*/ 2900139 w 4164495"/>
              <a:gd name="connsiteY49" fmla="*/ 2497289 h 3780819"/>
              <a:gd name="connsiteX50" fmla="*/ 2922717 w 4164495"/>
              <a:gd name="connsiteY50" fmla="*/ 2463422 h 3780819"/>
              <a:gd name="connsiteX51" fmla="*/ 2967872 w 4164495"/>
              <a:gd name="connsiteY51" fmla="*/ 2406978 h 3780819"/>
              <a:gd name="connsiteX52" fmla="*/ 3001739 w 4164495"/>
              <a:gd name="connsiteY52" fmla="*/ 2327956 h 3780819"/>
              <a:gd name="connsiteX53" fmla="*/ 3092050 w 4164495"/>
              <a:gd name="connsiteY53" fmla="*/ 2294089 h 3780819"/>
              <a:gd name="connsiteX54" fmla="*/ 3125917 w 4164495"/>
              <a:gd name="connsiteY54" fmla="*/ 2271511 h 3780819"/>
              <a:gd name="connsiteX55" fmla="*/ 3159783 w 4164495"/>
              <a:gd name="connsiteY55" fmla="*/ 2260222 h 3780819"/>
              <a:gd name="connsiteX56" fmla="*/ 3453295 w 4164495"/>
              <a:gd name="connsiteY56" fmla="*/ 2248934 h 3780819"/>
              <a:gd name="connsiteX57" fmla="*/ 3475872 w 4164495"/>
              <a:gd name="connsiteY57" fmla="*/ 2203778 h 3780819"/>
              <a:gd name="connsiteX58" fmla="*/ 3509739 w 4164495"/>
              <a:gd name="connsiteY58" fmla="*/ 2237645 h 3780819"/>
              <a:gd name="connsiteX59" fmla="*/ 3532317 w 4164495"/>
              <a:gd name="connsiteY59" fmla="*/ 2327956 h 3780819"/>
              <a:gd name="connsiteX60" fmla="*/ 3577472 w 4164495"/>
              <a:gd name="connsiteY60" fmla="*/ 2361822 h 3780819"/>
              <a:gd name="connsiteX61" fmla="*/ 3622628 w 4164495"/>
              <a:gd name="connsiteY61" fmla="*/ 2429556 h 3780819"/>
              <a:gd name="connsiteX62" fmla="*/ 3735517 w 4164495"/>
              <a:gd name="connsiteY62" fmla="*/ 2508578 h 3780819"/>
              <a:gd name="connsiteX63" fmla="*/ 3769383 w 4164495"/>
              <a:gd name="connsiteY63" fmla="*/ 2531156 h 3780819"/>
              <a:gd name="connsiteX64" fmla="*/ 3848406 w 4164495"/>
              <a:gd name="connsiteY64" fmla="*/ 2576311 h 3780819"/>
              <a:gd name="connsiteX65" fmla="*/ 3893561 w 4164495"/>
              <a:gd name="connsiteY65" fmla="*/ 2587600 h 3780819"/>
              <a:gd name="connsiteX66" fmla="*/ 3961295 w 4164495"/>
              <a:gd name="connsiteY66" fmla="*/ 2632756 h 3780819"/>
              <a:gd name="connsiteX67" fmla="*/ 4085472 w 4164495"/>
              <a:gd name="connsiteY67" fmla="*/ 2666622 h 3780819"/>
              <a:gd name="connsiteX68" fmla="*/ 4141917 w 4164495"/>
              <a:gd name="connsiteY68" fmla="*/ 2655334 h 3780819"/>
              <a:gd name="connsiteX69" fmla="*/ 4153206 w 4164495"/>
              <a:gd name="connsiteY69" fmla="*/ 2621467 h 3780819"/>
              <a:gd name="connsiteX70" fmla="*/ 4164495 w 4164495"/>
              <a:gd name="connsiteY70" fmla="*/ 2576311 h 3780819"/>
              <a:gd name="connsiteX71" fmla="*/ 4141917 w 4164495"/>
              <a:gd name="connsiteY71" fmla="*/ 2373111 h 3780819"/>
              <a:gd name="connsiteX72" fmla="*/ 4108050 w 4164495"/>
              <a:gd name="connsiteY72" fmla="*/ 2305378 h 3780819"/>
              <a:gd name="connsiteX73" fmla="*/ 4074183 w 4164495"/>
              <a:gd name="connsiteY73" fmla="*/ 2282800 h 3780819"/>
              <a:gd name="connsiteX74" fmla="*/ 4017739 w 4164495"/>
              <a:gd name="connsiteY74" fmla="*/ 2215067 h 3780819"/>
              <a:gd name="connsiteX75" fmla="*/ 3927428 w 4164495"/>
              <a:gd name="connsiteY75" fmla="*/ 2124756 h 3780819"/>
              <a:gd name="connsiteX76" fmla="*/ 3882272 w 4164495"/>
              <a:gd name="connsiteY76" fmla="*/ 2057022 h 3780819"/>
              <a:gd name="connsiteX77" fmla="*/ 3780672 w 4164495"/>
              <a:gd name="connsiteY77" fmla="*/ 1966711 h 3780819"/>
              <a:gd name="connsiteX78" fmla="*/ 3746806 w 4164495"/>
              <a:gd name="connsiteY78" fmla="*/ 1921556 h 3780819"/>
              <a:gd name="connsiteX79" fmla="*/ 3712939 w 4164495"/>
              <a:gd name="connsiteY79" fmla="*/ 1898978 h 3780819"/>
              <a:gd name="connsiteX80" fmla="*/ 3656495 w 4164495"/>
              <a:gd name="connsiteY80" fmla="*/ 1842534 h 3780819"/>
              <a:gd name="connsiteX81" fmla="*/ 3633917 w 4164495"/>
              <a:gd name="connsiteY81" fmla="*/ 1808667 h 3780819"/>
              <a:gd name="connsiteX82" fmla="*/ 3588761 w 4164495"/>
              <a:gd name="connsiteY82" fmla="*/ 1774800 h 3780819"/>
              <a:gd name="connsiteX83" fmla="*/ 3566183 w 4164495"/>
              <a:gd name="connsiteY83" fmla="*/ 1740934 h 3780819"/>
              <a:gd name="connsiteX84" fmla="*/ 3487161 w 4164495"/>
              <a:gd name="connsiteY84" fmla="*/ 1673200 h 3780819"/>
              <a:gd name="connsiteX85" fmla="*/ 3419428 w 4164495"/>
              <a:gd name="connsiteY85" fmla="*/ 1594178 h 3780819"/>
              <a:gd name="connsiteX86" fmla="*/ 3385561 w 4164495"/>
              <a:gd name="connsiteY86" fmla="*/ 1560311 h 3780819"/>
              <a:gd name="connsiteX87" fmla="*/ 3329117 w 4164495"/>
              <a:gd name="connsiteY87" fmla="*/ 1481289 h 3780819"/>
              <a:gd name="connsiteX88" fmla="*/ 3330246 w 4164495"/>
              <a:gd name="connsiteY88" fmla="*/ 1471129 h 3780819"/>
              <a:gd name="connsiteX0" fmla="*/ 3238806 w 4164495"/>
              <a:gd name="connsiteY0" fmla="*/ 1379689 h 3780819"/>
              <a:gd name="connsiteX1" fmla="*/ 3159783 w 4164495"/>
              <a:gd name="connsiteY1" fmla="*/ 1266800 h 3780819"/>
              <a:gd name="connsiteX2" fmla="*/ 3194779 w 4164495"/>
              <a:gd name="connsiteY2" fmla="*/ 1301796 h 3780819"/>
              <a:gd name="connsiteX3" fmla="*/ 2979161 w 4164495"/>
              <a:gd name="connsiteY3" fmla="*/ 1074889 h 3780819"/>
              <a:gd name="connsiteX4" fmla="*/ 2922717 w 4164495"/>
              <a:gd name="connsiteY4" fmla="*/ 1018445 h 3780819"/>
              <a:gd name="connsiteX5" fmla="*/ 2854983 w 4164495"/>
              <a:gd name="connsiteY5" fmla="*/ 939422 h 3780819"/>
              <a:gd name="connsiteX6" fmla="*/ 2764672 w 4164495"/>
              <a:gd name="connsiteY6" fmla="*/ 860400 h 3780819"/>
              <a:gd name="connsiteX7" fmla="*/ 2617917 w 4164495"/>
              <a:gd name="connsiteY7" fmla="*/ 724934 h 3780819"/>
              <a:gd name="connsiteX8" fmla="*/ 2289547 w 4164495"/>
              <a:gd name="connsiteY8" fmla="*/ 535018 h 3780819"/>
              <a:gd name="connsiteX9" fmla="*/ 2001515 w 4164495"/>
              <a:gd name="connsiteY9" fmla="*/ 174978 h 3780819"/>
              <a:gd name="connsiteX10" fmla="*/ 1209427 w 4164495"/>
              <a:gd name="connsiteY10" fmla="*/ 174978 h 3780819"/>
              <a:gd name="connsiteX11" fmla="*/ 1680939 w 4164495"/>
              <a:gd name="connsiteY11" fmla="*/ 1176489 h 3780819"/>
              <a:gd name="connsiteX12" fmla="*/ 1353443 w 4164495"/>
              <a:gd name="connsiteY12" fmla="*/ 1399114 h 3780819"/>
              <a:gd name="connsiteX13" fmla="*/ 868139 w 4164495"/>
              <a:gd name="connsiteY13" fmla="*/ 995867 h 3780819"/>
              <a:gd name="connsiteX14" fmla="*/ 732672 w 4164495"/>
              <a:gd name="connsiteY14" fmla="*/ 939422 h 3780819"/>
              <a:gd name="connsiteX15" fmla="*/ 540761 w 4164495"/>
              <a:gd name="connsiteY15" fmla="*/ 950711 h 3780819"/>
              <a:gd name="connsiteX16" fmla="*/ 337561 w 4164495"/>
              <a:gd name="connsiteY16" fmla="*/ 1041022 h 3780819"/>
              <a:gd name="connsiteX17" fmla="*/ 235961 w 4164495"/>
              <a:gd name="connsiteY17" fmla="*/ 1244222 h 3780819"/>
              <a:gd name="connsiteX18" fmla="*/ 57299 w 4164495"/>
              <a:gd name="connsiteY18" fmla="*/ 1687146 h 3780819"/>
              <a:gd name="connsiteX19" fmla="*/ 213383 w 4164495"/>
              <a:gd name="connsiteY19" fmla="*/ 2237645 h 3780819"/>
              <a:gd name="connsiteX20" fmla="*/ 540761 w 4164495"/>
              <a:gd name="connsiteY20" fmla="*/ 2440845 h 3780819"/>
              <a:gd name="connsiteX21" fmla="*/ 947161 w 4164495"/>
              <a:gd name="connsiteY21" fmla="*/ 2655334 h 3780819"/>
              <a:gd name="connsiteX22" fmla="*/ 1071339 w 4164495"/>
              <a:gd name="connsiteY22" fmla="*/ 3264934 h 3780819"/>
              <a:gd name="connsiteX23" fmla="*/ 1195517 w 4164495"/>
              <a:gd name="connsiteY23" fmla="*/ 3422978 h 3780819"/>
              <a:gd name="connsiteX24" fmla="*/ 1353443 w 4164495"/>
              <a:gd name="connsiteY24" fmla="*/ 3127306 h 3780819"/>
              <a:gd name="connsiteX25" fmla="*/ 1669650 w 4164495"/>
              <a:gd name="connsiteY25" fmla="*/ 3716489 h 3780819"/>
              <a:gd name="connsiteX26" fmla="*/ 1782539 w 4164495"/>
              <a:gd name="connsiteY26" fmla="*/ 3513289 h 3780819"/>
              <a:gd name="connsiteX27" fmla="*/ 1793828 w 4164495"/>
              <a:gd name="connsiteY27" fmla="*/ 3479422 h 3780819"/>
              <a:gd name="connsiteX28" fmla="*/ 1929295 w 4164495"/>
              <a:gd name="connsiteY28" fmla="*/ 3535867 h 3780819"/>
              <a:gd name="connsiteX29" fmla="*/ 1997028 w 4164495"/>
              <a:gd name="connsiteY29" fmla="*/ 3569734 h 3780819"/>
              <a:gd name="connsiteX30" fmla="*/ 2064761 w 4164495"/>
              <a:gd name="connsiteY30" fmla="*/ 3614889 h 3780819"/>
              <a:gd name="connsiteX31" fmla="*/ 2098628 w 4164495"/>
              <a:gd name="connsiteY31" fmla="*/ 3626178 h 3780819"/>
              <a:gd name="connsiteX32" fmla="*/ 2279250 w 4164495"/>
              <a:gd name="connsiteY32" fmla="*/ 3648756 h 3780819"/>
              <a:gd name="connsiteX33" fmla="*/ 2346983 w 4164495"/>
              <a:gd name="connsiteY33" fmla="*/ 3660045 h 3780819"/>
              <a:gd name="connsiteX34" fmla="*/ 2448583 w 4164495"/>
              <a:gd name="connsiteY34" fmla="*/ 3648756 h 3780819"/>
              <a:gd name="connsiteX35" fmla="*/ 2459872 w 4164495"/>
              <a:gd name="connsiteY35" fmla="*/ 3614889 h 3780819"/>
              <a:gd name="connsiteX36" fmla="*/ 2493739 w 4164495"/>
              <a:gd name="connsiteY36" fmla="*/ 3603600 h 3780819"/>
              <a:gd name="connsiteX37" fmla="*/ 2505028 w 4164495"/>
              <a:gd name="connsiteY37" fmla="*/ 3569734 h 3780819"/>
              <a:gd name="connsiteX38" fmla="*/ 2584050 w 4164495"/>
              <a:gd name="connsiteY38" fmla="*/ 3513289 h 3780819"/>
              <a:gd name="connsiteX39" fmla="*/ 2617917 w 4164495"/>
              <a:gd name="connsiteY39" fmla="*/ 3456845 h 3780819"/>
              <a:gd name="connsiteX40" fmla="*/ 2651783 w 4164495"/>
              <a:gd name="connsiteY40" fmla="*/ 3422978 h 3780819"/>
              <a:gd name="connsiteX41" fmla="*/ 2696939 w 4164495"/>
              <a:gd name="connsiteY41" fmla="*/ 3343956 h 3780819"/>
              <a:gd name="connsiteX42" fmla="*/ 2730806 w 4164495"/>
              <a:gd name="connsiteY42" fmla="*/ 3050445 h 3780819"/>
              <a:gd name="connsiteX43" fmla="*/ 2753383 w 4164495"/>
              <a:gd name="connsiteY43" fmla="*/ 2824667 h 3780819"/>
              <a:gd name="connsiteX44" fmla="*/ 2775961 w 4164495"/>
              <a:gd name="connsiteY44" fmla="*/ 2700489 h 3780819"/>
              <a:gd name="connsiteX45" fmla="*/ 2787250 w 4164495"/>
              <a:gd name="connsiteY45" fmla="*/ 2666622 h 3780819"/>
              <a:gd name="connsiteX46" fmla="*/ 2821117 w 4164495"/>
              <a:gd name="connsiteY46" fmla="*/ 2644045 h 3780819"/>
              <a:gd name="connsiteX47" fmla="*/ 2854983 w 4164495"/>
              <a:gd name="connsiteY47" fmla="*/ 2576311 h 3780819"/>
              <a:gd name="connsiteX48" fmla="*/ 2877561 w 4164495"/>
              <a:gd name="connsiteY48" fmla="*/ 2542445 h 3780819"/>
              <a:gd name="connsiteX49" fmla="*/ 2900139 w 4164495"/>
              <a:gd name="connsiteY49" fmla="*/ 2497289 h 3780819"/>
              <a:gd name="connsiteX50" fmla="*/ 2922717 w 4164495"/>
              <a:gd name="connsiteY50" fmla="*/ 2463422 h 3780819"/>
              <a:gd name="connsiteX51" fmla="*/ 2967872 w 4164495"/>
              <a:gd name="connsiteY51" fmla="*/ 2406978 h 3780819"/>
              <a:gd name="connsiteX52" fmla="*/ 3001739 w 4164495"/>
              <a:gd name="connsiteY52" fmla="*/ 2327956 h 3780819"/>
              <a:gd name="connsiteX53" fmla="*/ 3092050 w 4164495"/>
              <a:gd name="connsiteY53" fmla="*/ 2294089 h 3780819"/>
              <a:gd name="connsiteX54" fmla="*/ 3125917 w 4164495"/>
              <a:gd name="connsiteY54" fmla="*/ 2271511 h 3780819"/>
              <a:gd name="connsiteX55" fmla="*/ 3159783 w 4164495"/>
              <a:gd name="connsiteY55" fmla="*/ 2260222 h 3780819"/>
              <a:gd name="connsiteX56" fmla="*/ 3453295 w 4164495"/>
              <a:gd name="connsiteY56" fmla="*/ 2248934 h 3780819"/>
              <a:gd name="connsiteX57" fmla="*/ 3475872 w 4164495"/>
              <a:gd name="connsiteY57" fmla="*/ 2203778 h 3780819"/>
              <a:gd name="connsiteX58" fmla="*/ 3509739 w 4164495"/>
              <a:gd name="connsiteY58" fmla="*/ 2237645 h 3780819"/>
              <a:gd name="connsiteX59" fmla="*/ 3532317 w 4164495"/>
              <a:gd name="connsiteY59" fmla="*/ 2327956 h 3780819"/>
              <a:gd name="connsiteX60" fmla="*/ 3577472 w 4164495"/>
              <a:gd name="connsiteY60" fmla="*/ 2361822 h 3780819"/>
              <a:gd name="connsiteX61" fmla="*/ 3622628 w 4164495"/>
              <a:gd name="connsiteY61" fmla="*/ 2429556 h 3780819"/>
              <a:gd name="connsiteX62" fmla="*/ 3735517 w 4164495"/>
              <a:gd name="connsiteY62" fmla="*/ 2508578 h 3780819"/>
              <a:gd name="connsiteX63" fmla="*/ 3769383 w 4164495"/>
              <a:gd name="connsiteY63" fmla="*/ 2531156 h 3780819"/>
              <a:gd name="connsiteX64" fmla="*/ 3848406 w 4164495"/>
              <a:gd name="connsiteY64" fmla="*/ 2576311 h 3780819"/>
              <a:gd name="connsiteX65" fmla="*/ 3893561 w 4164495"/>
              <a:gd name="connsiteY65" fmla="*/ 2587600 h 3780819"/>
              <a:gd name="connsiteX66" fmla="*/ 3961295 w 4164495"/>
              <a:gd name="connsiteY66" fmla="*/ 2632756 h 3780819"/>
              <a:gd name="connsiteX67" fmla="*/ 4085472 w 4164495"/>
              <a:gd name="connsiteY67" fmla="*/ 2666622 h 3780819"/>
              <a:gd name="connsiteX68" fmla="*/ 4141917 w 4164495"/>
              <a:gd name="connsiteY68" fmla="*/ 2655334 h 3780819"/>
              <a:gd name="connsiteX69" fmla="*/ 4153206 w 4164495"/>
              <a:gd name="connsiteY69" fmla="*/ 2621467 h 3780819"/>
              <a:gd name="connsiteX70" fmla="*/ 4164495 w 4164495"/>
              <a:gd name="connsiteY70" fmla="*/ 2576311 h 3780819"/>
              <a:gd name="connsiteX71" fmla="*/ 4141917 w 4164495"/>
              <a:gd name="connsiteY71" fmla="*/ 2373111 h 3780819"/>
              <a:gd name="connsiteX72" fmla="*/ 4108050 w 4164495"/>
              <a:gd name="connsiteY72" fmla="*/ 2305378 h 3780819"/>
              <a:gd name="connsiteX73" fmla="*/ 4074183 w 4164495"/>
              <a:gd name="connsiteY73" fmla="*/ 2282800 h 3780819"/>
              <a:gd name="connsiteX74" fmla="*/ 4017739 w 4164495"/>
              <a:gd name="connsiteY74" fmla="*/ 2215067 h 3780819"/>
              <a:gd name="connsiteX75" fmla="*/ 3927428 w 4164495"/>
              <a:gd name="connsiteY75" fmla="*/ 2124756 h 3780819"/>
              <a:gd name="connsiteX76" fmla="*/ 3882272 w 4164495"/>
              <a:gd name="connsiteY76" fmla="*/ 2057022 h 3780819"/>
              <a:gd name="connsiteX77" fmla="*/ 3780672 w 4164495"/>
              <a:gd name="connsiteY77" fmla="*/ 1966711 h 3780819"/>
              <a:gd name="connsiteX78" fmla="*/ 3746806 w 4164495"/>
              <a:gd name="connsiteY78" fmla="*/ 1921556 h 3780819"/>
              <a:gd name="connsiteX79" fmla="*/ 3712939 w 4164495"/>
              <a:gd name="connsiteY79" fmla="*/ 1898978 h 3780819"/>
              <a:gd name="connsiteX80" fmla="*/ 3656495 w 4164495"/>
              <a:gd name="connsiteY80" fmla="*/ 1842534 h 3780819"/>
              <a:gd name="connsiteX81" fmla="*/ 3633917 w 4164495"/>
              <a:gd name="connsiteY81" fmla="*/ 1808667 h 3780819"/>
              <a:gd name="connsiteX82" fmla="*/ 3588761 w 4164495"/>
              <a:gd name="connsiteY82" fmla="*/ 1774800 h 3780819"/>
              <a:gd name="connsiteX83" fmla="*/ 3566183 w 4164495"/>
              <a:gd name="connsiteY83" fmla="*/ 1740934 h 3780819"/>
              <a:gd name="connsiteX84" fmla="*/ 3487161 w 4164495"/>
              <a:gd name="connsiteY84" fmla="*/ 1673200 h 3780819"/>
              <a:gd name="connsiteX85" fmla="*/ 3419428 w 4164495"/>
              <a:gd name="connsiteY85" fmla="*/ 1594178 h 3780819"/>
              <a:gd name="connsiteX86" fmla="*/ 3385561 w 4164495"/>
              <a:gd name="connsiteY86" fmla="*/ 1560311 h 3780819"/>
              <a:gd name="connsiteX87" fmla="*/ 3329117 w 4164495"/>
              <a:gd name="connsiteY87" fmla="*/ 1481289 h 3780819"/>
              <a:gd name="connsiteX88" fmla="*/ 3330246 w 4164495"/>
              <a:gd name="connsiteY88" fmla="*/ 1471129 h 3780819"/>
              <a:gd name="connsiteX89" fmla="*/ 3238806 w 4164495"/>
              <a:gd name="connsiteY89" fmla="*/ 1379689 h 3780819"/>
              <a:gd name="connsiteX0" fmla="*/ 3330246 w 4164495"/>
              <a:gd name="connsiteY0" fmla="*/ 1471129 h 3780819"/>
              <a:gd name="connsiteX1" fmla="*/ 3159783 w 4164495"/>
              <a:gd name="connsiteY1" fmla="*/ 1266800 h 3780819"/>
              <a:gd name="connsiteX2" fmla="*/ 3194779 w 4164495"/>
              <a:gd name="connsiteY2" fmla="*/ 1301796 h 3780819"/>
              <a:gd name="connsiteX3" fmla="*/ 2979161 w 4164495"/>
              <a:gd name="connsiteY3" fmla="*/ 1074889 h 3780819"/>
              <a:gd name="connsiteX4" fmla="*/ 2922717 w 4164495"/>
              <a:gd name="connsiteY4" fmla="*/ 1018445 h 3780819"/>
              <a:gd name="connsiteX5" fmla="*/ 2854983 w 4164495"/>
              <a:gd name="connsiteY5" fmla="*/ 939422 h 3780819"/>
              <a:gd name="connsiteX6" fmla="*/ 2764672 w 4164495"/>
              <a:gd name="connsiteY6" fmla="*/ 860400 h 3780819"/>
              <a:gd name="connsiteX7" fmla="*/ 2617917 w 4164495"/>
              <a:gd name="connsiteY7" fmla="*/ 724934 h 3780819"/>
              <a:gd name="connsiteX8" fmla="*/ 2289547 w 4164495"/>
              <a:gd name="connsiteY8" fmla="*/ 535018 h 3780819"/>
              <a:gd name="connsiteX9" fmla="*/ 2001515 w 4164495"/>
              <a:gd name="connsiteY9" fmla="*/ 174978 h 3780819"/>
              <a:gd name="connsiteX10" fmla="*/ 1209427 w 4164495"/>
              <a:gd name="connsiteY10" fmla="*/ 174978 h 3780819"/>
              <a:gd name="connsiteX11" fmla="*/ 1680939 w 4164495"/>
              <a:gd name="connsiteY11" fmla="*/ 1176489 h 3780819"/>
              <a:gd name="connsiteX12" fmla="*/ 1353443 w 4164495"/>
              <a:gd name="connsiteY12" fmla="*/ 1399114 h 3780819"/>
              <a:gd name="connsiteX13" fmla="*/ 868139 w 4164495"/>
              <a:gd name="connsiteY13" fmla="*/ 995867 h 3780819"/>
              <a:gd name="connsiteX14" fmla="*/ 732672 w 4164495"/>
              <a:gd name="connsiteY14" fmla="*/ 939422 h 3780819"/>
              <a:gd name="connsiteX15" fmla="*/ 540761 w 4164495"/>
              <a:gd name="connsiteY15" fmla="*/ 950711 h 3780819"/>
              <a:gd name="connsiteX16" fmla="*/ 337561 w 4164495"/>
              <a:gd name="connsiteY16" fmla="*/ 1041022 h 3780819"/>
              <a:gd name="connsiteX17" fmla="*/ 235961 w 4164495"/>
              <a:gd name="connsiteY17" fmla="*/ 1244222 h 3780819"/>
              <a:gd name="connsiteX18" fmla="*/ 57299 w 4164495"/>
              <a:gd name="connsiteY18" fmla="*/ 1687146 h 3780819"/>
              <a:gd name="connsiteX19" fmla="*/ 213383 w 4164495"/>
              <a:gd name="connsiteY19" fmla="*/ 2237645 h 3780819"/>
              <a:gd name="connsiteX20" fmla="*/ 540761 w 4164495"/>
              <a:gd name="connsiteY20" fmla="*/ 2440845 h 3780819"/>
              <a:gd name="connsiteX21" fmla="*/ 947161 w 4164495"/>
              <a:gd name="connsiteY21" fmla="*/ 2655334 h 3780819"/>
              <a:gd name="connsiteX22" fmla="*/ 1071339 w 4164495"/>
              <a:gd name="connsiteY22" fmla="*/ 3264934 h 3780819"/>
              <a:gd name="connsiteX23" fmla="*/ 1195517 w 4164495"/>
              <a:gd name="connsiteY23" fmla="*/ 3422978 h 3780819"/>
              <a:gd name="connsiteX24" fmla="*/ 1353443 w 4164495"/>
              <a:gd name="connsiteY24" fmla="*/ 3127306 h 3780819"/>
              <a:gd name="connsiteX25" fmla="*/ 1669650 w 4164495"/>
              <a:gd name="connsiteY25" fmla="*/ 3716489 h 3780819"/>
              <a:gd name="connsiteX26" fmla="*/ 1782539 w 4164495"/>
              <a:gd name="connsiteY26" fmla="*/ 3513289 h 3780819"/>
              <a:gd name="connsiteX27" fmla="*/ 1793828 w 4164495"/>
              <a:gd name="connsiteY27" fmla="*/ 3479422 h 3780819"/>
              <a:gd name="connsiteX28" fmla="*/ 1929295 w 4164495"/>
              <a:gd name="connsiteY28" fmla="*/ 3535867 h 3780819"/>
              <a:gd name="connsiteX29" fmla="*/ 1997028 w 4164495"/>
              <a:gd name="connsiteY29" fmla="*/ 3569734 h 3780819"/>
              <a:gd name="connsiteX30" fmla="*/ 2064761 w 4164495"/>
              <a:gd name="connsiteY30" fmla="*/ 3614889 h 3780819"/>
              <a:gd name="connsiteX31" fmla="*/ 2098628 w 4164495"/>
              <a:gd name="connsiteY31" fmla="*/ 3626178 h 3780819"/>
              <a:gd name="connsiteX32" fmla="*/ 2279250 w 4164495"/>
              <a:gd name="connsiteY32" fmla="*/ 3648756 h 3780819"/>
              <a:gd name="connsiteX33" fmla="*/ 2346983 w 4164495"/>
              <a:gd name="connsiteY33" fmla="*/ 3660045 h 3780819"/>
              <a:gd name="connsiteX34" fmla="*/ 2448583 w 4164495"/>
              <a:gd name="connsiteY34" fmla="*/ 3648756 h 3780819"/>
              <a:gd name="connsiteX35" fmla="*/ 2459872 w 4164495"/>
              <a:gd name="connsiteY35" fmla="*/ 3614889 h 3780819"/>
              <a:gd name="connsiteX36" fmla="*/ 2493739 w 4164495"/>
              <a:gd name="connsiteY36" fmla="*/ 3603600 h 3780819"/>
              <a:gd name="connsiteX37" fmla="*/ 2505028 w 4164495"/>
              <a:gd name="connsiteY37" fmla="*/ 3569734 h 3780819"/>
              <a:gd name="connsiteX38" fmla="*/ 2584050 w 4164495"/>
              <a:gd name="connsiteY38" fmla="*/ 3513289 h 3780819"/>
              <a:gd name="connsiteX39" fmla="*/ 2617917 w 4164495"/>
              <a:gd name="connsiteY39" fmla="*/ 3456845 h 3780819"/>
              <a:gd name="connsiteX40" fmla="*/ 2651783 w 4164495"/>
              <a:gd name="connsiteY40" fmla="*/ 3422978 h 3780819"/>
              <a:gd name="connsiteX41" fmla="*/ 2696939 w 4164495"/>
              <a:gd name="connsiteY41" fmla="*/ 3343956 h 3780819"/>
              <a:gd name="connsiteX42" fmla="*/ 2730806 w 4164495"/>
              <a:gd name="connsiteY42" fmla="*/ 3050445 h 3780819"/>
              <a:gd name="connsiteX43" fmla="*/ 2753383 w 4164495"/>
              <a:gd name="connsiteY43" fmla="*/ 2824667 h 3780819"/>
              <a:gd name="connsiteX44" fmla="*/ 2775961 w 4164495"/>
              <a:gd name="connsiteY44" fmla="*/ 2700489 h 3780819"/>
              <a:gd name="connsiteX45" fmla="*/ 2787250 w 4164495"/>
              <a:gd name="connsiteY45" fmla="*/ 2666622 h 3780819"/>
              <a:gd name="connsiteX46" fmla="*/ 2821117 w 4164495"/>
              <a:gd name="connsiteY46" fmla="*/ 2644045 h 3780819"/>
              <a:gd name="connsiteX47" fmla="*/ 2854983 w 4164495"/>
              <a:gd name="connsiteY47" fmla="*/ 2576311 h 3780819"/>
              <a:gd name="connsiteX48" fmla="*/ 2877561 w 4164495"/>
              <a:gd name="connsiteY48" fmla="*/ 2542445 h 3780819"/>
              <a:gd name="connsiteX49" fmla="*/ 2900139 w 4164495"/>
              <a:gd name="connsiteY49" fmla="*/ 2497289 h 3780819"/>
              <a:gd name="connsiteX50" fmla="*/ 2922717 w 4164495"/>
              <a:gd name="connsiteY50" fmla="*/ 2463422 h 3780819"/>
              <a:gd name="connsiteX51" fmla="*/ 2967872 w 4164495"/>
              <a:gd name="connsiteY51" fmla="*/ 2406978 h 3780819"/>
              <a:gd name="connsiteX52" fmla="*/ 3001739 w 4164495"/>
              <a:gd name="connsiteY52" fmla="*/ 2327956 h 3780819"/>
              <a:gd name="connsiteX53" fmla="*/ 3092050 w 4164495"/>
              <a:gd name="connsiteY53" fmla="*/ 2294089 h 3780819"/>
              <a:gd name="connsiteX54" fmla="*/ 3125917 w 4164495"/>
              <a:gd name="connsiteY54" fmla="*/ 2271511 h 3780819"/>
              <a:gd name="connsiteX55" fmla="*/ 3159783 w 4164495"/>
              <a:gd name="connsiteY55" fmla="*/ 2260222 h 3780819"/>
              <a:gd name="connsiteX56" fmla="*/ 3453295 w 4164495"/>
              <a:gd name="connsiteY56" fmla="*/ 2248934 h 3780819"/>
              <a:gd name="connsiteX57" fmla="*/ 3475872 w 4164495"/>
              <a:gd name="connsiteY57" fmla="*/ 2203778 h 3780819"/>
              <a:gd name="connsiteX58" fmla="*/ 3509739 w 4164495"/>
              <a:gd name="connsiteY58" fmla="*/ 2237645 h 3780819"/>
              <a:gd name="connsiteX59" fmla="*/ 3532317 w 4164495"/>
              <a:gd name="connsiteY59" fmla="*/ 2327956 h 3780819"/>
              <a:gd name="connsiteX60" fmla="*/ 3577472 w 4164495"/>
              <a:gd name="connsiteY60" fmla="*/ 2361822 h 3780819"/>
              <a:gd name="connsiteX61" fmla="*/ 3622628 w 4164495"/>
              <a:gd name="connsiteY61" fmla="*/ 2429556 h 3780819"/>
              <a:gd name="connsiteX62" fmla="*/ 3735517 w 4164495"/>
              <a:gd name="connsiteY62" fmla="*/ 2508578 h 3780819"/>
              <a:gd name="connsiteX63" fmla="*/ 3769383 w 4164495"/>
              <a:gd name="connsiteY63" fmla="*/ 2531156 h 3780819"/>
              <a:gd name="connsiteX64" fmla="*/ 3848406 w 4164495"/>
              <a:gd name="connsiteY64" fmla="*/ 2576311 h 3780819"/>
              <a:gd name="connsiteX65" fmla="*/ 3893561 w 4164495"/>
              <a:gd name="connsiteY65" fmla="*/ 2587600 h 3780819"/>
              <a:gd name="connsiteX66" fmla="*/ 3961295 w 4164495"/>
              <a:gd name="connsiteY66" fmla="*/ 2632756 h 3780819"/>
              <a:gd name="connsiteX67" fmla="*/ 4085472 w 4164495"/>
              <a:gd name="connsiteY67" fmla="*/ 2666622 h 3780819"/>
              <a:gd name="connsiteX68" fmla="*/ 4141917 w 4164495"/>
              <a:gd name="connsiteY68" fmla="*/ 2655334 h 3780819"/>
              <a:gd name="connsiteX69" fmla="*/ 4153206 w 4164495"/>
              <a:gd name="connsiteY69" fmla="*/ 2621467 h 3780819"/>
              <a:gd name="connsiteX70" fmla="*/ 4164495 w 4164495"/>
              <a:gd name="connsiteY70" fmla="*/ 2576311 h 3780819"/>
              <a:gd name="connsiteX71" fmla="*/ 4141917 w 4164495"/>
              <a:gd name="connsiteY71" fmla="*/ 2373111 h 3780819"/>
              <a:gd name="connsiteX72" fmla="*/ 4108050 w 4164495"/>
              <a:gd name="connsiteY72" fmla="*/ 2305378 h 3780819"/>
              <a:gd name="connsiteX73" fmla="*/ 4074183 w 4164495"/>
              <a:gd name="connsiteY73" fmla="*/ 2282800 h 3780819"/>
              <a:gd name="connsiteX74" fmla="*/ 4017739 w 4164495"/>
              <a:gd name="connsiteY74" fmla="*/ 2215067 h 3780819"/>
              <a:gd name="connsiteX75" fmla="*/ 3927428 w 4164495"/>
              <a:gd name="connsiteY75" fmla="*/ 2124756 h 3780819"/>
              <a:gd name="connsiteX76" fmla="*/ 3882272 w 4164495"/>
              <a:gd name="connsiteY76" fmla="*/ 2057022 h 3780819"/>
              <a:gd name="connsiteX77" fmla="*/ 3780672 w 4164495"/>
              <a:gd name="connsiteY77" fmla="*/ 1966711 h 3780819"/>
              <a:gd name="connsiteX78" fmla="*/ 3746806 w 4164495"/>
              <a:gd name="connsiteY78" fmla="*/ 1921556 h 3780819"/>
              <a:gd name="connsiteX79" fmla="*/ 3712939 w 4164495"/>
              <a:gd name="connsiteY79" fmla="*/ 1898978 h 3780819"/>
              <a:gd name="connsiteX80" fmla="*/ 3656495 w 4164495"/>
              <a:gd name="connsiteY80" fmla="*/ 1842534 h 3780819"/>
              <a:gd name="connsiteX81" fmla="*/ 3633917 w 4164495"/>
              <a:gd name="connsiteY81" fmla="*/ 1808667 h 3780819"/>
              <a:gd name="connsiteX82" fmla="*/ 3588761 w 4164495"/>
              <a:gd name="connsiteY82" fmla="*/ 1774800 h 3780819"/>
              <a:gd name="connsiteX83" fmla="*/ 3566183 w 4164495"/>
              <a:gd name="connsiteY83" fmla="*/ 1740934 h 3780819"/>
              <a:gd name="connsiteX84" fmla="*/ 3487161 w 4164495"/>
              <a:gd name="connsiteY84" fmla="*/ 1673200 h 3780819"/>
              <a:gd name="connsiteX85" fmla="*/ 3419428 w 4164495"/>
              <a:gd name="connsiteY85" fmla="*/ 1594178 h 3780819"/>
              <a:gd name="connsiteX86" fmla="*/ 3385561 w 4164495"/>
              <a:gd name="connsiteY86" fmla="*/ 1560311 h 3780819"/>
              <a:gd name="connsiteX87" fmla="*/ 3329117 w 4164495"/>
              <a:gd name="connsiteY87" fmla="*/ 1481289 h 3780819"/>
              <a:gd name="connsiteX88" fmla="*/ 3330246 w 4164495"/>
              <a:gd name="connsiteY88" fmla="*/ 1471129 h 3780819"/>
              <a:gd name="connsiteX0" fmla="*/ 3330246 w 4164495"/>
              <a:gd name="connsiteY0" fmla="*/ 1471129 h 3780819"/>
              <a:gd name="connsiteX1" fmla="*/ 3159783 w 4164495"/>
              <a:gd name="connsiteY1" fmla="*/ 1266800 h 3780819"/>
              <a:gd name="connsiteX2" fmla="*/ 2979161 w 4164495"/>
              <a:gd name="connsiteY2" fmla="*/ 1074889 h 3780819"/>
              <a:gd name="connsiteX3" fmla="*/ 2922717 w 4164495"/>
              <a:gd name="connsiteY3" fmla="*/ 1018445 h 3780819"/>
              <a:gd name="connsiteX4" fmla="*/ 2854983 w 4164495"/>
              <a:gd name="connsiteY4" fmla="*/ 939422 h 3780819"/>
              <a:gd name="connsiteX5" fmla="*/ 2764672 w 4164495"/>
              <a:gd name="connsiteY5" fmla="*/ 860400 h 3780819"/>
              <a:gd name="connsiteX6" fmla="*/ 2617917 w 4164495"/>
              <a:gd name="connsiteY6" fmla="*/ 724934 h 3780819"/>
              <a:gd name="connsiteX7" fmla="*/ 2289547 w 4164495"/>
              <a:gd name="connsiteY7" fmla="*/ 535018 h 3780819"/>
              <a:gd name="connsiteX8" fmla="*/ 2001515 w 4164495"/>
              <a:gd name="connsiteY8" fmla="*/ 174978 h 3780819"/>
              <a:gd name="connsiteX9" fmla="*/ 1209427 w 4164495"/>
              <a:gd name="connsiteY9" fmla="*/ 174978 h 3780819"/>
              <a:gd name="connsiteX10" fmla="*/ 1680939 w 4164495"/>
              <a:gd name="connsiteY10" fmla="*/ 1176489 h 3780819"/>
              <a:gd name="connsiteX11" fmla="*/ 1353443 w 4164495"/>
              <a:gd name="connsiteY11" fmla="*/ 1399114 h 3780819"/>
              <a:gd name="connsiteX12" fmla="*/ 868139 w 4164495"/>
              <a:gd name="connsiteY12" fmla="*/ 995867 h 3780819"/>
              <a:gd name="connsiteX13" fmla="*/ 732672 w 4164495"/>
              <a:gd name="connsiteY13" fmla="*/ 939422 h 3780819"/>
              <a:gd name="connsiteX14" fmla="*/ 540761 w 4164495"/>
              <a:gd name="connsiteY14" fmla="*/ 950711 h 3780819"/>
              <a:gd name="connsiteX15" fmla="*/ 337561 w 4164495"/>
              <a:gd name="connsiteY15" fmla="*/ 1041022 h 3780819"/>
              <a:gd name="connsiteX16" fmla="*/ 235961 w 4164495"/>
              <a:gd name="connsiteY16" fmla="*/ 1244222 h 3780819"/>
              <a:gd name="connsiteX17" fmla="*/ 57299 w 4164495"/>
              <a:gd name="connsiteY17" fmla="*/ 1687146 h 3780819"/>
              <a:gd name="connsiteX18" fmla="*/ 213383 w 4164495"/>
              <a:gd name="connsiteY18" fmla="*/ 2237645 h 3780819"/>
              <a:gd name="connsiteX19" fmla="*/ 540761 w 4164495"/>
              <a:gd name="connsiteY19" fmla="*/ 2440845 h 3780819"/>
              <a:gd name="connsiteX20" fmla="*/ 947161 w 4164495"/>
              <a:gd name="connsiteY20" fmla="*/ 2655334 h 3780819"/>
              <a:gd name="connsiteX21" fmla="*/ 1071339 w 4164495"/>
              <a:gd name="connsiteY21" fmla="*/ 3264934 h 3780819"/>
              <a:gd name="connsiteX22" fmla="*/ 1195517 w 4164495"/>
              <a:gd name="connsiteY22" fmla="*/ 3422978 h 3780819"/>
              <a:gd name="connsiteX23" fmla="*/ 1353443 w 4164495"/>
              <a:gd name="connsiteY23" fmla="*/ 3127306 h 3780819"/>
              <a:gd name="connsiteX24" fmla="*/ 1669650 w 4164495"/>
              <a:gd name="connsiteY24" fmla="*/ 3716489 h 3780819"/>
              <a:gd name="connsiteX25" fmla="*/ 1782539 w 4164495"/>
              <a:gd name="connsiteY25" fmla="*/ 3513289 h 3780819"/>
              <a:gd name="connsiteX26" fmla="*/ 1793828 w 4164495"/>
              <a:gd name="connsiteY26" fmla="*/ 3479422 h 3780819"/>
              <a:gd name="connsiteX27" fmla="*/ 1929295 w 4164495"/>
              <a:gd name="connsiteY27" fmla="*/ 3535867 h 3780819"/>
              <a:gd name="connsiteX28" fmla="*/ 1997028 w 4164495"/>
              <a:gd name="connsiteY28" fmla="*/ 3569734 h 3780819"/>
              <a:gd name="connsiteX29" fmla="*/ 2064761 w 4164495"/>
              <a:gd name="connsiteY29" fmla="*/ 3614889 h 3780819"/>
              <a:gd name="connsiteX30" fmla="*/ 2098628 w 4164495"/>
              <a:gd name="connsiteY30" fmla="*/ 3626178 h 3780819"/>
              <a:gd name="connsiteX31" fmla="*/ 2279250 w 4164495"/>
              <a:gd name="connsiteY31" fmla="*/ 3648756 h 3780819"/>
              <a:gd name="connsiteX32" fmla="*/ 2346983 w 4164495"/>
              <a:gd name="connsiteY32" fmla="*/ 3660045 h 3780819"/>
              <a:gd name="connsiteX33" fmla="*/ 2448583 w 4164495"/>
              <a:gd name="connsiteY33" fmla="*/ 3648756 h 3780819"/>
              <a:gd name="connsiteX34" fmla="*/ 2459872 w 4164495"/>
              <a:gd name="connsiteY34" fmla="*/ 3614889 h 3780819"/>
              <a:gd name="connsiteX35" fmla="*/ 2493739 w 4164495"/>
              <a:gd name="connsiteY35" fmla="*/ 3603600 h 3780819"/>
              <a:gd name="connsiteX36" fmla="*/ 2505028 w 4164495"/>
              <a:gd name="connsiteY36" fmla="*/ 3569734 h 3780819"/>
              <a:gd name="connsiteX37" fmla="*/ 2584050 w 4164495"/>
              <a:gd name="connsiteY37" fmla="*/ 3513289 h 3780819"/>
              <a:gd name="connsiteX38" fmla="*/ 2617917 w 4164495"/>
              <a:gd name="connsiteY38" fmla="*/ 3456845 h 3780819"/>
              <a:gd name="connsiteX39" fmla="*/ 2651783 w 4164495"/>
              <a:gd name="connsiteY39" fmla="*/ 3422978 h 3780819"/>
              <a:gd name="connsiteX40" fmla="*/ 2696939 w 4164495"/>
              <a:gd name="connsiteY40" fmla="*/ 3343956 h 3780819"/>
              <a:gd name="connsiteX41" fmla="*/ 2730806 w 4164495"/>
              <a:gd name="connsiteY41" fmla="*/ 3050445 h 3780819"/>
              <a:gd name="connsiteX42" fmla="*/ 2753383 w 4164495"/>
              <a:gd name="connsiteY42" fmla="*/ 2824667 h 3780819"/>
              <a:gd name="connsiteX43" fmla="*/ 2775961 w 4164495"/>
              <a:gd name="connsiteY43" fmla="*/ 2700489 h 3780819"/>
              <a:gd name="connsiteX44" fmla="*/ 2787250 w 4164495"/>
              <a:gd name="connsiteY44" fmla="*/ 2666622 h 3780819"/>
              <a:gd name="connsiteX45" fmla="*/ 2821117 w 4164495"/>
              <a:gd name="connsiteY45" fmla="*/ 2644045 h 3780819"/>
              <a:gd name="connsiteX46" fmla="*/ 2854983 w 4164495"/>
              <a:gd name="connsiteY46" fmla="*/ 2576311 h 3780819"/>
              <a:gd name="connsiteX47" fmla="*/ 2877561 w 4164495"/>
              <a:gd name="connsiteY47" fmla="*/ 2542445 h 3780819"/>
              <a:gd name="connsiteX48" fmla="*/ 2900139 w 4164495"/>
              <a:gd name="connsiteY48" fmla="*/ 2497289 h 3780819"/>
              <a:gd name="connsiteX49" fmla="*/ 2922717 w 4164495"/>
              <a:gd name="connsiteY49" fmla="*/ 2463422 h 3780819"/>
              <a:gd name="connsiteX50" fmla="*/ 2967872 w 4164495"/>
              <a:gd name="connsiteY50" fmla="*/ 2406978 h 3780819"/>
              <a:gd name="connsiteX51" fmla="*/ 3001739 w 4164495"/>
              <a:gd name="connsiteY51" fmla="*/ 2327956 h 3780819"/>
              <a:gd name="connsiteX52" fmla="*/ 3092050 w 4164495"/>
              <a:gd name="connsiteY52" fmla="*/ 2294089 h 3780819"/>
              <a:gd name="connsiteX53" fmla="*/ 3125917 w 4164495"/>
              <a:gd name="connsiteY53" fmla="*/ 2271511 h 3780819"/>
              <a:gd name="connsiteX54" fmla="*/ 3159783 w 4164495"/>
              <a:gd name="connsiteY54" fmla="*/ 2260222 h 3780819"/>
              <a:gd name="connsiteX55" fmla="*/ 3453295 w 4164495"/>
              <a:gd name="connsiteY55" fmla="*/ 2248934 h 3780819"/>
              <a:gd name="connsiteX56" fmla="*/ 3475872 w 4164495"/>
              <a:gd name="connsiteY56" fmla="*/ 2203778 h 3780819"/>
              <a:gd name="connsiteX57" fmla="*/ 3509739 w 4164495"/>
              <a:gd name="connsiteY57" fmla="*/ 2237645 h 3780819"/>
              <a:gd name="connsiteX58" fmla="*/ 3532317 w 4164495"/>
              <a:gd name="connsiteY58" fmla="*/ 2327956 h 3780819"/>
              <a:gd name="connsiteX59" fmla="*/ 3577472 w 4164495"/>
              <a:gd name="connsiteY59" fmla="*/ 2361822 h 3780819"/>
              <a:gd name="connsiteX60" fmla="*/ 3622628 w 4164495"/>
              <a:gd name="connsiteY60" fmla="*/ 2429556 h 3780819"/>
              <a:gd name="connsiteX61" fmla="*/ 3735517 w 4164495"/>
              <a:gd name="connsiteY61" fmla="*/ 2508578 h 3780819"/>
              <a:gd name="connsiteX62" fmla="*/ 3769383 w 4164495"/>
              <a:gd name="connsiteY62" fmla="*/ 2531156 h 3780819"/>
              <a:gd name="connsiteX63" fmla="*/ 3848406 w 4164495"/>
              <a:gd name="connsiteY63" fmla="*/ 2576311 h 3780819"/>
              <a:gd name="connsiteX64" fmla="*/ 3893561 w 4164495"/>
              <a:gd name="connsiteY64" fmla="*/ 2587600 h 3780819"/>
              <a:gd name="connsiteX65" fmla="*/ 3961295 w 4164495"/>
              <a:gd name="connsiteY65" fmla="*/ 2632756 h 3780819"/>
              <a:gd name="connsiteX66" fmla="*/ 4085472 w 4164495"/>
              <a:gd name="connsiteY66" fmla="*/ 2666622 h 3780819"/>
              <a:gd name="connsiteX67" fmla="*/ 4141917 w 4164495"/>
              <a:gd name="connsiteY67" fmla="*/ 2655334 h 3780819"/>
              <a:gd name="connsiteX68" fmla="*/ 4153206 w 4164495"/>
              <a:gd name="connsiteY68" fmla="*/ 2621467 h 3780819"/>
              <a:gd name="connsiteX69" fmla="*/ 4164495 w 4164495"/>
              <a:gd name="connsiteY69" fmla="*/ 2576311 h 3780819"/>
              <a:gd name="connsiteX70" fmla="*/ 4141917 w 4164495"/>
              <a:gd name="connsiteY70" fmla="*/ 2373111 h 3780819"/>
              <a:gd name="connsiteX71" fmla="*/ 4108050 w 4164495"/>
              <a:gd name="connsiteY71" fmla="*/ 2305378 h 3780819"/>
              <a:gd name="connsiteX72" fmla="*/ 4074183 w 4164495"/>
              <a:gd name="connsiteY72" fmla="*/ 2282800 h 3780819"/>
              <a:gd name="connsiteX73" fmla="*/ 4017739 w 4164495"/>
              <a:gd name="connsiteY73" fmla="*/ 2215067 h 3780819"/>
              <a:gd name="connsiteX74" fmla="*/ 3927428 w 4164495"/>
              <a:gd name="connsiteY74" fmla="*/ 2124756 h 3780819"/>
              <a:gd name="connsiteX75" fmla="*/ 3882272 w 4164495"/>
              <a:gd name="connsiteY75" fmla="*/ 2057022 h 3780819"/>
              <a:gd name="connsiteX76" fmla="*/ 3780672 w 4164495"/>
              <a:gd name="connsiteY76" fmla="*/ 1966711 h 3780819"/>
              <a:gd name="connsiteX77" fmla="*/ 3746806 w 4164495"/>
              <a:gd name="connsiteY77" fmla="*/ 1921556 h 3780819"/>
              <a:gd name="connsiteX78" fmla="*/ 3712939 w 4164495"/>
              <a:gd name="connsiteY78" fmla="*/ 1898978 h 3780819"/>
              <a:gd name="connsiteX79" fmla="*/ 3656495 w 4164495"/>
              <a:gd name="connsiteY79" fmla="*/ 1842534 h 3780819"/>
              <a:gd name="connsiteX80" fmla="*/ 3633917 w 4164495"/>
              <a:gd name="connsiteY80" fmla="*/ 1808667 h 3780819"/>
              <a:gd name="connsiteX81" fmla="*/ 3588761 w 4164495"/>
              <a:gd name="connsiteY81" fmla="*/ 1774800 h 3780819"/>
              <a:gd name="connsiteX82" fmla="*/ 3566183 w 4164495"/>
              <a:gd name="connsiteY82" fmla="*/ 1740934 h 3780819"/>
              <a:gd name="connsiteX83" fmla="*/ 3487161 w 4164495"/>
              <a:gd name="connsiteY83" fmla="*/ 1673200 h 3780819"/>
              <a:gd name="connsiteX84" fmla="*/ 3419428 w 4164495"/>
              <a:gd name="connsiteY84" fmla="*/ 1594178 h 3780819"/>
              <a:gd name="connsiteX85" fmla="*/ 3385561 w 4164495"/>
              <a:gd name="connsiteY85" fmla="*/ 1560311 h 3780819"/>
              <a:gd name="connsiteX86" fmla="*/ 3329117 w 4164495"/>
              <a:gd name="connsiteY86" fmla="*/ 1481289 h 3780819"/>
              <a:gd name="connsiteX87" fmla="*/ 3330246 w 4164495"/>
              <a:gd name="connsiteY87" fmla="*/ 1471129 h 3780819"/>
              <a:gd name="connsiteX0" fmla="*/ 3330246 w 4164495"/>
              <a:gd name="connsiteY0" fmla="*/ 1471129 h 3780819"/>
              <a:gd name="connsiteX1" fmla="*/ 3159783 w 4164495"/>
              <a:gd name="connsiteY1" fmla="*/ 1266800 h 3780819"/>
              <a:gd name="connsiteX2" fmla="*/ 2979161 w 4164495"/>
              <a:gd name="connsiteY2" fmla="*/ 1074889 h 3780819"/>
              <a:gd name="connsiteX3" fmla="*/ 2922717 w 4164495"/>
              <a:gd name="connsiteY3" fmla="*/ 1018445 h 3780819"/>
              <a:gd name="connsiteX4" fmla="*/ 2854983 w 4164495"/>
              <a:gd name="connsiteY4" fmla="*/ 939422 h 3780819"/>
              <a:gd name="connsiteX5" fmla="*/ 2764672 w 4164495"/>
              <a:gd name="connsiteY5" fmla="*/ 860400 h 3780819"/>
              <a:gd name="connsiteX6" fmla="*/ 2617917 w 4164495"/>
              <a:gd name="connsiteY6" fmla="*/ 724934 h 3780819"/>
              <a:gd name="connsiteX7" fmla="*/ 2289547 w 4164495"/>
              <a:gd name="connsiteY7" fmla="*/ 535018 h 3780819"/>
              <a:gd name="connsiteX8" fmla="*/ 2001515 w 4164495"/>
              <a:gd name="connsiteY8" fmla="*/ 174978 h 3780819"/>
              <a:gd name="connsiteX9" fmla="*/ 1209427 w 4164495"/>
              <a:gd name="connsiteY9" fmla="*/ 174978 h 3780819"/>
              <a:gd name="connsiteX10" fmla="*/ 1680939 w 4164495"/>
              <a:gd name="connsiteY10" fmla="*/ 1176489 h 3780819"/>
              <a:gd name="connsiteX11" fmla="*/ 1353443 w 4164495"/>
              <a:gd name="connsiteY11" fmla="*/ 1399114 h 3780819"/>
              <a:gd name="connsiteX12" fmla="*/ 868139 w 4164495"/>
              <a:gd name="connsiteY12" fmla="*/ 995867 h 3780819"/>
              <a:gd name="connsiteX13" fmla="*/ 732672 w 4164495"/>
              <a:gd name="connsiteY13" fmla="*/ 939422 h 3780819"/>
              <a:gd name="connsiteX14" fmla="*/ 540761 w 4164495"/>
              <a:gd name="connsiteY14" fmla="*/ 950711 h 3780819"/>
              <a:gd name="connsiteX15" fmla="*/ 337561 w 4164495"/>
              <a:gd name="connsiteY15" fmla="*/ 1041022 h 3780819"/>
              <a:gd name="connsiteX16" fmla="*/ 235961 w 4164495"/>
              <a:gd name="connsiteY16" fmla="*/ 1244222 h 3780819"/>
              <a:gd name="connsiteX17" fmla="*/ 57299 w 4164495"/>
              <a:gd name="connsiteY17" fmla="*/ 1687146 h 3780819"/>
              <a:gd name="connsiteX18" fmla="*/ 213383 w 4164495"/>
              <a:gd name="connsiteY18" fmla="*/ 2237645 h 3780819"/>
              <a:gd name="connsiteX19" fmla="*/ 540761 w 4164495"/>
              <a:gd name="connsiteY19" fmla="*/ 2440845 h 3780819"/>
              <a:gd name="connsiteX20" fmla="*/ 947161 w 4164495"/>
              <a:gd name="connsiteY20" fmla="*/ 2655334 h 3780819"/>
              <a:gd name="connsiteX21" fmla="*/ 1071339 w 4164495"/>
              <a:gd name="connsiteY21" fmla="*/ 3264934 h 3780819"/>
              <a:gd name="connsiteX22" fmla="*/ 1195517 w 4164495"/>
              <a:gd name="connsiteY22" fmla="*/ 3422978 h 3780819"/>
              <a:gd name="connsiteX23" fmla="*/ 1353443 w 4164495"/>
              <a:gd name="connsiteY23" fmla="*/ 3127306 h 3780819"/>
              <a:gd name="connsiteX24" fmla="*/ 1669650 w 4164495"/>
              <a:gd name="connsiteY24" fmla="*/ 3716489 h 3780819"/>
              <a:gd name="connsiteX25" fmla="*/ 1782539 w 4164495"/>
              <a:gd name="connsiteY25" fmla="*/ 3513289 h 3780819"/>
              <a:gd name="connsiteX26" fmla="*/ 1793828 w 4164495"/>
              <a:gd name="connsiteY26" fmla="*/ 3479422 h 3780819"/>
              <a:gd name="connsiteX27" fmla="*/ 1929295 w 4164495"/>
              <a:gd name="connsiteY27" fmla="*/ 3535867 h 3780819"/>
              <a:gd name="connsiteX28" fmla="*/ 1997028 w 4164495"/>
              <a:gd name="connsiteY28" fmla="*/ 3569734 h 3780819"/>
              <a:gd name="connsiteX29" fmla="*/ 2064761 w 4164495"/>
              <a:gd name="connsiteY29" fmla="*/ 3614889 h 3780819"/>
              <a:gd name="connsiteX30" fmla="*/ 2098628 w 4164495"/>
              <a:gd name="connsiteY30" fmla="*/ 3626178 h 3780819"/>
              <a:gd name="connsiteX31" fmla="*/ 2279250 w 4164495"/>
              <a:gd name="connsiteY31" fmla="*/ 3648756 h 3780819"/>
              <a:gd name="connsiteX32" fmla="*/ 2346983 w 4164495"/>
              <a:gd name="connsiteY32" fmla="*/ 3660045 h 3780819"/>
              <a:gd name="connsiteX33" fmla="*/ 2448583 w 4164495"/>
              <a:gd name="connsiteY33" fmla="*/ 3648756 h 3780819"/>
              <a:gd name="connsiteX34" fmla="*/ 2459872 w 4164495"/>
              <a:gd name="connsiteY34" fmla="*/ 3614889 h 3780819"/>
              <a:gd name="connsiteX35" fmla="*/ 2493739 w 4164495"/>
              <a:gd name="connsiteY35" fmla="*/ 3603600 h 3780819"/>
              <a:gd name="connsiteX36" fmla="*/ 2505028 w 4164495"/>
              <a:gd name="connsiteY36" fmla="*/ 3569734 h 3780819"/>
              <a:gd name="connsiteX37" fmla="*/ 2584050 w 4164495"/>
              <a:gd name="connsiteY37" fmla="*/ 3513289 h 3780819"/>
              <a:gd name="connsiteX38" fmla="*/ 2617917 w 4164495"/>
              <a:gd name="connsiteY38" fmla="*/ 3456845 h 3780819"/>
              <a:gd name="connsiteX39" fmla="*/ 2651783 w 4164495"/>
              <a:gd name="connsiteY39" fmla="*/ 3422978 h 3780819"/>
              <a:gd name="connsiteX40" fmla="*/ 2696939 w 4164495"/>
              <a:gd name="connsiteY40" fmla="*/ 3343956 h 3780819"/>
              <a:gd name="connsiteX41" fmla="*/ 2730806 w 4164495"/>
              <a:gd name="connsiteY41" fmla="*/ 3050445 h 3780819"/>
              <a:gd name="connsiteX42" fmla="*/ 2753383 w 4164495"/>
              <a:gd name="connsiteY42" fmla="*/ 2824667 h 3780819"/>
              <a:gd name="connsiteX43" fmla="*/ 2775961 w 4164495"/>
              <a:gd name="connsiteY43" fmla="*/ 2700489 h 3780819"/>
              <a:gd name="connsiteX44" fmla="*/ 2787250 w 4164495"/>
              <a:gd name="connsiteY44" fmla="*/ 2666622 h 3780819"/>
              <a:gd name="connsiteX45" fmla="*/ 2821117 w 4164495"/>
              <a:gd name="connsiteY45" fmla="*/ 2644045 h 3780819"/>
              <a:gd name="connsiteX46" fmla="*/ 2854983 w 4164495"/>
              <a:gd name="connsiteY46" fmla="*/ 2576311 h 3780819"/>
              <a:gd name="connsiteX47" fmla="*/ 2877561 w 4164495"/>
              <a:gd name="connsiteY47" fmla="*/ 2542445 h 3780819"/>
              <a:gd name="connsiteX48" fmla="*/ 2900139 w 4164495"/>
              <a:gd name="connsiteY48" fmla="*/ 2497289 h 3780819"/>
              <a:gd name="connsiteX49" fmla="*/ 2922717 w 4164495"/>
              <a:gd name="connsiteY49" fmla="*/ 2463422 h 3780819"/>
              <a:gd name="connsiteX50" fmla="*/ 2967872 w 4164495"/>
              <a:gd name="connsiteY50" fmla="*/ 2406978 h 3780819"/>
              <a:gd name="connsiteX51" fmla="*/ 3001739 w 4164495"/>
              <a:gd name="connsiteY51" fmla="*/ 2327956 h 3780819"/>
              <a:gd name="connsiteX52" fmla="*/ 3092050 w 4164495"/>
              <a:gd name="connsiteY52" fmla="*/ 2294089 h 3780819"/>
              <a:gd name="connsiteX53" fmla="*/ 3125917 w 4164495"/>
              <a:gd name="connsiteY53" fmla="*/ 2271511 h 3780819"/>
              <a:gd name="connsiteX54" fmla="*/ 3159783 w 4164495"/>
              <a:gd name="connsiteY54" fmla="*/ 2260222 h 3780819"/>
              <a:gd name="connsiteX55" fmla="*/ 3453295 w 4164495"/>
              <a:gd name="connsiteY55" fmla="*/ 2248934 h 3780819"/>
              <a:gd name="connsiteX56" fmla="*/ 3475872 w 4164495"/>
              <a:gd name="connsiteY56" fmla="*/ 2203778 h 3780819"/>
              <a:gd name="connsiteX57" fmla="*/ 3509739 w 4164495"/>
              <a:gd name="connsiteY57" fmla="*/ 2237645 h 3780819"/>
              <a:gd name="connsiteX58" fmla="*/ 3532317 w 4164495"/>
              <a:gd name="connsiteY58" fmla="*/ 2327956 h 3780819"/>
              <a:gd name="connsiteX59" fmla="*/ 3577472 w 4164495"/>
              <a:gd name="connsiteY59" fmla="*/ 2361822 h 3780819"/>
              <a:gd name="connsiteX60" fmla="*/ 3622628 w 4164495"/>
              <a:gd name="connsiteY60" fmla="*/ 2429556 h 3780819"/>
              <a:gd name="connsiteX61" fmla="*/ 3735517 w 4164495"/>
              <a:gd name="connsiteY61" fmla="*/ 2508578 h 3780819"/>
              <a:gd name="connsiteX62" fmla="*/ 3769383 w 4164495"/>
              <a:gd name="connsiteY62" fmla="*/ 2531156 h 3780819"/>
              <a:gd name="connsiteX63" fmla="*/ 3848406 w 4164495"/>
              <a:gd name="connsiteY63" fmla="*/ 2576311 h 3780819"/>
              <a:gd name="connsiteX64" fmla="*/ 3893561 w 4164495"/>
              <a:gd name="connsiteY64" fmla="*/ 2587600 h 3780819"/>
              <a:gd name="connsiteX65" fmla="*/ 3961295 w 4164495"/>
              <a:gd name="connsiteY65" fmla="*/ 2632756 h 3780819"/>
              <a:gd name="connsiteX66" fmla="*/ 4085472 w 4164495"/>
              <a:gd name="connsiteY66" fmla="*/ 2666622 h 3780819"/>
              <a:gd name="connsiteX67" fmla="*/ 4141917 w 4164495"/>
              <a:gd name="connsiteY67" fmla="*/ 2655334 h 3780819"/>
              <a:gd name="connsiteX68" fmla="*/ 4153206 w 4164495"/>
              <a:gd name="connsiteY68" fmla="*/ 2621467 h 3780819"/>
              <a:gd name="connsiteX69" fmla="*/ 4164495 w 4164495"/>
              <a:gd name="connsiteY69" fmla="*/ 2576311 h 3780819"/>
              <a:gd name="connsiteX70" fmla="*/ 4141917 w 4164495"/>
              <a:gd name="connsiteY70" fmla="*/ 2373111 h 3780819"/>
              <a:gd name="connsiteX71" fmla="*/ 4108050 w 4164495"/>
              <a:gd name="connsiteY71" fmla="*/ 2305378 h 3780819"/>
              <a:gd name="connsiteX72" fmla="*/ 4074183 w 4164495"/>
              <a:gd name="connsiteY72" fmla="*/ 2282800 h 3780819"/>
              <a:gd name="connsiteX73" fmla="*/ 4017739 w 4164495"/>
              <a:gd name="connsiteY73" fmla="*/ 2215067 h 3780819"/>
              <a:gd name="connsiteX74" fmla="*/ 3927428 w 4164495"/>
              <a:gd name="connsiteY74" fmla="*/ 2124756 h 3780819"/>
              <a:gd name="connsiteX75" fmla="*/ 3882272 w 4164495"/>
              <a:gd name="connsiteY75" fmla="*/ 2057022 h 3780819"/>
              <a:gd name="connsiteX76" fmla="*/ 3780672 w 4164495"/>
              <a:gd name="connsiteY76" fmla="*/ 1966711 h 3780819"/>
              <a:gd name="connsiteX77" fmla="*/ 3746806 w 4164495"/>
              <a:gd name="connsiteY77" fmla="*/ 1921556 h 3780819"/>
              <a:gd name="connsiteX78" fmla="*/ 3712939 w 4164495"/>
              <a:gd name="connsiteY78" fmla="*/ 1898978 h 3780819"/>
              <a:gd name="connsiteX79" fmla="*/ 3656495 w 4164495"/>
              <a:gd name="connsiteY79" fmla="*/ 1842534 h 3780819"/>
              <a:gd name="connsiteX80" fmla="*/ 3633917 w 4164495"/>
              <a:gd name="connsiteY80" fmla="*/ 1808667 h 3780819"/>
              <a:gd name="connsiteX81" fmla="*/ 3588761 w 4164495"/>
              <a:gd name="connsiteY81" fmla="*/ 1774800 h 3780819"/>
              <a:gd name="connsiteX82" fmla="*/ 3566183 w 4164495"/>
              <a:gd name="connsiteY82" fmla="*/ 1740934 h 3780819"/>
              <a:gd name="connsiteX83" fmla="*/ 3487161 w 4164495"/>
              <a:gd name="connsiteY83" fmla="*/ 1673200 h 3780819"/>
              <a:gd name="connsiteX84" fmla="*/ 3419428 w 4164495"/>
              <a:gd name="connsiteY84" fmla="*/ 1594178 h 3780819"/>
              <a:gd name="connsiteX85" fmla="*/ 3385561 w 4164495"/>
              <a:gd name="connsiteY85" fmla="*/ 1560311 h 3780819"/>
              <a:gd name="connsiteX86" fmla="*/ 3329117 w 4164495"/>
              <a:gd name="connsiteY86" fmla="*/ 1481289 h 3780819"/>
              <a:gd name="connsiteX87" fmla="*/ 3330246 w 4164495"/>
              <a:gd name="connsiteY87" fmla="*/ 1471129 h 3780819"/>
              <a:gd name="connsiteX0" fmla="*/ 3330246 w 4164495"/>
              <a:gd name="connsiteY0" fmla="*/ 1471129 h 3780819"/>
              <a:gd name="connsiteX1" fmla="*/ 3159783 w 4164495"/>
              <a:gd name="connsiteY1" fmla="*/ 1266800 h 3780819"/>
              <a:gd name="connsiteX2" fmla="*/ 2979161 w 4164495"/>
              <a:gd name="connsiteY2" fmla="*/ 1074889 h 3780819"/>
              <a:gd name="connsiteX3" fmla="*/ 2854983 w 4164495"/>
              <a:gd name="connsiteY3" fmla="*/ 939422 h 3780819"/>
              <a:gd name="connsiteX4" fmla="*/ 2764672 w 4164495"/>
              <a:gd name="connsiteY4" fmla="*/ 860400 h 3780819"/>
              <a:gd name="connsiteX5" fmla="*/ 2617917 w 4164495"/>
              <a:gd name="connsiteY5" fmla="*/ 724934 h 3780819"/>
              <a:gd name="connsiteX6" fmla="*/ 2289547 w 4164495"/>
              <a:gd name="connsiteY6" fmla="*/ 535018 h 3780819"/>
              <a:gd name="connsiteX7" fmla="*/ 2001515 w 4164495"/>
              <a:gd name="connsiteY7" fmla="*/ 174978 h 3780819"/>
              <a:gd name="connsiteX8" fmla="*/ 1209427 w 4164495"/>
              <a:gd name="connsiteY8" fmla="*/ 174978 h 3780819"/>
              <a:gd name="connsiteX9" fmla="*/ 1680939 w 4164495"/>
              <a:gd name="connsiteY9" fmla="*/ 1176489 h 3780819"/>
              <a:gd name="connsiteX10" fmla="*/ 1353443 w 4164495"/>
              <a:gd name="connsiteY10" fmla="*/ 1399114 h 3780819"/>
              <a:gd name="connsiteX11" fmla="*/ 868139 w 4164495"/>
              <a:gd name="connsiteY11" fmla="*/ 995867 h 3780819"/>
              <a:gd name="connsiteX12" fmla="*/ 732672 w 4164495"/>
              <a:gd name="connsiteY12" fmla="*/ 939422 h 3780819"/>
              <a:gd name="connsiteX13" fmla="*/ 540761 w 4164495"/>
              <a:gd name="connsiteY13" fmla="*/ 950711 h 3780819"/>
              <a:gd name="connsiteX14" fmla="*/ 337561 w 4164495"/>
              <a:gd name="connsiteY14" fmla="*/ 1041022 h 3780819"/>
              <a:gd name="connsiteX15" fmla="*/ 235961 w 4164495"/>
              <a:gd name="connsiteY15" fmla="*/ 1244222 h 3780819"/>
              <a:gd name="connsiteX16" fmla="*/ 57299 w 4164495"/>
              <a:gd name="connsiteY16" fmla="*/ 1687146 h 3780819"/>
              <a:gd name="connsiteX17" fmla="*/ 213383 w 4164495"/>
              <a:gd name="connsiteY17" fmla="*/ 2237645 h 3780819"/>
              <a:gd name="connsiteX18" fmla="*/ 540761 w 4164495"/>
              <a:gd name="connsiteY18" fmla="*/ 2440845 h 3780819"/>
              <a:gd name="connsiteX19" fmla="*/ 947161 w 4164495"/>
              <a:gd name="connsiteY19" fmla="*/ 2655334 h 3780819"/>
              <a:gd name="connsiteX20" fmla="*/ 1071339 w 4164495"/>
              <a:gd name="connsiteY20" fmla="*/ 3264934 h 3780819"/>
              <a:gd name="connsiteX21" fmla="*/ 1195517 w 4164495"/>
              <a:gd name="connsiteY21" fmla="*/ 3422978 h 3780819"/>
              <a:gd name="connsiteX22" fmla="*/ 1353443 w 4164495"/>
              <a:gd name="connsiteY22" fmla="*/ 3127306 h 3780819"/>
              <a:gd name="connsiteX23" fmla="*/ 1669650 w 4164495"/>
              <a:gd name="connsiteY23" fmla="*/ 3716489 h 3780819"/>
              <a:gd name="connsiteX24" fmla="*/ 1782539 w 4164495"/>
              <a:gd name="connsiteY24" fmla="*/ 3513289 h 3780819"/>
              <a:gd name="connsiteX25" fmla="*/ 1793828 w 4164495"/>
              <a:gd name="connsiteY25" fmla="*/ 3479422 h 3780819"/>
              <a:gd name="connsiteX26" fmla="*/ 1929295 w 4164495"/>
              <a:gd name="connsiteY26" fmla="*/ 3535867 h 3780819"/>
              <a:gd name="connsiteX27" fmla="*/ 1997028 w 4164495"/>
              <a:gd name="connsiteY27" fmla="*/ 3569734 h 3780819"/>
              <a:gd name="connsiteX28" fmla="*/ 2064761 w 4164495"/>
              <a:gd name="connsiteY28" fmla="*/ 3614889 h 3780819"/>
              <a:gd name="connsiteX29" fmla="*/ 2098628 w 4164495"/>
              <a:gd name="connsiteY29" fmla="*/ 3626178 h 3780819"/>
              <a:gd name="connsiteX30" fmla="*/ 2279250 w 4164495"/>
              <a:gd name="connsiteY30" fmla="*/ 3648756 h 3780819"/>
              <a:gd name="connsiteX31" fmla="*/ 2346983 w 4164495"/>
              <a:gd name="connsiteY31" fmla="*/ 3660045 h 3780819"/>
              <a:gd name="connsiteX32" fmla="*/ 2448583 w 4164495"/>
              <a:gd name="connsiteY32" fmla="*/ 3648756 h 3780819"/>
              <a:gd name="connsiteX33" fmla="*/ 2459872 w 4164495"/>
              <a:gd name="connsiteY33" fmla="*/ 3614889 h 3780819"/>
              <a:gd name="connsiteX34" fmla="*/ 2493739 w 4164495"/>
              <a:gd name="connsiteY34" fmla="*/ 3603600 h 3780819"/>
              <a:gd name="connsiteX35" fmla="*/ 2505028 w 4164495"/>
              <a:gd name="connsiteY35" fmla="*/ 3569734 h 3780819"/>
              <a:gd name="connsiteX36" fmla="*/ 2584050 w 4164495"/>
              <a:gd name="connsiteY36" fmla="*/ 3513289 h 3780819"/>
              <a:gd name="connsiteX37" fmla="*/ 2617917 w 4164495"/>
              <a:gd name="connsiteY37" fmla="*/ 3456845 h 3780819"/>
              <a:gd name="connsiteX38" fmla="*/ 2651783 w 4164495"/>
              <a:gd name="connsiteY38" fmla="*/ 3422978 h 3780819"/>
              <a:gd name="connsiteX39" fmla="*/ 2696939 w 4164495"/>
              <a:gd name="connsiteY39" fmla="*/ 3343956 h 3780819"/>
              <a:gd name="connsiteX40" fmla="*/ 2730806 w 4164495"/>
              <a:gd name="connsiteY40" fmla="*/ 3050445 h 3780819"/>
              <a:gd name="connsiteX41" fmla="*/ 2753383 w 4164495"/>
              <a:gd name="connsiteY41" fmla="*/ 2824667 h 3780819"/>
              <a:gd name="connsiteX42" fmla="*/ 2775961 w 4164495"/>
              <a:gd name="connsiteY42" fmla="*/ 2700489 h 3780819"/>
              <a:gd name="connsiteX43" fmla="*/ 2787250 w 4164495"/>
              <a:gd name="connsiteY43" fmla="*/ 2666622 h 3780819"/>
              <a:gd name="connsiteX44" fmla="*/ 2821117 w 4164495"/>
              <a:gd name="connsiteY44" fmla="*/ 2644045 h 3780819"/>
              <a:gd name="connsiteX45" fmla="*/ 2854983 w 4164495"/>
              <a:gd name="connsiteY45" fmla="*/ 2576311 h 3780819"/>
              <a:gd name="connsiteX46" fmla="*/ 2877561 w 4164495"/>
              <a:gd name="connsiteY46" fmla="*/ 2542445 h 3780819"/>
              <a:gd name="connsiteX47" fmla="*/ 2900139 w 4164495"/>
              <a:gd name="connsiteY47" fmla="*/ 2497289 h 3780819"/>
              <a:gd name="connsiteX48" fmla="*/ 2922717 w 4164495"/>
              <a:gd name="connsiteY48" fmla="*/ 2463422 h 3780819"/>
              <a:gd name="connsiteX49" fmla="*/ 2967872 w 4164495"/>
              <a:gd name="connsiteY49" fmla="*/ 2406978 h 3780819"/>
              <a:gd name="connsiteX50" fmla="*/ 3001739 w 4164495"/>
              <a:gd name="connsiteY50" fmla="*/ 2327956 h 3780819"/>
              <a:gd name="connsiteX51" fmla="*/ 3092050 w 4164495"/>
              <a:gd name="connsiteY51" fmla="*/ 2294089 h 3780819"/>
              <a:gd name="connsiteX52" fmla="*/ 3125917 w 4164495"/>
              <a:gd name="connsiteY52" fmla="*/ 2271511 h 3780819"/>
              <a:gd name="connsiteX53" fmla="*/ 3159783 w 4164495"/>
              <a:gd name="connsiteY53" fmla="*/ 2260222 h 3780819"/>
              <a:gd name="connsiteX54" fmla="*/ 3453295 w 4164495"/>
              <a:gd name="connsiteY54" fmla="*/ 2248934 h 3780819"/>
              <a:gd name="connsiteX55" fmla="*/ 3475872 w 4164495"/>
              <a:gd name="connsiteY55" fmla="*/ 2203778 h 3780819"/>
              <a:gd name="connsiteX56" fmla="*/ 3509739 w 4164495"/>
              <a:gd name="connsiteY56" fmla="*/ 2237645 h 3780819"/>
              <a:gd name="connsiteX57" fmla="*/ 3532317 w 4164495"/>
              <a:gd name="connsiteY57" fmla="*/ 2327956 h 3780819"/>
              <a:gd name="connsiteX58" fmla="*/ 3577472 w 4164495"/>
              <a:gd name="connsiteY58" fmla="*/ 2361822 h 3780819"/>
              <a:gd name="connsiteX59" fmla="*/ 3622628 w 4164495"/>
              <a:gd name="connsiteY59" fmla="*/ 2429556 h 3780819"/>
              <a:gd name="connsiteX60" fmla="*/ 3735517 w 4164495"/>
              <a:gd name="connsiteY60" fmla="*/ 2508578 h 3780819"/>
              <a:gd name="connsiteX61" fmla="*/ 3769383 w 4164495"/>
              <a:gd name="connsiteY61" fmla="*/ 2531156 h 3780819"/>
              <a:gd name="connsiteX62" fmla="*/ 3848406 w 4164495"/>
              <a:gd name="connsiteY62" fmla="*/ 2576311 h 3780819"/>
              <a:gd name="connsiteX63" fmla="*/ 3893561 w 4164495"/>
              <a:gd name="connsiteY63" fmla="*/ 2587600 h 3780819"/>
              <a:gd name="connsiteX64" fmla="*/ 3961295 w 4164495"/>
              <a:gd name="connsiteY64" fmla="*/ 2632756 h 3780819"/>
              <a:gd name="connsiteX65" fmla="*/ 4085472 w 4164495"/>
              <a:gd name="connsiteY65" fmla="*/ 2666622 h 3780819"/>
              <a:gd name="connsiteX66" fmla="*/ 4141917 w 4164495"/>
              <a:gd name="connsiteY66" fmla="*/ 2655334 h 3780819"/>
              <a:gd name="connsiteX67" fmla="*/ 4153206 w 4164495"/>
              <a:gd name="connsiteY67" fmla="*/ 2621467 h 3780819"/>
              <a:gd name="connsiteX68" fmla="*/ 4164495 w 4164495"/>
              <a:gd name="connsiteY68" fmla="*/ 2576311 h 3780819"/>
              <a:gd name="connsiteX69" fmla="*/ 4141917 w 4164495"/>
              <a:gd name="connsiteY69" fmla="*/ 2373111 h 3780819"/>
              <a:gd name="connsiteX70" fmla="*/ 4108050 w 4164495"/>
              <a:gd name="connsiteY70" fmla="*/ 2305378 h 3780819"/>
              <a:gd name="connsiteX71" fmla="*/ 4074183 w 4164495"/>
              <a:gd name="connsiteY71" fmla="*/ 2282800 h 3780819"/>
              <a:gd name="connsiteX72" fmla="*/ 4017739 w 4164495"/>
              <a:gd name="connsiteY72" fmla="*/ 2215067 h 3780819"/>
              <a:gd name="connsiteX73" fmla="*/ 3927428 w 4164495"/>
              <a:gd name="connsiteY73" fmla="*/ 2124756 h 3780819"/>
              <a:gd name="connsiteX74" fmla="*/ 3882272 w 4164495"/>
              <a:gd name="connsiteY74" fmla="*/ 2057022 h 3780819"/>
              <a:gd name="connsiteX75" fmla="*/ 3780672 w 4164495"/>
              <a:gd name="connsiteY75" fmla="*/ 1966711 h 3780819"/>
              <a:gd name="connsiteX76" fmla="*/ 3746806 w 4164495"/>
              <a:gd name="connsiteY76" fmla="*/ 1921556 h 3780819"/>
              <a:gd name="connsiteX77" fmla="*/ 3712939 w 4164495"/>
              <a:gd name="connsiteY77" fmla="*/ 1898978 h 3780819"/>
              <a:gd name="connsiteX78" fmla="*/ 3656495 w 4164495"/>
              <a:gd name="connsiteY78" fmla="*/ 1842534 h 3780819"/>
              <a:gd name="connsiteX79" fmla="*/ 3633917 w 4164495"/>
              <a:gd name="connsiteY79" fmla="*/ 1808667 h 3780819"/>
              <a:gd name="connsiteX80" fmla="*/ 3588761 w 4164495"/>
              <a:gd name="connsiteY80" fmla="*/ 1774800 h 3780819"/>
              <a:gd name="connsiteX81" fmla="*/ 3566183 w 4164495"/>
              <a:gd name="connsiteY81" fmla="*/ 1740934 h 3780819"/>
              <a:gd name="connsiteX82" fmla="*/ 3487161 w 4164495"/>
              <a:gd name="connsiteY82" fmla="*/ 1673200 h 3780819"/>
              <a:gd name="connsiteX83" fmla="*/ 3419428 w 4164495"/>
              <a:gd name="connsiteY83" fmla="*/ 1594178 h 3780819"/>
              <a:gd name="connsiteX84" fmla="*/ 3385561 w 4164495"/>
              <a:gd name="connsiteY84" fmla="*/ 1560311 h 3780819"/>
              <a:gd name="connsiteX85" fmla="*/ 3329117 w 4164495"/>
              <a:gd name="connsiteY85" fmla="*/ 1481289 h 3780819"/>
              <a:gd name="connsiteX86" fmla="*/ 3330246 w 4164495"/>
              <a:gd name="connsiteY86" fmla="*/ 1471129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88761 w 4164495"/>
              <a:gd name="connsiteY76" fmla="*/ 1774800 h 3780819"/>
              <a:gd name="connsiteX77" fmla="*/ 3566183 w 4164495"/>
              <a:gd name="connsiteY77" fmla="*/ 1740934 h 3780819"/>
              <a:gd name="connsiteX78" fmla="*/ 3487161 w 4164495"/>
              <a:gd name="connsiteY78" fmla="*/ 1673200 h 3780819"/>
              <a:gd name="connsiteX79" fmla="*/ 3419428 w 4164495"/>
              <a:gd name="connsiteY79" fmla="*/ 1594178 h 3780819"/>
              <a:gd name="connsiteX80" fmla="*/ 3385561 w 4164495"/>
              <a:gd name="connsiteY80" fmla="*/ 1560311 h 3780819"/>
              <a:gd name="connsiteX81" fmla="*/ 3329117 w 4164495"/>
              <a:gd name="connsiteY81" fmla="*/ 1481289 h 3780819"/>
              <a:gd name="connsiteX82" fmla="*/ 3330246 w 4164495"/>
              <a:gd name="connsiteY82" fmla="*/ 1471129 h 3780819"/>
              <a:gd name="connsiteX83" fmla="*/ 3159783 w 4164495"/>
              <a:gd name="connsiteY83" fmla="*/ 1266800 h 3780819"/>
              <a:gd name="connsiteX84" fmla="*/ 2979161 w 4164495"/>
              <a:gd name="connsiteY84" fmla="*/ 1074889 h 3780819"/>
              <a:gd name="connsiteX85" fmla="*/ 2946423 w 4164495"/>
              <a:gd name="connsiteY85" fmla="*/ 1030862 h 3780819"/>
              <a:gd name="connsiteX0" fmla="*/ 2764672 w 4164495"/>
              <a:gd name="connsiteY0" fmla="*/ 860400 h 3780819"/>
              <a:gd name="connsiteX1" fmla="*/ 2760439 w 4164495"/>
              <a:gd name="connsiteY1" fmla="*/ 851229 h 3780819"/>
              <a:gd name="connsiteX2" fmla="*/ 2617917 w 4164495"/>
              <a:gd name="connsiteY2" fmla="*/ 724934 h 3780819"/>
              <a:gd name="connsiteX3" fmla="*/ 2289547 w 4164495"/>
              <a:gd name="connsiteY3" fmla="*/ 535018 h 3780819"/>
              <a:gd name="connsiteX4" fmla="*/ 2001515 w 4164495"/>
              <a:gd name="connsiteY4" fmla="*/ 174978 h 3780819"/>
              <a:gd name="connsiteX5" fmla="*/ 1209427 w 4164495"/>
              <a:gd name="connsiteY5" fmla="*/ 174978 h 3780819"/>
              <a:gd name="connsiteX6" fmla="*/ 1680939 w 4164495"/>
              <a:gd name="connsiteY6" fmla="*/ 1176489 h 3780819"/>
              <a:gd name="connsiteX7" fmla="*/ 1353443 w 4164495"/>
              <a:gd name="connsiteY7" fmla="*/ 1399114 h 3780819"/>
              <a:gd name="connsiteX8" fmla="*/ 868139 w 4164495"/>
              <a:gd name="connsiteY8" fmla="*/ 995867 h 3780819"/>
              <a:gd name="connsiteX9" fmla="*/ 732672 w 4164495"/>
              <a:gd name="connsiteY9" fmla="*/ 939422 h 3780819"/>
              <a:gd name="connsiteX10" fmla="*/ 540761 w 4164495"/>
              <a:gd name="connsiteY10" fmla="*/ 950711 h 3780819"/>
              <a:gd name="connsiteX11" fmla="*/ 337561 w 4164495"/>
              <a:gd name="connsiteY11" fmla="*/ 1041022 h 3780819"/>
              <a:gd name="connsiteX12" fmla="*/ 235961 w 4164495"/>
              <a:gd name="connsiteY12" fmla="*/ 1244222 h 3780819"/>
              <a:gd name="connsiteX13" fmla="*/ 57299 w 4164495"/>
              <a:gd name="connsiteY13" fmla="*/ 1687146 h 3780819"/>
              <a:gd name="connsiteX14" fmla="*/ 213383 w 4164495"/>
              <a:gd name="connsiteY14" fmla="*/ 2237645 h 3780819"/>
              <a:gd name="connsiteX15" fmla="*/ 540761 w 4164495"/>
              <a:gd name="connsiteY15" fmla="*/ 2440845 h 3780819"/>
              <a:gd name="connsiteX16" fmla="*/ 947161 w 4164495"/>
              <a:gd name="connsiteY16" fmla="*/ 2655334 h 3780819"/>
              <a:gd name="connsiteX17" fmla="*/ 1071339 w 4164495"/>
              <a:gd name="connsiteY17" fmla="*/ 3264934 h 3780819"/>
              <a:gd name="connsiteX18" fmla="*/ 1195517 w 4164495"/>
              <a:gd name="connsiteY18" fmla="*/ 3422978 h 3780819"/>
              <a:gd name="connsiteX19" fmla="*/ 1353443 w 4164495"/>
              <a:gd name="connsiteY19" fmla="*/ 3127306 h 3780819"/>
              <a:gd name="connsiteX20" fmla="*/ 1669650 w 4164495"/>
              <a:gd name="connsiteY20" fmla="*/ 3716489 h 3780819"/>
              <a:gd name="connsiteX21" fmla="*/ 1782539 w 4164495"/>
              <a:gd name="connsiteY21" fmla="*/ 3513289 h 3780819"/>
              <a:gd name="connsiteX22" fmla="*/ 1793828 w 4164495"/>
              <a:gd name="connsiteY22" fmla="*/ 3479422 h 3780819"/>
              <a:gd name="connsiteX23" fmla="*/ 1929295 w 4164495"/>
              <a:gd name="connsiteY23" fmla="*/ 3535867 h 3780819"/>
              <a:gd name="connsiteX24" fmla="*/ 1997028 w 4164495"/>
              <a:gd name="connsiteY24" fmla="*/ 3569734 h 3780819"/>
              <a:gd name="connsiteX25" fmla="*/ 2064761 w 4164495"/>
              <a:gd name="connsiteY25" fmla="*/ 3614889 h 3780819"/>
              <a:gd name="connsiteX26" fmla="*/ 2098628 w 4164495"/>
              <a:gd name="connsiteY26" fmla="*/ 3626178 h 3780819"/>
              <a:gd name="connsiteX27" fmla="*/ 2279250 w 4164495"/>
              <a:gd name="connsiteY27" fmla="*/ 3648756 h 3780819"/>
              <a:gd name="connsiteX28" fmla="*/ 2346983 w 4164495"/>
              <a:gd name="connsiteY28" fmla="*/ 3660045 h 3780819"/>
              <a:gd name="connsiteX29" fmla="*/ 2448583 w 4164495"/>
              <a:gd name="connsiteY29" fmla="*/ 3648756 h 3780819"/>
              <a:gd name="connsiteX30" fmla="*/ 2459872 w 4164495"/>
              <a:gd name="connsiteY30" fmla="*/ 3614889 h 3780819"/>
              <a:gd name="connsiteX31" fmla="*/ 2493739 w 4164495"/>
              <a:gd name="connsiteY31" fmla="*/ 3603600 h 3780819"/>
              <a:gd name="connsiteX32" fmla="*/ 2505028 w 4164495"/>
              <a:gd name="connsiteY32" fmla="*/ 3569734 h 3780819"/>
              <a:gd name="connsiteX33" fmla="*/ 2584050 w 4164495"/>
              <a:gd name="connsiteY33" fmla="*/ 3513289 h 3780819"/>
              <a:gd name="connsiteX34" fmla="*/ 2617917 w 4164495"/>
              <a:gd name="connsiteY34" fmla="*/ 3456845 h 3780819"/>
              <a:gd name="connsiteX35" fmla="*/ 2651783 w 4164495"/>
              <a:gd name="connsiteY35" fmla="*/ 3422978 h 3780819"/>
              <a:gd name="connsiteX36" fmla="*/ 2696939 w 4164495"/>
              <a:gd name="connsiteY36" fmla="*/ 3343956 h 3780819"/>
              <a:gd name="connsiteX37" fmla="*/ 2730806 w 4164495"/>
              <a:gd name="connsiteY37" fmla="*/ 3050445 h 3780819"/>
              <a:gd name="connsiteX38" fmla="*/ 2753383 w 4164495"/>
              <a:gd name="connsiteY38" fmla="*/ 2824667 h 3780819"/>
              <a:gd name="connsiteX39" fmla="*/ 2775961 w 4164495"/>
              <a:gd name="connsiteY39" fmla="*/ 2700489 h 3780819"/>
              <a:gd name="connsiteX40" fmla="*/ 2787250 w 4164495"/>
              <a:gd name="connsiteY40" fmla="*/ 2666622 h 3780819"/>
              <a:gd name="connsiteX41" fmla="*/ 2821117 w 4164495"/>
              <a:gd name="connsiteY41" fmla="*/ 2644045 h 3780819"/>
              <a:gd name="connsiteX42" fmla="*/ 2854983 w 4164495"/>
              <a:gd name="connsiteY42" fmla="*/ 2576311 h 3780819"/>
              <a:gd name="connsiteX43" fmla="*/ 2877561 w 4164495"/>
              <a:gd name="connsiteY43" fmla="*/ 2542445 h 3780819"/>
              <a:gd name="connsiteX44" fmla="*/ 2900139 w 4164495"/>
              <a:gd name="connsiteY44" fmla="*/ 2497289 h 3780819"/>
              <a:gd name="connsiteX45" fmla="*/ 2922717 w 4164495"/>
              <a:gd name="connsiteY45" fmla="*/ 2463422 h 3780819"/>
              <a:gd name="connsiteX46" fmla="*/ 2967872 w 4164495"/>
              <a:gd name="connsiteY46" fmla="*/ 2406978 h 3780819"/>
              <a:gd name="connsiteX47" fmla="*/ 3001739 w 4164495"/>
              <a:gd name="connsiteY47" fmla="*/ 2327956 h 3780819"/>
              <a:gd name="connsiteX48" fmla="*/ 3092050 w 4164495"/>
              <a:gd name="connsiteY48" fmla="*/ 2294089 h 3780819"/>
              <a:gd name="connsiteX49" fmla="*/ 3125917 w 4164495"/>
              <a:gd name="connsiteY49" fmla="*/ 2271511 h 3780819"/>
              <a:gd name="connsiteX50" fmla="*/ 3159783 w 4164495"/>
              <a:gd name="connsiteY50" fmla="*/ 2260222 h 3780819"/>
              <a:gd name="connsiteX51" fmla="*/ 3453295 w 4164495"/>
              <a:gd name="connsiteY51" fmla="*/ 2248934 h 3780819"/>
              <a:gd name="connsiteX52" fmla="*/ 3475872 w 4164495"/>
              <a:gd name="connsiteY52" fmla="*/ 2203778 h 3780819"/>
              <a:gd name="connsiteX53" fmla="*/ 3509739 w 4164495"/>
              <a:gd name="connsiteY53" fmla="*/ 2237645 h 3780819"/>
              <a:gd name="connsiteX54" fmla="*/ 3532317 w 4164495"/>
              <a:gd name="connsiteY54" fmla="*/ 2327956 h 3780819"/>
              <a:gd name="connsiteX55" fmla="*/ 3577472 w 4164495"/>
              <a:gd name="connsiteY55" fmla="*/ 2361822 h 3780819"/>
              <a:gd name="connsiteX56" fmla="*/ 3622628 w 4164495"/>
              <a:gd name="connsiteY56" fmla="*/ 2429556 h 3780819"/>
              <a:gd name="connsiteX57" fmla="*/ 3735517 w 4164495"/>
              <a:gd name="connsiteY57" fmla="*/ 2508578 h 3780819"/>
              <a:gd name="connsiteX58" fmla="*/ 3769383 w 4164495"/>
              <a:gd name="connsiteY58" fmla="*/ 2531156 h 3780819"/>
              <a:gd name="connsiteX59" fmla="*/ 3848406 w 4164495"/>
              <a:gd name="connsiteY59" fmla="*/ 2576311 h 3780819"/>
              <a:gd name="connsiteX60" fmla="*/ 3893561 w 4164495"/>
              <a:gd name="connsiteY60" fmla="*/ 2587600 h 3780819"/>
              <a:gd name="connsiteX61" fmla="*/ 3961295 w 4164495"/>
              <a:gd name="connsiteY61" fmla="*/ 2632756 h 3780819"/>
              <a:gd name="connsiteX62" fmla="*/ 4085472 w 4164495"/>
              <a:gd name="connsiteY62" fmla="*/ 2666622 h 3780819"/>
              <a:gd name="connsiteX63" fmla="*/ 4141917 w 4164495"/>
              <a:gd name="connsiteY63" fmla="*/ 2655334 h 3780819"/>
              <a:gd name="connsiteX64" fmla="*/ 4153206 w 4164495"/>
              <a:gd name="connsiteY64" fmla="*/ 2621467 h 3780819"/>
              <a:gd name="connsiteX65" fmla="*/ 4164495 w 4164495"/>
              <a:gd name="connsiteY65" fmla="*/ 2576311 h 3780819"/>
              <a:gd name="connsiteX66" fmla="*/ 4141917 w 4164495"/>
              <a:gd name="connsiteY66" fmla="*/ 2373111 h 3780819"/>
              <a:gd name="connsiteX67" fmla="*/ 4108050 w 4164495"/>
              <a:gd name="connsiteY67" fmla="*/ 2305378 h 3780819"/>
              <a:gd name="connsiteX68" fmla="*/ 4074183 w 4164495"/>
              <a:gd name="connsiteY68" fmla="*/ 2282800 h 3780819"/>
              <a:gd name="connsiteX69" fmla="*/ 4017739 w 4164495"/>
              <a:gd name="connsiteY69" fmla="*/ 2215067 h 3780819"/>
              <a:gd name="connsiteX70" fmla="*/ 3927428 w 4164495"/>
              <a:gd name="connsiteY70" fmla="*/ 2124756 h 3780819"/>
              <a:gd name="connsiteX71" fmla="*/ 3882272 w 4164495"/>
              <a:gd name="connsiteY71" fmla="*/ 2057022 h 3780819"/>
              <a:gd name="connsiteX72" fmla="*/ 3780672 w 4164495"/>
              <a:gd name="connsiteY72" fmla="*/ 1966711 h 3780819"/>
              <a:gd name="connsiteX73" fmla="*/ 3746806 w 4164495"/>
              <a:gd name="connsiteY73" fmla="*/ 1921556 h 3780819"/>
              <a:gd name="connsiteX74" fmla="*/ 3712939 w 4164495"/>
              <a:gd name="connsiteY74" fmla="*/ 1898978 h 3780819"/>
              <a:gd name="connsiteX75" fmla="*/ 3656495 w 4164495"/>
              <a:gd name="connsiteY75" fmla="*/ 1842534 h 3780819"/>
              <a:gd name="connsiteX76" fmla="*/ 3633917 w 4164495"/>
              <a:gd name="connsiteY76" fmla="*/ 1808667 h 3780819"/>
              <a:gd name="connsiteX77" fmla="*/ 3588761 w 4164495"/>
              <a:gd name="connsiteY77" fmla="*/ 1774800 h 3780819"/>
              <a:gd name="connsiteX78" fmla="*/ 3566183 w 4164495"/>
              <a:gd name="connsiteY78" fmla="*/ 1740934 h 3780819"/>
              <a:gd name="connsiteX79" fmla="*/ 3487161 w 4164495"/>
              <a:gd name="connsiteY79" fmla="*/ 1673200 h 3780819"/>
              <a:gd name="connsiteX80" fmla="*/ 3419428 w 4164495"/>
              <a:gd name="connsiteY80" fmla="*/ 1594178 h 3780819"/>
              <a:gd name="connsiteX81" fmla="*/ 3385561 w 4164495"/>
              <a:gd name="connsiteY81" fmla="*/ 1560311 h 3780819"/>
              <a:gd name="connsiteX82" fmla="*/ 3329117 w 4164495"/>
              <a:gd name="connsiteY82" fmla="*/ 1481289 h 3780819"/>
              <a:gd name="connsiteX83" fmla="*/ 3330246 w 4164495"/>
              <a:gd name="connsiteY83" fmla="*/ 1471129 h 3780819"/>
              <a:gd name="connsiteX84" fmla="*/ 3159783 w 4164495"/>
              <a:gd name="connsiteY84" fmla="*/ 1266800 h 3780819"/>
              <a:gd name="connsiteX85" fmla="*/ 2979161 w 4164495"/>
              <a:gd name="connsiteY85" fmla="*/ 1074889 h 3780819"/>
              <a:gd name="connsiteX86" fmla="*/ 2946423 w 4164495"/>
              <a:gd name="connsiteY86" fmla="*/ 1030862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88761 w 4164495"/>
              <a:gd name="connsiteY76" fmla="*/ 1774800 h 3780819"/>
              <a:gd name="connsiteX77" fmla="*/ 3566183 w 4164495"/>
              <a:gd name="connsiteY77" fmla="*/ 1740934 h 3780819"/>
              <a:gd name="connsiteX78" fmla="*/ 3487161 w 4164495"/>
              <a:gd name="connsiteY78" fmla="*/ 1673200 h 3780819"/>
              <a:gd name="connsiteX79" fmla="*/ 3419428 w 4164495"/>
              <a:gd name="connsiteY79" fmla="*/ 1594178 h 3780819"/>
              <a:gd name="connsiteX80" fmla="*/ 3385561 w 4164495"/>
              <a:gd name="connsiteY80" fmla="*/ 1560311 h 3780819"/>
              <a:gd name="connsiteX81" fmla="*/ 3329117 w 4164495"/>
              <a:gd name="connsiteY81" fmla="*/ 1481289 h 3780819"/>
              <a:gd name="connsiteX82" fmla="*/ 3330246 w 4164495"/>
              <a:gd name="connsiteY82" fmla="*/ 1471129 h 3780819"/>
              <a:gd name="connsiteX83" fmla="*/ 3159783 w 4164495"/>
              <a:gd name="connsiteY83" fmla="*/ 1266800 h 3780819"/>
              <a:gd name="connsiteX84" fmla="*/ 2979161 w 4164495"/>
              <a:gd name="connsiteY84" fmla="*/ 1074889 h 3780819"/>
              <a:gd name="connsiteX85" fmla="*/ 2946423 w 4164495"/>
              <a:gd name="connsiteY85" fmla="*/ 1030862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88761 w 4164495"/>
              <a:gd name="connsiteY76" fmla="*/ 1774800 h 3780819"/>
              <a:gd name="connsiteX77" fmla="*/ 3566183 w 4164495"/>
              <a:gd name="connsiteY77" fmla="*/ 1740934 h 3780819"/>
              <a:gd name="connsiteX78" fmla="*/ 3487161 w 4164495"/>
              <a:gd name="connsiteY78" fmla="*/ 1673200 h 3780819"/>
              <a:gd name="connsiteX79" fmla="*/ 3419428 w 4164495"/>
              <a:gd name="connsiteY79" fmla="*/ 1594178 h 3780819"/>
              <a:gd name="connsiteX80" fmla="*/ 3385561 w 4164495"/>
              <a:gd name="connsiteY80" fmla="*/ 1560311 h 3780819"/>
              <a:gd name="connsiteX81" fmla="*/ 3329117 w 4164495"/>
              <a:gd name="connsiteY81" fmla="*/ 1481289 h 3780819"/>
              <a:gd name="connsiteX82" fmla="*/ 3330246 w 4164495"/>
              <a:gd name="connsiteY82" fmla="*/ 1471129 h 3780819"/>
              <a:gd name="connsiteX83" fmla="*/ 3159783 w 4164495"/>
              <a:gd name="connsiteY83" fmla="*/ 1266800 h 3780819"/>
              <a:gd name="connsiteX84" fmla="*/ 2979161 w 4164495"/>
              <a:gd name="connsiteY84" fmla="*/ 1074889 h 3780819"/>
              <a:gd name="connsiteX85" fmla="*/ 2946423 w 4164495"/>
              <a:gd name="connsiteY85" fmla="*/ 1030862 h 3780819"/>
              <a:gd name="connsiteX86" fmla="*/ 2764672 w 4164495"/>
              <a:gd name="connsiteY86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66183 w 4164495"/>
              <a:gd name="connsiteY76" fmla="*/ 1740934 h 3780819"/>
              <a:gd name="connsiteX77" fmla="*/ 3487161 w 4164495"/>
              <a:gd name="connsiteY77" fmla="*/ 1673200 h 3780819"/>
              <a:gd name="connsiteX78" fmla="*/ 3419428 w 4164495"/>
              <a:gd name="connsiteY78" fmla="*/ 1594178 h 3780819"/>
              <a:gd name="connsiteX79" fmla="*/ 3385561 w 4164495"/>
              <a:gd name="connsiteY79" fmla="*/ 1560311 h 3780819"/>
              <a:gd name="connsiteX80" fmla="*/ 3329117 w 4164495"/>
              <a:gd name="connsiteY80" fmla="*/ 1481289 h 3780819"/>
              <a:gd name="connsiteX81" fmla="*/ 3330246 w 4164495"/>
              <a:gd name="connsiteY81" fmla="*/ 1471129 h 3780819"/>
              <a:gd name="connsiteX82" fmla="*/ 3159783 w 4164495"/>
              <a:gd name="connsiteY82" fmla="*/ 1266800 h 3780819"/>
              <a:gd name="connsiteX83" fmla="*/ 2979161 w 4164495"/>
              <a:gd name="connsiteY83" fmla="*/ 1074889 h 3780819"/>
              <a:gd name="connsiteX84" fmla="*/ 2946423 w 4164495"/>
              <a:gd name="connsiteY84" fmla="*/ 1030862 h 3780819"/>
              <a:gd name="connsiteX85" fmla="*/ 2764672 w 4164495"/>
              <a:gd name="connsiteY85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66183 w 4164495"/>
              <a:gd name="connsiteY76" fmla="*/ 1740934 h 3780819"/>
              <a:gd name="connsiteX77" fmla="*/ 3487161 w 4164495"/>
              <a:gd name="connsiteY77" fmla="*/ 1673200 h 3780819"/>
              <a:gd name="connsiteX78" fmla="*/ 3419428 w 4164495"/>
              <a:gd name="connsiteY78" fmla="*/ 1594178 h 3780819"/>
              <a:gd name="connsiteX79" fmla="*/ 3385561 w 4164495"/>
              <a:gd name="connsiteY79" fmla="*/ 1560311 h 3780819"/>
              <a:gd name="connsiteX80" fmla="*/ 3329117 w 4164495"/>
              <a:gd name="connsiteY80" fmla="*/ 1481289 h 3780819"/>
              <a:gd name="connsiteX81" fmla="*/ 3330246 w 4164495"/>
              <a:gd name="connsiteY81" fmla="*/ 1471129 h 3780819"/>
              <a:gd name="connsiteX82" fmla="*/ 3159783 w 4164495"/>
              <a:gd name="connsiteY82" fmla="*/ 1266800 h 3780819"/>
              <a:gd name="connsiteX83" fmla="*/ 2979161 w 4164495"/>
              <a:gd name="connsiteY83" fmla="*/ 1074889 h 3780819"/>
              <a:gd name="connsiteX84" fmla="*/ 2946423 w 4164495"/>
              <a:gd name="connsiteY84" fmla="*/ 1030862 h 3780819"/>
              <a:gd name="connsiteX85" fmla="*/ 2764672 w 4164495"/>
              <a:gd name="connsiteY85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66183 w 4164495"/>
              <a:gd name="connsiteY76" fmla="*/ 1740934 h 3780819"/>
              <a:gd name="connsiteX77" fmla="*/ 3487161 w 4164495"/>
              <a:gd name="connsiteY77" fmla="*/ 1673200 h 3780819"/>
              <a:gd name="connsiteX78" fmla="*/ 3419428 w 4164495"/>
              <a:gd name="connsiteY78" fmla="*/ 1594178 h 3780819"/>
              <a:gd name="connsiteX79" fmla="*/ 3385561 w 4164495"/>
              <a:gd name="connsiteY79" fmla="*/ 1560311 h 3780819"/>
              <a:gd name="connsiteX80" fmla="*/ 3329117 w 4164495"/>
              <a:gd name="connsiteY80" fmla="*/ 1481289 h 3780819"/>
              <a:gd name="connsiteX81" fmla="*/ 3330246 w 4164495"/>
              <a:gd name="connsiteY81" fmla="*/ 1471129 h 3780819"/>
              <a:gd name="connsiteX82" fmla="*/ 3159783 w 4164495"/>
              <a:gd name="connsiteY82" fmla="*/ 1266800 h 3780819"/>
              <a:gd name="connsiteX83" fmla="*/ 2979161 w 4164495"/>
              <a:gd name="connsiteY83" fmla="*/ 1074889 h 3780819"/>
              <a:gd name="connsiteX84" fmla="*/ 2946423 w 4164495"/>
              <a:gd name="connsiteY84" fmla="*/ 1030862 h 3780819"/>
              <a:gd name="connsiteX85" fmla="*/ 2764672 w 4164495"/>
              <a:gd name="connsiteY85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633917 w 4164495"/>
              <a:gd name="connsiteY75" fmla="*/ 1808667 h 3780819"/>
              <a:gd name="connsiteX76" fmla="*/ 3566183 w 4164495"/>
              <a:gd name="connsiteY76" fmla="*/ 1740934 h 3780819"/>
              <a:gd name="connsiteX77" fmla="*/ 3487161 w 4164495"/>
              <a:gd name="connsiteY77" fmla="*/ 1673200 h 3780819"/>
              <a:gd name="connsiteX78" fmla="*/ 3385561 w 4164495"/>
              <a:gd name="connsiteY78" fmla="*/ 1560311 h 3780819"/>
              <a:gd name="connsiteX79" fmla="*/ 3329117 w 4164495"/>
              <a:gd name="connsiteY79" fmla="*/ 1481289 h 3780819"/>
              <a:gd name="connsiteX80" fmla="*/ 3330246 w 4164495"/>
              <a:gd name="connsiteY80" fmla="*/ 1471129 h 3780819"/>
              <a:gd name="connsiteX81" fmla="*/ 3159783 w 4164495"/>
              <a:gd name="connsiteY81" fmla="*/ 1266800 h 3780819"/>
              <a:gd name="connsiteX82" fmla="*/ 2979161 w 4164495"/>
              <a:gd name="connsiteY82" fmla="*/ 1074889 h 3780819"/>
              <a:gd name="connsiteX83" fmla="*/ 2946423 w 4164495"/>
              <a:gd name="connsiteY83" fmla="*/ 1030862 h 3780819"/>
              <a:gd name="connsiteX84" fmla="*/ 2764672 w 4164495"/>
              <a:gd name="connsiteY84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566183 w 4164495"/>
              <a:gd name="connsiteY75" fmla="*/ 1740934 h 3780819"/>
              <a:gd name="connsiteX76" fmla="*/ 3487161 w 4164495"/>
              <a:gd name="connsiteY76" fmla="*/ 1673200 h 3780819"/>
              <a:gd name="connsiteX77" fmla="*/ 3385561 w 4164495"/>
              <a:gd name="connsiteY77" fmla="*/ 1560311 h 3780819"/>
              <a:gd name="connsiteX78" fmla="*/ 3329117 w 4164495"/>
              <a:gd name="connsiteY78" fmla="*/ 1481289 h 3780819"/>
              <a:gd name="connsiteX79" fmla="*/ 3330246 w 4164495"/>
              <a:gd name="connsiteY79" fmla="*/ 1471129 h 3780819"/>
              <a:gd name="connsiteX80" fmla="*/ 3159783 w 4164495"/>
              <a:gd name="connsiteY80" fmla="*/ 1266800 h 3780819"/>
              <a:gd name="connsiteX81" fmla="*/ 2979161 w 4164495"/>
              <a:gd name="connsiteY81" fmla="*/ 1074889 h 3780819"/>
              <a:gd name="connsiteX82" fmla="*/ 2946423 w 4164495"/>
              <a:gd name="connsiteY82" fmla="*/ 1030862 h 3780819"/>
              <a:gd name="connsiteX83" fmla="*/ 2764672 w 4164495"/>
              <a:gd name="connsiteY83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80672 w 4164495"/>
              <a:gd name="connsiteY71" fmla="*/ 1966711 h 3780819"/>
              <a:gd name="connsiteX72" fmla="*/ 3746806 w 4164495"/>
              <a:gd name="connsiteY72" fmla="*/ 1921556 h 3780819"/>
              <a:gd name="connsiteX73" fmla="*/ 3712939 w 4164495"/>
              <a:gd name="connsiteY73" fmla="*/ 1898978 h 3780819"/>
              <a:gd name="connsiteX74" fmla="*/ 3656495 w 4164495"/>
              <a:gd name="connsiteY74" fmla="*/ 1842534 h 3780819"/>
              <a:gd name="connsiteX75" fmla="*/ 3566183 w 4164495"/>
              <a:gd name="connsiteY75" fmla="*/ 1740934 h 3780819"/>
              <a:gd name="connsiteX76" fmla="*/ 3487161 w 4164495"/>
              <a:gd name="connsiteY76" fmla="*/ 1673200 h 3780819"/>
              <a:gd name="connsiteX77" fmla="*/ 3385561 w 4164495"/>
              <a:gd name="connsiteY77" fmla="*/ 1560311 h 3780819"/>
              <a:gd name="connsiteX78" fmla="*/ 3329117 w 4164495"/>
              <a:gd name="connsiteY78" fmla="*/ 1481289 h 3780819"/>
              <a:gd name="connsiteX79" fmla="*/ 3330246 w 4164495"/>
              <a:gd name="connsiteY79" fmla="*/ 1471129 h 3780819"/>
              <a:gd name="connsiteX80" fmla="*/ 3159783 w 4164495"/>
              <a:gd name="connsiteY80" fmla="*/ 1266800 h 3780819"/>
              <a:gd name="connsiteX81" fmla="*/ 2979161 w 4164495"/>
              <a:gd name="connsiteY81" fmla="*/ 1074889 h 3780819"/>
              <a:gd name="connsiteX82" fmla="*/ 2946423 w 4164495"/>
              <a:gd name="connsiteY82" fmla="*/ 1030862 h 3780819"/>
              <a:gd name="connsiteX83" fmla="*/ 2764672 w 4164495"/>
              <a:gd name="connsiteY83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712939 w 4164495"/>
              <a:gd name="connsiteY72" fmla="*/ 1898978 h 3780819"/>
              <a:gd name="connsiteX73" fmla="*/ 3656495 w 4164495"/>
              <a:gd name="connsiteY73" fmla="*/ 1842534 h 3780819"/>
              <a:gd name="connsiteX74" fmla="*/ 3566183 w 4164495"/>
              <a:gd name="connsiteY74" fmla="*/ 1740934 h 3780819"/>
              <a:gd name="connsiteX75" fmla="*/ 3487161 w 4164495"/>
              <a:gd name="connsiteY75" fmla="*/ 1673200 h 3780819"/>
              <a:gd name="connsiteX76" fmla="*/ 3385561 w 4164495"/>
              <a:gd name="connsiteY76" fmla="*/ 1560311 h 3780819"/>
              <a:gd name="connsiteX77" fmla="*/ 3329117 w 4164495"/>
              <a:gd name="connsiteY77" fmla="*/ 1481289 h 3780819"/>
              <a:gd name="connsiteX78" fmla="*/ 3330246 w 4164495"/>
              <a:gd name="connsiteY78" fmla="*/ 1471129 h 3780819"/>
              <a:gd name="connsiteX79" fmla="*/ 3159783 w 4164495"/>
              <a:gd name="connsiteY79" fmla="*/ 1266800 h 3780819"/>
              <a:gd name="connsiteX80" fmla="*/ 2979161 w 4164495"/>
              <a:gd name="connsiteY80" fmla="*/ 1074889 h 3780819"/>
              <a:gd name="connsiteX81" fmla="*/ 2946423 w 4164495"/>
              <a:gd name="connsiteY81" fmla="*/ 1030862 h 3780819"/>
              <a:gd name="connsiteX82" fmla="*/ 2764672 w 4164495"/>
              <a:gd name="connsiteY82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487161 w 4164495"/>
              <a:gd name="connsiteY74" fmla="*/ 1673200 h 3780819"/>
              <a:gd name="connsiteX75" fmla="*/ 3385561 w 4164495"/>
              <a:gd name="connsiteY75" fmla="*/ 1560311 h 3780819"/>
              <a:gd name="connsiteX76" fmla="*/ 3329117 w 4164495"/>
              <a:gd name="connsiteY76" fmla="*/ 1481289 h 3780819"/>
              <a:gd name="connsiteX77" fmla="*/ 3330246 w 4164495"/>
              <a:gd name="connsiteY77" fmla="*/ 1471129 h 3780819"/>
              <a:gd name="connsiteX78" fmla="*/ 3159783 w 4164495"/>
              <a:gd name="connsiteY78" fmla="*/ 1266800 h 3780819"/>
              <a:gd name="connsiteX79" fmla="*/ 2979161 w 4164495"/>
              <a:gd name="connsiteY79" fmla="*/ 1074889 h 3780819"/>
              <a:gd name="connsiteX80" fmla="*/ 2946423 w 4164495"/>
              <a:gd name="connsiteY80" fmla="*/ 1030862 h 3780819"/>
              <a:gd name="connsiteX81" fmla="*/ 2764672 w 4164495"/>
              <a:gd name="connsiteY81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79161 w 4164495"/>
              <a:gd name="connsiteY78" fmla="*/ 1074889 h 3780819"/>
              <a:gd name="connsiteX79" fmla="*/ 2946423 w 4164495"/>
              <a:gd name="connsiteY79" fmla="*/ 1030862 h 3780819"/>
              <a:gd name="connsiteX80" fmla="*/ 2764672 w 4164495"/>
              <a:gd name="connsiteY80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79161 w 4164495"/>
              <a:gd name="connsiteY78" fmla="*/ 1074889 h 3780819"/>
              <a:gd name="connsiteX79" fmla="*/ 2946423 w 4164495"/>
              <a:gd name="connsiteY79" fmla="*/ 1030862 h 3780819"/>
              <a:gd name="connsiteX80" fmla="*/ 2764672 w 4164495"/>
              <a:gd name="connsiteY80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79161 w 4164495"/>
              <a:gd name="connsiteY78" fmla="*/ 1074889 h 3780819"/>
              <a:gd name="connsiteX79" fmla="*/ 2946423 w 4164495"/>
              <a:gd name="connsiteY79" fmla="*/ 1030862 h 3780819"/>
              <a:gd name="connsiteX80" fmla="*/ 2764672 w 4164495"/>
              <a:gd name="connsiteY80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46423 w 4164495"/>
              <a:gd name="connsiteY78" fmla="*/ 1030862 h 3780819"/>
              <a:gd name="connsiteX79" fmla="*/ 2764672 w 4164495"/>
              <a:gd name="connsiteY79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946423 w 4164495"/>
              <a:gd name="connsiteY78" fmla="*/ 1030862 h 3780819"/>
              <a:gd name="connsiteX79" fmla="*/ 2764672 w 4164495"/>
              <a:gd name="connsiteY79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764672 w 4164495"/>
              <a:gd name="connsiteY78" fmla="*/ 860400 h 3780819"/>
              <a:gd name="connsiteX0" fmla="*/ 2764672 w 4164495"/>
              <a:gd name="connsiteY0" fmla="*/ 8604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78" fmla="*/ 2764672 w 4164495"/>
              <a:gd name="connsiteY78" fmla="*/ 8604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927428 w 4164495"/>
              <a:gd name="connsiteY69" fmla="*/ 2124756 h 3780819"/>
              <a:gd name="connsiteX70" fmla="*/ 3882272 w 4164495"/>
              <a:gd name="connsiteY70" fmla="*/ 2057022 h 3780819"/>
              <a:gd name="connsiteX71" fmla="*/ 3746806 w 4164495"/>
              <a:gd name="connsiteY71" fmla="*/ 1921556 h 3780819"/>
              <a:gd name="connsiteX72" fmla="*/ 3656495 w 4164495"/>
              <a:gd name="connsiteY72" fmla="*/ 1842534 h 3780819"/>
              <a:gd name="connsiteX73" fmla="*/ 3566183 w 4164495"/>
              <a:gd name="connsiteY73" fmla="*/ 1740934 h 3780819"/>
              <a:gd name="connsiteX74" fmla="*/ 3385561 w 4164495"/>
              <a:gd name="connsiteY74" fmla="*/ 1560311 h 3780819"/>
              <a:gd name="connsiteX75" fmla="*/ 3329117 w 4164495"/>
              <a:gd name="connsiteY75" fmla="*/ 1481289 h 3780819"/>
              <a:gd name="connsiteX76" fmla="*/ 3330246 w 4164495"/>
              <a:gd name="connsiteY76" fmla="*/ 1471129 h 3780819"/>
              <a:gd name="connsiteX77" fmla="*/ 3159783 w 4164495"/>
              <a:gd name="connsiteY77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74183 w 4164495"/>
              <a:gd name="connsiteY67" fmla="*/ 2282800 h 3780819"/>
              <a:gd name="connsiteX68" fmla="*/ 4017739 w 4164495"/>
              <a:gd name="connsiteY68" fmla="*/ 2215067 h 3780819"/>
              <a:gd name="connsiteX69" fmla="*/ 3882272 w 4164495"/>
              <a:gd name="connsiteY69" fmla="*/ 2057022 h 3780819"/>
              <a:gd name="connsiteX70" fmla="*/ 3746806 w 4164495"/>
              <a:gd name="connsiteY70" fmla="*/ 1921556 h 3780819"/>
              <a:gd name="connsiteX71" fmla="*/ 3656495 w 4164495"/>
              <a:gd name="connsiteY71" fmla="*/ 1842534 h 3780819"/>
              <a:gd name="connsiteX72" fmla="*/ 3566183 w 4164495"/>
              <a:gd name="connsiteY72" fmla="*/ 1740934 h 3780819"/>
              <a:gd name="connsiteX73" fmla="*/ 3385561 w 4164495"/>
              <a:gd name="connsiteY73" fmla="*/ 1560311 h 3780819"/>
              <a:gd name="connsiteX74" fmla="*/ 3329117 w 4164495"/>
              <a:gd name="connsiteY74" fmla="*/ 1481289 h 3780819"/>
              <a:gd name="connsiteX75" fmla="*/ 3330246 w 4164495"/>
              <a:gd name="connsiteY75" fmla="*/ 1471129 h 3780819"/>
              <a:gd name="connsiteX76" fmla="*/ 3159783 w 4164495"/>
              <a:gd name="connsiteY76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53206 w 4164495"/>
              <a:gd name="connsiteY63" fmla="*/ 2621467 h 3780819"/>
              <a:gd name="connsiteX64" fmla="*/ 4164495 w 4164495"/>
              <a:gd name="connsiteY64" fmla="*/ 2576311 h 3780819"/>
              <a:gd name="connsiteX65" fmla="*/ 4141917 w 4164495"/>
              <a:gd name="connsiteY65" fmla="*/ 2373111 h 3780819"/>
              <a:gd name="connsiteX66" fmla="*/ 4108050 w 4164495"/>
              <a:gd name="connsiteY66" fmla="*/ 2305378 h 3780819"/>
              <a:gd name="connsiteX67" fmla="*/ 4017739 w 4164495"/>
              <a:gd name="connsiteY67" fmla="*/ 2215067 h 3780819"/>
              <a:gd name="connsiteX68" fmla="*/ 3882272 w 4164495"/>
              <a:gd name="connsiteY68" fmla="*/ 2057022 h 3780819"/>
              <a:gd name="connsiteX69" fmla="*/ 3746806 w 4164495"/>
              <a:gd name="connsiteY69" fmla="*/ 1921556 h 3780819"/>
              <a:gd name="connsiteX70" fmla="*/ 3656495 w 4164495"/>
              <a:gd name="connsiteY70" fmla="*/ 1842534 h 3780819"/>
              <a:gd name="connsiteX71" fmla="*/ 3566183 w 4164495"/>
              <a:gd name="connsiteY71" fmla="*/ 1740934 h 3780819"/>
              <a:gd name="connsiteX72" fmla="*/ 3385561 w 4164495"/>
              <a:gd name="connsiteY72" fmla="*/ 1560311 h 3780819"/>
              <a:gd name="connsiteX73" fmla="*/ 3329117 w 4164495"/>
              <a:gd name="connsiteY73" fmla="*/ 1481289 h 3780819"/>
              <a:gd name="connsiteX74" fmla="*/ 3330246 w 4164495"/>
              <a:gd name="connsiteY74" fmla="*/ 1471129 h 3780819"/>
              <a:gd name="connsiteX75" fmla="*/ 3159783 w 4164495"/>
              <a:gd name="connsiteY75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41917 w 4164495"/>
              <a:gd name="connsiteY62" fmla="*/ 2655334 h 3780819"/>
              <a:gd name="connsiteX63" fmla="*/ 4164495 w 4164495"/>
              <a:gd name="connsiteY63" fmla="*/ 2576311 h 3780819"/>
              <a:gd name="connsiteX64" fmla="*/ 4141917 w 4164495"/>
              <a:gd name="connsiteY64" fmla="*/ 2373111 h 3780819"/>
              <a:gd name="connsiteX65" fmla="*/ 4108050 w 4164495"/>
              <a:gd name="connsiteY65" fmla="*/ 2305378 h 3780819"/>
              <a:gd name="connsiteX66" fmla="*/ 4017739 w 4164495"/>
              <a:gd name="connsiteY66" fmla="*/ 2215067 h 3780819"/>
              <a:gd name="connsiteX67" fmla="*/ 3882272 w 4164495"/>
              <a:gd name="connsiteY67" fmla="*/ 2057022 h 3780819"/>
              <a:gd name="connsiteX68" fmla="*/ 3746806 w 4164495"/>
              <a:gd name="connsiteY68" fmla="*/ 1921556 h 3780819"/>
              <a:gd name="connsiteX69" fmla="*/ 3656495 w 4164495"/>
              <a:gd name="connsiteY69" fmla="*/ 1842534 h 3780819"/>
              <a:gd name="connsiteX70" fmla="*/ 3566183 w 4164495"/>
              <a:gd name="connsiteY70" fmla="*/ 1740934 h 3780819"/>
              <a:gd name="connsiteX71" fmla="*/ 3385561 w 4164495"/>
              <a:gd name="connsiteY71" fmla="*/ 1560311 h 3780819"/>
              <a:gd name="connsiteX72" fmla="*/ 3329117 w 4164495"/>
              <a:gd name="connsiteY72" fmla="*/ 1481289 h 3780819"/>
              <a:gd name="connsiteX73" fmla="*/ 3330246 w 4164495"/>
              <a:gd name="connsiteY73" fmla="*/ 1471129 h 3780819"/>
              <a:gd name="connsiteX74" fmla="*/ 3159783 w 4164495"/>
              <a:gd name="connsiteY74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64495 w 4164495"/>
              <a:gd name="connsiteY62" fmla="*/ 2576311 h 3780819"/>
              <a:gd name="connsiteX63" fmla="*/ 4141917 w 4164495"/>
              <a:gd name="connsiteY63" fmla="*/ 2373111 h 3780819"/>
              <a:gd name="connsiteX64" fmla="*/ 4108050 w 4164495"/>
              <a:gd name="connsiteY64" fmla="*/ 2305378 h 3780819"/>
              <a:gd name="connsiteX65" fmla="*/ 4017739 w 4164495"/>
              <a:gd name="connsiteY65" fmla="*/ 2215067 h 3780819"/>
              <a:gd name="connsiteX66" fmla="*/ 3882272 w 4164495"/>
              <a:gd name="connsiteY66" fmla="*/ 2057022 h 3780819"/>
              <a:gd name="connsiteX67" fmla="*/ 3746806 w 4164495"/>
              <a:gd name="connsiteY67" fmla="*/ 1921556 h 3780819"/>
              <a:gd name="connsiteX68" fmla="*/ 3656495 w 4164495"/>
              <a:gd name="connsiteY68" fmla="*/ 1842534 h 3780819"/>
              <a:gd name="connsiteX69" fmla="*/ 3566183 w 4164495"/>
              <a:gd name="connsiteY69" fmla="*/ 1740934 h 3780819"/>
              <a:gd name="connsiteX70" fmla="*/ 3385561 w 4164495"/>
              <a:gd name="connsiteY70" fmla="*/ 1560311 h 3780819"/>
              <a:gd name="connsiteX71" fmla="*/ 3329117 w 4164495"/>
              <a:gd name="connsiteY71" fmla="*/ 1481289 h 3780819"/>
              <a:gd name="connsiteX72" fmla="*/ 3330246 w 4164495"/>
              <a:gd name="connsiteY72" fmla="*/ 1471129 h 3780819"/>
              <a:gd name="connsiteX73" fmla="*/ 3159783 w 4164495"/>
              <a:gd name="connsiteY73" fmla="*/ 1266800 h 3780819"/>
              <a:gd name="connsiteX0" fmla="*/ 3159783 w 4164495"/>
              <a:gd name="connsiteY0" fmla="*/ 1266800 h 3780819"/>
              <a:gd name="connsiteX1" fmla="*/ 2617917 w 4164495"/>
              <a:gd name="connsiteY1" fmla="*/ 724934 h 3780819"/>
              <a:gd name="connsiteX2" fmla="*/ 2289547 w 4164495"/>
              <a:gd name="connsiteY2" fmla="*/ 535018 h 3780819"/>
              <a:gd name="connsiteX3" fmla="*/ 2001515 w 4164495"/>
              <a:gd name="connsiteY3" fmla="*/ 174978 h 3780819"/>
              <a:gd name="connsiteX4" fmla="*/ 1209427 w 4164495"/>
              <a:gd name="connsiteY4" fmla="*/ 174978 h 3780819"/>
              <a:gd name="connsiteX5" fmla="*/ 1680939 w 4164495"/>
              <a:gd name="connsiteY5" fmla="*/ 1176489 h 3780819"/>
              <a:gd name="connsiteX6" fmla="*/ 1353443 w 4164495"/>
              <a:gd name="connsiteY6" fmla="*/ 1399114 h 3780819"/>
              <a:gd name="connsiteX7" fmla="*/ 868139 w 4164495"/>
              <a:gd name="connsiteY7" fmla="*/ 995867 h 3780819"/>
              <a:gd name="connsiteX8" fmla="*/ 732672 w 4164495"/>
              <a:gd name="connsiteY8" fmla="*/ 939422 h 3780819"/>
              <a:gd name="connsiteX9" fmla="*/ 540761 w 4164495"/>
              <a:gd name="connsiteY9" fmla="*/ 950711 h 3780819"/>
              <a:gd name="connsiteX10" fmla="*/ 337561 w 4164495"/>
              <a:gd name="connsiteY10" fmla="*/ 1041022 h 3780819"/>
              <a:gd name="connsiteX11" fmla="*/ 235961 w 4164495"/>
              <a:gd name="connsiteY11" fmla="*/ 1244222 h 3780819"/>
              <a:gd name="connsiteX12" fmla="*/ 57299 w 4164495"/>
              <a:gd name="connsiteY12" fmla="*/ 1687146 h 3780819"/>
              <a:gd name="connsiteX13" fmla="*/ 213383 w 4164495"/>
              <a:gd name="connsiteY13" fmla="*/ 2237645 h 3780819"/>
              <a:gd name="connsiteX14" fmla="*/ 540761 w 4164495"/>
              <a:gd name="connsiteY14" fmla="*/ 2440845 h 3780819"/>
              <a:gd name="connsiteX15" fmla="*/ 947161 w 4164495"/>
              <a:gd name="connsiteY15" fmla="*/ 2655334 h 3780819"/>
              <a:gd name="connsiteX16" fmla="*/ 1071339 w 4164495"/>
              <a:gd name="connsiteY16" fmla="*/ 3264934 h 3780819"/>
              <a:gd name="connsiteX17" fmla="*/ 1195517 w 4164495"/>
              <a:gd name="connsiteY17" fmla="*/ 3422978 h 3780819"/>
              <a:gd name="connsiteX18" fmla="*/ 1353443 w 4164495"/>
              <a:gd name="connsiteY18" fmla="*/ 3127306 h 3780819"/>
              <a:gd name="connsiteX19" fmla="*/ 1669650 w 4164495"/>
              <a:gd name="connsiteY19" fmla="*/ 3716489 h 3780819"/>
              <a:gd name="connsiteX20" fmla="*/ 1782539 w 4164495"/>
              <a:gd name="connsiteY20" fmla="*/ 3513289 h 3780819"/>
              <a:gd name="connsiteX21" fmla="*/ 1793828 w 4164495"/>
              <a:gd name="connsiteY21" fmla="*/ 3479422 h 3780819"/>
              <a:gd name="connsiteX22" fmla="*/ 1929295 w 4164495"/>
              <a:gd name="connsiteY22" fmla="*/ 3535867 h 3780819"/>
              <a:gd name="connsiteX23" fmla="*/ 1997028 w 4164495"/>
              <a:gd name="connsiteY23" fmla="*/ 3569734 h 3780819"/>
              <a:gd name="connsiteX24" fmla="*/ 2064761 w 4164495"/>
              <a:gd name="connsiteY24" fmla="*/ 3614889 h 3780819"/>
              <a:gd name="connsiteX25" fmla="*/ 2098628 w 4164495"/>
              <a:gd name="connsiteY25" fmla="*/ 3626178 h 3780819"/>
              <a:gd name="connsiteX26" fmla="*/ 2279250 w 4164495"/>
              <a:gd name="connsiteY26" fmla="*/ 3648756 h 3780819"/>
              <a:gd name="connsiteX27" fmla="*/ 2346983 w 4164495"/>
              <a:gd name="connsiteY27" fmla="*/ 3660045 h 3780819"/>
              <a:gd name="connsiteX28" fmla="*/ 2448583 w 4164495"/>
              <a:gd name="connsiteY28" fmla="*/ 3648756 h 3780819"/>
              <a:gd name="connsiteX29" fmla="*/ 2459872 w 4164495"/>
              <a:gd name="connsiteY29" fmla="*/ 3614889 h 3780819"/>
              <a:gd name="connsiteX30" fmla="*/ 2493739 w 4164495"/>
              <a:gd name="connsiteY30" fmla="*/ 3603600 h 3780819"/>
              <a:gd name="connsiteX31" fmla="*/ 2505028 w 4164495"/>
              <a:gd name="connsiteY31" fmla="*/ 3569734 h 3780819"/>
              <a:gd name="connsiteX32" fmla="*/ 2584050 w 4164495"/>
              <a:gd name="connsiteY32" fmla="*/ 3513289 h 3780819"/>
              <a:gd name="connsiteX33" fmla="*/ 2617917 w 4164495"/>
              <a:gd name="connsiteY33" fmla="*/ 3456845 h 3780819"/>
              <a:gd name="connsiteX34" fmla="*/ 2651783 w 4164495"/>
              <a:gd name="connsiteY34" fmla="*/ 3422978 h 3780819"/>
              <a:gd name="connsiteX35" fmla="*/ 2696939 w 4164495"/>
              <a:gd name="connsiteY35" fmla="*/ 3343956 h 3780819"/>
              <a:gd name="connsiteX36" fmla="*/ 2730806 w 4164495"/>
              <a:gd name="connsiteY36" fmla="*/ 3050445 h 3780819"/>
              <a:gd name="connsiteX37" fmla="*/ 2753383 w 4164495"/>
              <a:gd name="connsiteY37" fmla="*/ 2824667 h 3780819"/>
              <a:gd name="connsiteX38" fmla="*/ 2775961 w 4164495"/>
              <a:gd name="connsiteY38" fmla="*/ 2700489 h 3780819"/>
              <a:gd name="connsiteX39" fmla="*/ 2787250 w 4164495"/>
              <a:gd name="connsiteY39" fmla="*/ 2666622 h 3780819"/>
              <a:gd name="connsiteX40" fmla="*/ 2821117 w 4164495"/>
              <a:gd name="connsiteY40" fmla="*/ 2644045 h 3780819"/>
              <a:gd name="connsiteX41" fmla="*/ 2854983 w 4164495"/>
              <a:gd name="connsiteY41" fmla="*/ 2576311 h 3780819"/>
              <a:gd name="connsiteX42" fmla="*/ 2877561 w 4164495"/>
              <a:gd name="connsiteY42" fmla="*/ 2542445 h 3780819"/>
              <a:gd name="connsiteX43" fmla="*/ 2900139 w 4164495"/>
              <a:gd name="connsiteY43" fmla="*/ 2497289 h 3780819"/>
              <a:gd name="connsiteX44" fmla="*/ 2922717 w 4164495"/>
              <a:gd name="connsiteY44" fmla="*/ 2463422 h 3780819"/>
              <a:gd name="connsiteX45" fmla="*/ 2967872 w 4164495"/>
              <a:gd name="connsiteY45" fmla="*/ 2406978 h 3780819"/>
              <a:gd name="connsiteX46" fmla="*/ 3001739 w 4164495"/>
              <a:gd name="connsiteY46" fmla="*/ 2327956 h 3780819"/>
              <a:gd name="connsiteX47" fmla="*/ 3092050 w 4164495"/>
              <a:gd name="connsiteY47" fmla="*/ 2294089 h 3780819"/>
              <a:gd name="connsiteX48" fmla="*/ 3125917 w 4164495"/>
              <a:gd name="connsiteY48" fmla="*/ 2271511 h 3780819"/>
              <a:gd name="connsiteX49" fmla="*/ 3159783 w 4164495"/>
              <a:gd name="connsiteY49" fmla="*/ 2260222 h 3780819"/>
              <a:gd name="connsiteX50" fmla="*/ 3453295 w 4164495"/>
              <a:gd name="connsiteY50" fmla="*/ 2248934 h 3780819"/>
              <a:gd name="connsiteX51" fmla="*/ 3475872 w 4164495"/>
              <a:gd name="connsiteY51" fmla="*/ 2203778 h 3780819"/>
              <a:gd name="connsiteX52" fmla="*/ 3509739 w 4164495"/>
              <a:gd name="connsiteY52" fmla="*/ 2237645 h 3780819"/>
              <a:gd name="connsiteX53" fmla="*/ 3532317 w 4164495"/>
              <a:gd name="connsiteY53" fmla="*/ 2327956 h 3780819"/>
              <a:gd name="connsiteX54" fmla="*/ 3577472 w 4164495"/>
              <a:gd name="connsiteY54" fmla="*/ 2361822 h 3780819"/>
              <a:gd name="connsiteX55" fmla="*/ 3622628 w 4164495"/>
              <a:gd name="connsiteY55" fmla="*/ 2429556 h 3780819"/>
              <a:gd name="connsiteX56" fmla="*/ 3735517 w 4164495"/>
              <a:gd name="connsiteY56" fmla="*/ 2508578 h 3780819"/>
              <a:gd name="connsiteX57" fmla="*/ 3769383 w 4164495"/>
              <a:gd name="connsiteY57" fmla="*/ 2531156 h 3780819"/>
              <a:gd name="connsiteX58" fmla="*/ 3848406 w 4164495"/>
              <a:gd name="connsiteY58" fmla="*/ 2576311 h 3780819"/>
              <a:gd name="connsiteX59" fmla="*/ 3893561 w 4164495"/>
              <a:gd name="connsiteY59" fmla="*/ 2587600 h 3780819"/>
              <a:gd name="connsiteX60" fmla="*/ 3961295 w 4164495"/>
              <a:gd name="connsiteY60" fmla="*/ 2632756 h 3780819"/>
              <a:gd name="connsiteX61" fmla="*/ 4085472 w 4164495"/>
              <a:gd name="connsiteY61" fmla="*/ 2666622 h 3780819"/>
              <a:gd name="connsiteX62" fmla="*/ 4164495 w 4164495"/>
              <a:gd name="connsiteY62" fmla="*/ 2576311 h 3780819"/>
              <a:gd name="connsiteX63" fmla="*/ 4141917 w 4164495"/>
              <a:gd name="connsiteY63" fmla="*/ 2373111 h 3780819"/>
              <a:gd name="connsiteX64" fmla="*/ 4108050 w 4164495"/>
              <a:gd name="connsiteY64" fmla="*/ 2305378 h 3780819"/>
              <a:gd name="connsiteX65" fmla="*/ 4017739 w 4164495"/>
              <a:gd name="connsiteY65" fmla="*/ 2215067 h 3780819"/>
              <a:gd name="connsiteX66" fmla="*/ 3882272 w 4164495"/>
              <a:gd name="connsiteY66" fmla="*/ 2057022 h 3780819"/>
              <a:gd name="connsiteX67" fmla="*/ 3746806 w 4164495"/>
              <a:gd name="connsiteY67" fmla="*/ 1921556 h 3780819"/>
              <a:gd name="connsiteX68" fmla="*/ 3656495 w 4164495"/>
              <a:gd name="connsiteY68" fmla="*/ 1842534 h 3780819"/>
              <a:gd name="connsiteX69" fmla="*/ 3566183 w 4164495"/>
              <a:gd name="connsiteY69" fmla="*/ 1740934 h 3780819"/>
              <a:gd name="connsiteX70" fmla="*/ 3385561 w 4164495"/>
              <a:gd name="connsiteY70" fmla="*/ 1560311 h 3780819"/>
              <a:gd name="connsiteX71" fmla="*/ 3329117 w 4164495"/>
              <a:gd name="connsiteY71" fmla="*/ 1481289 h 3780819"/>
              <a:gd name="connsiteX72" fmla="*/ 3330246 w 4164495"/>
              <a:gd name="connsiteY72" fmla="*/ 1471129 h 3780819"/>
              <a:gd name="connsiteX73" fmla="*/ 3159783 w 4164495"/>
              <a:gd name="connsiteY73" fmla="*/ 1266800 h 3780819"/>
              <a:gd name="connsiteX0" fmla="*/ 3848406 w 4164495"/>
              <a:gd name="connsiteY0" fmla="*/ 2576311 h 3780819"/>
              <a:gd name="connsiteX1" fmla="*/ 3893561 w 4164495"/>
              <a:gd name="connsiteY1" fmla="*/ 2587600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72" fmla="*/ 3860823 w 4164495"/>
              <a:gd name="connsiteY72" fmla="*/ 2622596 h 3780819"/>
              <a:gd name="connsiteX0" fmla="*/ 3848406 w 4164495"/>
              <a:gd name="connsiteY0" fmla="*/ 2576311 h 3780819"/>
              <a:gd name="connsiteX1" fmla="*/ 3893561 w 4164495"/>
              <a:gd name="connsiteY1" fmla="*/ 2587600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72" fmla="*/ 3860823 w 4164495"/>
              <a:gd name="connsiteY72" fmla="*/ 2622596 h 3780819"/>
              <a:gd name="connsiteX0" fmla="*/ 3848406 w 4164495"/>
              <a:gd name="connsiteY0" fmla="*/ 2576311 h 3780819"/>
              <a:gd name="connsiteX1" fmla="*/ 3893561 w 4164495"/>
              <a:gd name="connsiteY1" fmla="*/ 2587600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0" fmla="*/ 3848406 w 4164495"/>
              <a:gd name="connsiteY0" fmla="*/ 2576311 h 3780819"/>
              <a:gd name="connsiteX1" fmla="*/ 3961295 w 4164495"/>
              <a:gd name="connsiteY1" fmla="*/ 2632756 h 3780819"/>
              <a:gd name="connsiteX2" fmla="*/ 4085472 w 4164495"/>
              <a:gd name="connsiteY2" fmla="*/ 2666622 h 3780819"/>
              <a:gd name="connsiteX3" fmla="*/ 4164495 w 4164495"/>
              <a:gd name="connsiteY3" fmla="*/ 2576311 h 3780819"/>
              <a:gd name="connsiteX4" fmla="*/ 4141917 w 4164495"/>
              <a:gd name="connsiteY4" fmla="*/ 2373111 h 3780819"/>
              <a:gd name="connsiteX5" fmla="*/ 4108050 w 4164495"/>
              <a:gd name="connsiteY5" fmla="*/ 2305378 h 3780819"/>
              <a:gd name="connsiteX6" fmla="*/ 4017739 w 4164495"/>
              <a:gd name="connsiteY6" fmla="*/ 2215067 h 3780819"/>
              <a:gd name="connsiteX7" fmla="*/ 3882272 w 4164495"/>
              <a:gd name="connsiteY7" fmla="*/ 2057022 h 3780819"/>
              <a:gd name="connsiteX8" fmla="*/ 3746806 w 4164495"/>
              <a:gd name="connsiteY8" fmla="*/ 1921556 h 3780819"/>
              <a:gd name="connsiteX9" fmla="*/ 3656495 w 4164495"/>
              <a:gd name="connsiteY9" fmla="*/ 1842534 h 3780819"/>
              <a:gd name="connsiteX10" fmla="*/ 3566183 w 4164495"/>
              <a:gd name="connsiteY10" fmla="*/ 1740934 h 3780819"/>
              <a:gd name="connsiteX11" fmla="*/ 3385561 w 4164495"/>
              <a:gd name="connsiteY11" fmla="*/ 1560311 h 3780819"/>
              <a:gd name="connsiteX12" fmla="*/ 3329117 w 4164495"/>
              <a:gd name="connsiteY12" fmla="*/ 1481289 h 3780819"/>
              <a:gd name="connsiteX13" fmla="*/ 3330246 w 4164495"/>
              <a:gd name="connsiteY13" fmla="*/ 1471129 h 3780819"/>
              <a:gd name="connsiteX14" fmla="*/ 3159783 w 4164495"/>
              <a:gd name="connsiteY14" fmla="*/ 1266800 h 3780819"/>
              <a:gd name="connsiteX15" fmla="*/ 2617917 w 4164495"/>
              <a:gd name="connsiteY15" fmla="*/ 724934 h 3780819"/>
              <a:gd name="connsiteX16" fmla="*/ 2289547 w 4164495"/>
              <a:gd name="connsiteY16" fmla="*/ 535018 h 3780819"/>
              <a:gd name="connsiteX17" fmla="*/ 2001515 w 4164495"/>
              <a:gd name="connsiteY17" fmla="*/ 174978 h 3780819"/>
              <a:gd name="connsiteX18" fmla="*/ 1209427 w 4164495"/>
              <a:gd name="connsiteY18" fmla="*/ 174978 h 3780819"/>
              <a:gd name="connsiteX19" fmla="*/ 1680939 w 4164495"/>
              <a:gd name="connsiteY19" fmla="*/ 1176489 h 3780819"/>
              <a:gd name="connsiteX20" fmla="*/ 1353443 w 4164495"/>
              <a:gd name="connsiteY20" fmla="*/ 1399114 h 3780819"/>
              <a:gd name="connsiteX21" fmla="*/ 868139 w 4164495"/>
              <a:gd name="connsiteY21" fmla="*/ 995867 h 3780819"/>
              <a:gd name="connsiteX22" fmla="*/ 732672 w 4164495"/>
              <a:gd name="connsiteY22" fmla="*/ 939422 h 3780819"/>
              <a:gd name="connsiteX23" fmla="*/ 540761 w 4164495"/>
              <a:gd name="connsiteY23" fmla="*/ 950711 h 3780819"/>
              <a:gd name="connsiteX24" fmla="*/ 337561 w 4164495"/>
              <a:gd name="connsiteY24" fmla="*/ 1041022 h 3780819"/>
              <a:gd name="connsiteX25" fmla="*/ 235961 w 4164495"/>
              <a:gd name="connsiteY25" fmla="*/ 1244222 h 3780819"/>
              <a:gd name="connsiteX26" fmla="*/ 57299 w 4164495"/>
              <a:gd name="connsiteY26" fmla="*/ 1687146 h 3780819"/>
              <a:gd name="connsiteX27" fmla="*/ 213383 w 4164495"/>
              <a:gd name="connsiteY27" fmla="*/ 2237645 h 3780819"/>
              <a:gd name="connsiteX28" fmla="*/ 540761 w 4164495"/>
              <a:gd name="connsiteY28" fmla="*/ 2440845 h 3780819"/>
              <a:gd name="connsiteX29" fmla="*/ 947161 w 4164495"/>
              <a:gd name="connsiteY29" fmla="*/ 2655334 h 3780819"/>
              <a:gd name="connsiteX30" fmla="*/ 1071339 w 4164495"/>
              <a:gd name="connsiteY30" fmla="*/ 3264934 h 3780819"/>
              <a:gd name="connsiteX31" fmla="*/ 1195517 w 4164495"/>
              <a:gd name="connsiteY31" fmla="*/ 3422978 h 3780819"/>
              <a:gd name="connsiteX32" fmla="*/ 1353443 w 4164495"/>
              <a:gd name="connsiteY32" fmla="*/ 3127306 h 3780819"/>
              <a:gd name="connsiteX33" fmla="*/ 1669650 w 4164495"/>
              <a:gd name="connsiteY33" fmla="*/ 3716489 h 3780819"/>
              <a:gd name="connsiteX34" fmla="*/ 1782539 w 4164495"/>
              <a:gd name="connsiteY34" fmla="*/ 3513289 h 3780819"/>
              <a:gd name="connsiteX35" fmla="*/ 1793828 w 4164495"/>
              <a:gd name="connsiteY35" fmla="*/ 3479422 h 3780819"/>
              <a:gd name="connsiteX36" fmla="*/ 1929295 w 4164495"/>
              <a:gd name="connsiteY36" fmla="*/ 3535867 h 3780819"/>
              <a:gd name="connsiteX37" fmla="*/ 1997028 w 4164495"/>
              <a:gd name="connsiteY37" fmla="*/ 3569734 h 3780819"/>
              <a:gd name="connsiteX38" fmla="*/ 2064761 w 4164495"/>
              <a:gd name="connsiteY38" fmla="*/ 3614889 h 3780819"/>
              <a:gd name="connsiteX39" fmla="*/ 2098628 w 4164495"/>
              <a:gd name="connsiteY39" fmla="*/ 3626178 h 3780819"/>
              <a:gd name="connsiteX40" fmla="*/ 2279250 w 4164495"/>
              <a:gd name="connsiteY40" fmla="*/ 3648756 h 3780819"/>
              <a:gd name="connsiteX41" fmla="*/ 2346983 w 4164495"/>
              <a:gd name="connsiteY41" fmla="*/ 3660045 h 3780819"/>
              <a:gd name="connsiteX42" fmla="*/ 2448583 w 4164495"/>
              <a:gd name="connsiteY42" fmla="*/ 3648756 h 3780819"/>
              <a:gd name="connsiteX43" fmla="*/ 2459872 w 4164495"/>
              <a:gd name="connsiteY43" fmla="*/ 3614889 h 3780819"/>
              <a:gd name="connsiteX44" fmla="*/ 2493739 w 4164495"/>
              <a:gd name="connsiteY44" fmla="*/ 3603600 h 3780819"/>
              <a:gd name="connsiteX45" fmla="*/ 2505028 w 4164495"/>
              <a:gd name="connsiteY45" fmla="*/ 3569734 h 3780819"/>
              <a:gd name="connsiteX46" fmla="*/ 2584050 w 4164495"/>
              <a:gd name="connsiteY46" fmla="*/ 3513289 h 3780819"/>
              <a:gd name="connsiteX47" fmla="*/ 2617917 w 4164495"/>
              <a:gd name="connsiteY47" fmla="*/ 3456845 h 3780819"/>
              <a:gd name="connsiteX48" fmla="*/ 2651783 w 4164495"/>
              <a:gd name="connsiteY48" fmla="*/ 3422978 h 3780819"/>
              <a:gd name="connsiteX49" fmla="*/ 2696939 w 4164495"/>
              <a:gd name="connsiteY49" fmla="*/ 3343956 h 3780819"/>
              <a:gd name="connsiteX50" fmla="*/ 2730806 w 4164495"/>
              <a:gd name="connsiteY50" fmla="*/ 3050445 h 3780819"/>
              <a:gd name="connsiteX51" fmla="*/ 2753383 w 4164495"/>
              <a:gd name="connsiteY51" fmla="*/ 2824667 h 3780819"/>
              <a:gd name="connsiteX52" fmla="*/ 2775961 w 4164495"/>
              <a:gd name="connsiteY52" fmla="*/ 2700489 h 3780819"/>
              <a:gd name="connsiteX53" fmla="*/ 2787250 w 4164495"/>
              <a:gd name="connsiteY53" fmla="*/ 2666622 h 3780819"/>
              <a:gd name="connsiteX54" fmla="*/ 2821117 w 4164495"/>
              <a:gd name="connsiteY54" fmla="*/ 2644045 h 3780819"/>
              <a:gd name="connsiteX55" fmla="*/ 2854983 w 4164495"/>
              <a:gd name="connsiteY55" fmla="*/ 2576311 h 3780819"/>
              <a:gd name="connsiteX56" fmla="*/ 2877561 w 4164495"/>
              <a:gd name="connsiteY56" fmla="*/ 2542445 h 3780819"/>
              <a:gd name="connsiteX57" fmla="*/ 2900139 w 4164495"/>
              <a:gd name="connsiteY57" fmla="*/ 2497289 h 3780819"/>
              <a:gd name="connsiteX58" fmla="*/ 2922717 w 4164495"/>
              <a:gd name="connsiteY58" fmla="*/ 2463422 h 3780819"/>
              <a:gd name="connsiteX59" fmla="*/ 2967872 w 4164495"/>
              <a:gd name="connsiteY59" fmla="*/ 2406978 h 3780819"/>
              <a:gd name="connsiteX60" fmla="*/ 3001739 w 4164495"/>
              <a:gd name="connsiteY60" fmla="*/ 2327956 h 3780819"/>
              <a:gd name="connsiteX61" fmla="*/ 3092050 w 4164495"/>
              <a:gd name="connsiteY61" fmla="*/ 2294089 h 3780819"/>
              <a:gd name="connsiteX62" fmla="*/ 3125917 w 4164495"/>
              <a:gd name="connsiteY62" fmla="*/ 2271511 h 3780819"/>
              <a:gd name="connsiteX63" fmla="*/ 3159783 w 4164495"/>
              <a:gd name="connsiteY63" fmla="*/ 2260222 h 3780819"/>
              <a:gd name="connsiteX64" fmla="*/ 3453295 w 4164495"/>
              <a:gd name="connsiteY64" fmla="*/ 2248934 h 3780819"/>
              <a:gd name="connsiteX65" fmla="*/ 3475872 w 4164495"/>
              <a:gd name="connsiteY65" fmla="*/ 2203778 h 3780819"/>
              <a:gd name="connsiteX66" fmla="*/ 3509739 w 4164495"/>
              <a:gd name="connsiteY66" fmla="*/ 2237645 h 3780819"/>
              <a:gd name="connsiteX67" fmla="*/ 3532317 w 4164495"/>
              <a:gd name="connsiteY67" fmla="*/ 2327956 h 3780819"/>
              <a:gd name="connsiteX68" fmla="*/ 3577472 w 4164495"/>
              <a:gd name="connsiteY68" fmla="*/ 2361822 h 3780819"/>
              <a:gd name="connsiteX69" fmla="*/ 3622628 w 4164495"/>
              <a:gd name="connsiteY69" fmla="*/ 2429556 h 3780819"/>
              <a:gd name="connsiteX70" fmla="*/ 3735517 w 4164495"/>
              <a:gd name="connsiteY70" fmla="*/ 2508578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159783 w 4164495"/>
              <a:gd name="connsiteY64" fmla="*/ 2260222 h 3780819"/>
              <a:gd name="connsiteX65" fmla="*/ 3453295 w 4164495"/>
              <a:gd name="connsiteY65" fmla="*/ 2248934 h 3780819"/>
              <a:gd name="connsiteX66" fmla="*/ 3475872 w 4164495"/>
              <a:gd name="connsiteY66" fmla="*/ 2203778 h 3780819"/>
              <a:gd name="connsiteX67" fmla="*/ 3509739 w 4164495"/>
              <a:gd name="connsiteY67" fmla="*/ 2237645 h 3780819"/>
              <a:gd name="connsiteX68" fmla="*/ 3532317 w 4164495"/>
              <a:gd name="connsiteY68" fmla="*/ 2327956 h 3780819"/>
              <a:gd name="connsiteX69" fmla="*/ 3577472 w 4164495"/>
              <a:gd name="connsiteY69" fmla="*/ 2361822 h 3780819"/>
              <a:gd name="connsiteX70" fmla="*/ 3622628 w 4164495"/>
              <a:gd name="connsiteY70" fmla="*/ 2429556 h 3780819"/>
              <a:gd name="connsiteX71" fmla="*/ 3735517 w 4164495"/>
              <a:gd name="connsiteY71" fmla="*/ 2508578 h 3780819"/>
              <a:gd name="connsiteX72" fmla="*/ 3848406 w 4164495"/>
              <a:gd name="connsiteY72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125917 w 4164495"/>
              <a:gd name="connsiteY63" fmla="*/ 2271511 h 3780819"/>
              <a:gd name="connsiteX64" fmla="*/ 3453295 w 4164495"/>
              <a:gd name="connsiteY64" fmla="*/ 2248934 h 3780819"/>
              <a:gd name="connsiteX65" fmla="*/ 3475872 w 4164495"/>
              <a:gd name="connsiteY65" fmla="*/ 2203778 h 3780819"/>
              <a:gd name="connsiteX66" fmla="*/ 3509739 w 4164495"/>
              <a:gd name="connsiteY66" fmla="*/ 2237645 h 3780819"/>
              <a:gd name="connsiteX67" fmla="*/ 3532317 w 4164495"/>
              <a:gd name="connsiteY67" fmla="*/ 2327956 h 3780819"/>
              <a:gd name="connsiteX68" fmla="*/ 3577472 w 4164495"/>
              <a:gd name="connsiteY68" fmla="*/ 2361822 h 3780819"/>
              <a:gd name="connsiteX69" fmla="*/ 3622628 w 4164495"/>
              <a:gd name="connsiteY69" fmla="*/ 2429556 h 3780819"/>
              <a:gd name="connsiteX70" fmla="*/ 3735517 w 4164495"/>
              <a:gd name="connsiteY70" fmla="*/ 2508578 h 3780819"/>
              <a:gd name="connsiteX71" fmla="*/ 3848406 w 4164495"/>
              <a:gd name="connsiteY71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453295 w 4164495"/>
              <a:gd name="connsiteY63" fmla="*/ 2248934 h 3780819"/>
              <a:gd name="connsiteX64" fmla="*/ 3475872 w 4164495"/>
              <a:gd name="connsiteY64" fmla="*/ 2203778 h 3780819"/>
              <a:gd name="connsiteX65" fmla="*/ 3509739 w 4164495"/>
              <a:gd name="connsiteY65" fmla="*/ 2237645 h 3780819"/>
              <a:gd name="connsiteX66" fmla="*/ 3532317 w 4164495"/>
              <a:gd name="connsiteY66" fmla="*/ 2327956 h 3780819"/>
              <a:gd name="connsiteX67" fmla="*/ 3577472 w 4164495"/>
              <a:gd name="connsiteY67" fmla="*/ 2361822 h 3780819"/>
              <a:gd name="connsiteX68" fmla="*/ 3622628 w 4164495"/>
              <a:gd name="connsiteY68" fmla="*/ 2429556 h 3780819"/>
              <a:gd name="connsiteX69" fmla="*/ 3735517 w 4164495"/>
              <a:gd name="connsiteY69" fmla="*/ 2508578 h 3780819"/>
              <a:gd name="connsiteX70" fmla="*/ 3848406 w 4164495"/>
              <a:gd name="connsiteY70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2967872 w 4164495"/>
              <a:gd name="connsiteY60" fmla="*/ 2406978 h 3780819"/>
              <a:gd name="connsiteX61" fmla="*/ 3001739 w 4164495"/>
              <a:gd name="connsiteY61" fmla="*/ 2327956 h 3780819"/>
              <a:gd name="connsiteX62" fmla="*/ 3092050 w 4164495"/>
              <a:gd name="connsiteY62" fmla="*/ 2294089 h 3780819"/>
              <a:gd name="connsiteX63" fmla="*/ 3453295 w 4164495"/>
              <a:gd name="connsiteY63" fmla="*/ 2248934 h 3780819"/>
              <a:gd name="connsiteX64" fmla="*/ 3475872 w 4164495"/>
              <a:gd name="connsiteY64" fmla="*/ 2203778 h 3780819"/>
              <a:gd name="connsiteX65" fmla="*/ 3509739 w 4164495"/>
              <a:gd name="connsiteY65" fmla="*/ 2237645 h 3780819"/>
              <a:gd name="connsiteX66" fmla="*/ 3532317 w 4164495"/>
              <a:gd name="connsiteY66" fmla="*/ 2327956 h 3780819"/>
              <a:gd name="connsiteX67" fmla="*/ 3577472 w 4164495"/>
              <a:gd name="connsiteY67" fmla="*/ 2361822 h 3780819"/>
              <a:gd name="connsiteX68" fmla="*/ 3622628 w 4164495"/>
              <a:gd name="connsiteY68" fmla="*/ 2429556 h 3780819"/>
              <a:gd name="connsiteX69" fmla="*/ 3735517 w 4164495"/>
              <a:gd name="connsiteY69" fmla="*/ 2508578 h 3780819"/>
              <a:gd name="connsiteX70" fmla="*/ 3848406 w 4164495"/>
              <a:gd name="connsiteY70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00139 w 4164495"/>
              <a:gd name="connsiteY58" fmla="*/ 2497289 h 3780819"/>
              <a:gd name="connsiteX59" fmla="*/ 2922717 w 4164495"/>
              <a:gd name="connsiteY59" fmla="*/ 2463422 h 3780819"/>
              <a:gd name="connsiteX60" fmla="*/ 3001739 w 4164495"/>
              <a:gd name="connsiteY60" fmla="*/ 2327956 h 3780819"/>
              <a:gd name="connsiteX61" fmla="*/ 3092050 w 4164495"/>
              <a:gd name="connsiteY61" fmla="*/ 2294089 h 3780819"/>
              <a:gd name="connsiteX62" fmla="*/ 3453295 w 4164495"/>
              <a:gd name="connsiteY62" fmla="*/ 2248934 h 3780819"/>
              <a:gd name="connsiteX63" fmla="*/ 3475872 w 4164495"/>
              <a:gd name="connsiteY63" fmla="*/ 2203778 h 3780819"/>
              <a:gd name="connsiteX64" fmla="*/ 3509739 w 4164495"/>
              <a:gd name="connsiteY64" fmla="*/ 2237645 h 3780819"/>
              <a:gd name="connsiteX65" fmla="*/ 3532317 w 4164495"/>
              <a:gd name="connsiteY65" fmla="*/ 2327956 h 3780819"/>
              <a:gd name="connsiteX66" fmla="*/ 3577472 w 4164495"/>
              <a:gd name="connsiteY66" fmla="*/ 2361822 h 3780819"/>
              <a:gd name="connsiteX67" fmla="*/ 3622628 w 4164495"/>
              <a:gd name="connsiteY67" fmla="*/ 2429556 h 3780819"/>
              <a:gd name="connsiteX68" fmla="*/ 3735517 w 4164495"/>
              <a:gd name="connsiteY68" fmla="*/ 2508578 h 3780819"/>
              <a:gd name="connsiteX69" fmla="*/ 3848406 w 4164495"/>
              <a:gd name="connsiteY69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22717 w 4164495"/>
              <a:gd name="connsiteY58" fmla="*/ 2463422 h 3780819"/>
              <a:gd name="connsiteX59" fmla="*/ 3001739 w 4164495"/>
              <a:gd name="connsiteY59" fmla="*/ 2327956 h 3780819"/>
              <a:gd name="connsiteX60" fmla="*/ 3092050 w 4164495"/>
              <a:gd name="connsiteY60" fmla="*/ 2294089 h 3780819"/>
              <a:gd name="connsiteX61" fmla="*/ 3453295 w 4164495"/>
              <a:gd name="connsiteY61" fmla="*/ 2248934 h 3780819"/>
              <a:gd name="connsiteX62" fmla="*/ 3475872 w 4164495"/>
              <a:gd name="connsiteY62" fmla="*/ 2203778 h 3780819"/>
              <a:gd name="connsiteX63" fmla="*/ 3509739 w 4164495"/>
              <a:gd name="connsiteY63" fmla="*/ 2237645 h 3780819"/>
              <a:gd name="connsiteX64" fmla="*/ 3532317 w 4164495"/>
              <a:gd name="connsiteY64" fmla="*/ 2327956 h 3780819"/>
              <a:gd name="connsiteX65" fmla="*/ 3577472 w 4164495"/>
              <a:gd name="connsiteY65" fmla="*/ 2361822 h 3780819"/>
              <a:gd name="connsiteX66" fmla="*/ 3622628 w 4164495"/>
              <a:gd name="connsiteY66" fmla="*/ 2429556 h 3780819"/>
              <a:gd name="connsiteX67" fmla="*/ 3735517 w 4164495"/>
              <a:gd name="connsiteY67" fmla="*/ 2508578 h 3780819"/>
              <a:gd name="connsiteX68" fmla="*/ 3848406 w 4164495"/>
              <a:gd name="connsiteY68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22717 w 4164495"/>
              <a:gd name="connsiteY58" fmla="*/ 2463422 h 3780819"/>
              <a:gd name="connsiteX59" fmla="*/ 3001739 w 4164495"/>
              <a:gd name="connsiteY59" fmla="*/ 2327956 h 3780819"/>
              <a:gd name="connsiteX60" fmla="*/ 3092050 w 4164495"/>
              <a:gd name="connsiteY60" fmla="*/ 2294089 h 3780819"/>
              <a:gd name="connsiteX61" fmla="*/ 3453295 w 4164495"/>
              <a:gd name="connsiteY61" fmla="*/ 2248934 h 3780819"/>
              <a:gd name="connsiteX62" fmla="*/ 3475872 w 4164495"/>
              <a:gd name="connsiteY62" fmla="*/ 2203778 h 3780819"/>
              <a:gd name="connsiteX63" fmla="*/ 3509739 w 4164495"/>
              <a:gd name="connsiteY63" fmla="*/ 2237645 h 3780819"/>
              <a:gd name="connsiteX64" fmla="*/ 3532317 w 4164495"/>
              <a:gd name="connsiteY64" fmla="*/ 2327956 h 3780819"/>
              <a:gd name="connsiteX65" fmla="*/ 3577472 w 4164495"/>
              <a:gd name="connsiteY65" fmla="*/ 2361822 h 3780819"/>
              <a:gd name="connsiteX66" fmla="*/ 3622628 w 4164495"/>
              <a:gd name="connsiteY66" fmla="*/ 2429556 h 3780819"/>
              <a:gd name="connsiteX67" fmla="*/ 3735517 w 4164495"/>
              <a:gd name="connsiteY67" fmla="*/ 2508578 h 3780819"/>
              <a:gd name="connsiteX68" fmla="*/ 3848406 w 4164495"/>
              <a:gd name="connsiteY68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1997028 w 4164495"/>
              <a:gd name="connsiteY38" fmla="*/ 3569734 h 3780819"/>
              <a:gd name="connsiteX39" fmla="*/ 2064761 w 4164495"/>
              <a:gd name="connsiteY39" fmla="*/ 3614889 h 3780819"/>
              <a:gd name="connsiteX40" fmla="*/ 2098628 w 4164495"/>
              <a:gd name="connsiteY40" fmla="*/ 3626178 h 3780819"/>
              <a:gd name="connsiteX41" fmla="*/ 2279250 w 4164495"/>
              <a:gd name="connsiteY41" fmla="*/ 3648756 h 3780819"/>
              <a:gd name="connsiteX42" fmla="*/ 2346983 w 4164495"/>
              <a:gd name="connsiteY42" fmla="*/ 3660045 h 3780819"/>
              <a:gd name="connsiteX43" fmla="*/ 2448583 w 4164495"/>
              <a:gd name="connsiteY43" fmla="*/ 3648756 h 3780819"/>
              <a:gd name="connsiteX44" fmla="*/ 2459872 w 4164495"/>
              <a:gd name="connsiteY44" fmla="*/ 3614889 h 3780819"/>
              <a:gd name="connsiteX45" fmla="*/ 2493739 w 4164495"/>
              <a:gd name="connsiteY45" fmla="*/ 3603600 h 3780819"/>
              <a:gd name="connsiteX46" fmla="*/ 2505028 w 4164495"/>
              <a:gd name="connsiteY46" fmla="*/ 3569734 h 3780819"/>
              <a:gd name="connsiteX47" fmla="*/ 2584050 w 4164495"/>
              <a:gd name="connsiteY47" fmla="*/ 3513289 h 3780819"/>
              <a:gd name="connsiteX48" fmla="*/ 2617917 w 4164495"/>
              <a:gd name="connsiteY48" fmla="*/ 3456845 h 3780819"/>
              <a:gd name="connsiteX49" fmla="*/ 2651783 w 4164495"/>
              <a:gd name="connsiteY49" fmla="*/ 3422978 h 3780819"/>
              <a:gd name="connsiteX50" fmla="*/ 2696939 w 4164495"/>
              <a:gd name="connsiteY50" fmla="*/ 3343956 h 3780819"/>
              <a:gd name="connsiteX51" fmla="*/ 2730806 w 4164495"/>
              <a:gd name="connsiteY51" fmla="*/ 3050445 h 3780819"/>
              <a:gd name="connsiteX52" fmla="*/ 2753383 w 4164495"/>
              <a:gd name="connsiteY52" fmla="*/ 2824667 h 3780819"/>
              <a:gd name="connsiteX53" fmla="*/ 2775961 w 4164495"/>
              <a:gd name="connsiteY53" fmla="*/ 2700489 h 3780819"/>
              <a:gd name="connsiteX54" fmla="*/ 2787250 w 4164495"/>
              <a:gd name="connsiteY54" fmla="*/ 2666622 h 3780819"/>
              <a:gd name="connsiteX55" fmla="*/ 2821117 w 4164495"/>
              <a:gd name="connsiteY55" fmla="*/ 2644045 h 3780819"/>
              <a:gd name="connsiteX56" fmla="*/ 2854983 w 4164495"/>
              <a:gd name="connsiteY56" fmla="*/ 2576311 h 3780819"/>
              <a:gd name="connsiteX57" fmla="*/ 2877561 w 4164495"/>
              <a:gd name="connsiteY57" fmla="*/ 2542445 h 3780819"/>
              <a:gd name="connsiteX58" fmla="*/ 2922717 w 4164495"/>
              <a:gd name="connsiteY58" fmla="*/ 2463422 h 3780819"/>
              <a:gd name="connsiteX59" fmla="*/ 3001739 w 4164495"/>
              <a:gd name="connsiteY59" fmla="*/ 2327956 h 3780819"/>
              <a:gd name="connsiteX60" fmla="*/ 3092050 w 4164495"/>
              <a:gd name="connsiteY60" fmla="*/ 2294089 h 3780819"/>
              <a:gd name="connsiteX61" fmla="*/ 3453295 w 4164495"/>
              <a:gd name="connsiteY61" fmla="*/ 2248934 h 3780819"/>
              <a:gd name="connsiteX62" fmla="*/ 3475872 w 4164495"/>
              <a:gd name="connsiteY62" fmla="*/ 2203778 h 3780819"/>
              <a:gd name="connsiteX63" fmla="*/ 3509739 w 4164495"/>
              <a:gd name="connsiteY63" fmla="*/ 2237645 h 3780819"/>
              <a:gd name="connsiteX64" fmla="*/ 3532317 w 4164495"/>
              <a:gd name="connsiteY64" fmla="*/ 2327956 h 3780819"/>
              <a:gd name="connsiteX65" fmla="*/ 3577472 w 4164495"/>
              <a:gd name="connsiteY65" fmla="*/ 2361822 h 3780819"/>
              <a:gd name="connsiteX66" fmla="*/ 3622628 w 4164495"/>
              <a:gd name="connsiteY66" fmla="*/ 2429556 h 3780819"/>
              <a:gd name="connsiteX67" fmla="*/ 3735517 w 4164495"/>
              <a:gd name="connsiteY67" fmla="*/ 2508578 h 3780819"/>
              <a:gd name="connsiteX68" fmla="*/ 3848406 w 4164495"/>
              <a:gd name="connsiteY68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2064761 w 4164495"/>
              <a:gd name="connsiteY38" fmla="*/ 3614889 h 3780819"/>
              <a:gd name="connsiteX39" fmla="*/ 2098628 w 4164495"/>
              <a:gd name="connsiteY39" fmla="*/ 3626178 h 3780819"/>
              <a:gd name="connsiteX40" fmla="*/ 2279250 w 4164495"/>
              <a:gd name="connsiteY40" fmla="*/ 3648756 h 3780819"/>
              <a:gd name="connsiteX41" fmla="*/ 2346983 w 4164495"/>
              <a:gd name="connsiteY41" fmla="*/ 3660045 h 3780819"/>
              <a:gd name="connsiteX42" fmla="*/ 2448583 w 4164495"/>
              <a:gd name="connsiteY42" fmla="*/ 3648756 h 3780819"/>
              <a:gd name="connsiteX43" fmla="*/ 2459872 w 4164495"/>
              <a:gd name="connsiteY43" fmla="*/ 3614889 h 3780819"/>
              <a:gd name="connsiteX44" fmla="*/ 2493739 w 4164495"/>
              <a:gd name="connsiteY44" fmla="*/ 3603600 h 3780819"/>
              <a:gd name="connsiteX45" fmla="*/ 2505028 w 4164495"/>
              <a:gd name="connsiteY45" fmla="*/ 3569734 h 3780819"/>
              <a:gd name="connsiteX46" fmla="*/ 2584050 w 4164495"/>
              <a:gd name="connsiteY46" fmla="*/ 3513289 h 3780819"/>
              <a:gd name="connsiteX47" fmla="*/ 2617917 w 4164495"/>
              <a:gd name="connsiteY47" fmla="*/ 3456845 h 3780819"/>
              <a:gd name="connsiteX48" fmla="*/ 2651783 w 4164495"/>
              <a:gd name="connsiteY48" fmla="*/ 3422978 h 3780819"/>
              <a:gd name="connsiteX49" fmla="*/ 2696939 w 4164495"/>
              <a:gd name="connsiteY49" fmla="*/ 3343956 h 3780819"/>
              <a:gd name="connsiteX50" fmla="*/ 2730806 w 4164495"/>
              <a:gd name="connsiteY50" fmla="*/ 3050445 h 3780819"/>
              <a:gd name="connsiteX51" fmla="*/ 2753383 w 4164495"/>
              <a:gd name="connsiteY51" fmla="*/ 2824667 h 3780819"/>
              <a:gd name="connsiteX52" fmla="*/ 2775961 w 4164495"/>
              <a:gd name="connsiteY52" fmla="*/ 2700489 h 3780819"/>
              <a:gd name="connsiteX53" fmla="*/ 2787250 w 4164495"/>
              <a:gd name="connsiteY53" fmla="*/ 2666622 h 3780819"/>
              <a:gd name="connsiteX54" fmla="*/ 2821117 w 4164495"/>
              <a:gd name="connsiteY54" fmla="*/ 2644045 h 3780819"/>
              <a:gd name="connsiteX55" fmla="*/ 2854983 w 4164495"/>
              <a:gd name="connsiteY55" fmla="*/ 2576311 h 3780819"/>
              <a:gd name="connsiteX56" fmla="*/ 2877561 w 4164495"/>
              <a:gd name="connsiteY56" fmla="*/ 2542445 h 3780819"/>
              <a:gd name="connsiteX57" fmla="*/ 2922717 w 4164495"/>
              <a:gd name="connsiteY57" fmla="*/ 2463422 h 3780819"/>
              <a:gd name="connsiteX58" fmla="*/ 3001739 w 4164495"/>
              <a:gd name="connsiteY58" fmla="*/ 2327956 h 3780819"/>
              <a:gd name="connsiteX59" fmla="*/ 3092050 w 4164495"/>
              <a:gd name="connsiteY59" fmla="*/ 2294089 h 3780819"/>
              <a:gd name="connsiteX60" fmla="*/ 3453295 w 4164495"/>
              <a:gd name="connsiteY60" fmla="*/ 2248934 h 3780819"/>
              <a:gd name="connsiteX61" fmla="*/ 3475872 w 4164495"/>
              <a:gd name="connsiteY61" fmla="*/ 2203778 h 3780819"/>
              <a:gd name="connsiteX62" fmla="*/ 3509739 w 4164495"/>
              <a:gd name="connsiteY62" fmla="*/ 2237645 h 3780819"/>
              <a:gd name="connsiteX63" fmla="*/ 3532317 w 4164495"/>
              <a:gd name="connsiteY63" fmla="*/ 2327956 h 3780819"/>
              <a:gd name="connsiteX64" fmla="*/ 3577472 w 4164495"/>
              <a:gd name="connsiteY64" fmla="*/ 2361822 h 3780819"/>
              <a:gd name="connsiteX65" fmla="*/ 3622628 w 4164495"/>
              <a:gd name="connsiteY65" fmla="*/ 2429556 h 3780819"/>
              <a:gd name="connsiteX66" fmla="*/ 3735517 w 4164495"/>
              <a:gd name="connsiteY66" fmla="*/ 2508578 h 3780819"/>
              <a:gd name="connsiteX67" fmla="*/ 3848406 w 4164495"/>
              <a:gd name="connsiteY67" fmla="*/ 2576311 h 3780819"/>
              <a:gd name="connsiteX0" fmla="*/ 3848406 w 4164495"/>
              <a:gd name="connsiteY0" fmla="*/ 2576311 h 3780819"/>
              <a:gd name="connsiteX1" fmla="*/ 3855814 w 4164495"/>
              <a:gd name="connsiteY1" fmla="*/ 2584779 h 3780819"/>
              <a:gd name="connsiteX2" fmla="*/ 3961295 w 4164495"/>
              <a:gd name="connsiteY2" fmla="*/ 2632756 h 3780819"/>
              <a:gd name="connsiteX3" fmla="*/ 4085472 w 4164495"/>
              <a:gd name="connsiteY3" fmla="*/ 2666622 h 3780819"/>
              <a:gd name="connsiteX4" fmla="*/ 4164495 w 4164495"/>
              <a:gd name="connsiteY4" fmla="*/ 2576311 h 3780819"/>
              <a:gd name="connsiteX5" fmla="*/ 4141917 w 4164495"/>
              <a:gd name="connsiteY5" fmla="*/ 2373111 h 3780819"/>
              <a:gd name="connsiteX6" fmla="*/ 4108050 w 4164495"/>
              <a:gd name="connsiteY6" fmla="*/ 2305378 h 3780819"/>
              <a:gd name="connsiteX7" fmla="*/ 4017739 w 4164495"/>
              <a:gd name="connsiteY7" fmla="*/ 2215067 h 3780819"/>
              <a:gd name="connsiteX8" fmla="*/ 3882272 w 4164495"/>
              <a:gd name="connsiteY8" fmla="*/ 2057022 h 3780819"/>
              <a:gd name="connsiteX9" fmla="*/ 3746806 w 4164495"/>
              <a:gd name="connsiteY9" fmla="*/ 1921556 h 3780819"/>
              <a:gd name="connsiteX10" fmla="*/ 3656495 w 4164495"/>
              <a:gd name="connsiteY10" fmla="*/ 1842534 h 3780819"/>
              <a:gd name="connsiteX11" fmla="*/ 3566183 w 4164495"/>
              <a:gd name="connsiteY11" fmla="*/ 1740934 h 3780819"/>
              <a:gd name="connsiteX12" fmla="*/ 3385561 w 4164495"/>
              <a:gd name="connsiteY12" fmla="*/ 1560311 h 3780819"/>
              <a:gd name="connsiteX13" fmla="*/ 3329117 w 4164495"/>
              <a:gd name="connsiteY13" fmla="*/ 1481289 h 3780819"/>
              <a:gd name="connsiteX14" fmla="*/ 3330246 w 4164495"/>
              <a:gd name="connsiteY14" fmla="*/ 1471129 h 3780819"/>
              <a:gd name="connsiteX15" fmla="*/ 3159783 w 4164495"/>
              <a:gd name="connsiteY15" fmla="*/ 1266800 h 3780819"/>
              <a:gd name="connsiteX16" fmla="*/ 2617917 w 4164495"/>
              <a:gd name="connsiteY16" fmla="*/ 724934 h 3780819"/>
              <a:gd name="connsiteX17" fmla="*/ 2289547 w 4164495"/>
              <a:gd name="connsiteY17" fmla="*/ 535018 h 3780819"/>
              <a:gd name="connsiteX18" fmla="*/ 2001515 w 4164495"/>
              <a:gd name="connsiteY18" fmla="*/ 174978 h 3780819"/>
              <a:gd name="connsiteX19" fmla="*/ 1209427 w 4164495"/>
              <a:gd name="connsiteY19" fmla="*/ 174978 h 3780819"/>
              <a:gd name="connsiteX20" fmla="*/ 1680939 w 4164495"/>
              <a:gd name="connsiteY20" fmla="*/ 1176489 h 3780819"/>
              <a:gd name="connsiteX21" fmla="*/ 1353443 w 4164495"/>
              <a:gd name="connsiteY21" fmla="*/ 1399114 h 3780819"/>
              <a:gd name="connsiteX22" fmla="*/ 868139 w 4164495"/>
              <a:gd name="connsiteY22" fmla="*/ 995867 h 3780819"/>
              <a:gd name="connsiteX23" fmla="*/ 732672 w 4164495"/>
              <a:gd name="connsiteY23" fmla="*/ 939422 h 3780819"/>
              <a:gd name="connsiteX24" fmla="*/ 540761 w 4164495"/>
              <a:gd name="connsiteY24" fmla="*/ 950711 h 3780819"/>
              <a:gd name="connsiteX25" fmla="*/ 337561 w 4164495"/>
              <a:gd name="connsiteY25" fmla="*/ 1041022 h 3780819"/>
              <a:gd name="connsiteX26" fmla="*/ 235961 w 4164495"/>
              <a:gd name="connsiteY26" fmla="*/ 1244222 h 3780819"/>
              <a:gd name="connsiteX27" fmla="*/ 57299 w 4164495"/>
              <a:gd name="connsiteY27" fmla="*/ 1687146 h 3780819"/>
              <a:gd name="connsiteX28" fmla="*/ 213383 w 4164495"/>
              <a:gd name="connsiteY28" fmla="*/ 2237645 h 3780819"/>
              <a:gd name="connsiteX29" fmla="*/ 540761 w 4164495"/>
              <a:gd name="connsiteY29" fmla="*/ 2440845 h 3780819"/>
              <a:gd name="connsiteX30" fmla="*/ 947161 w 4164495"/>
              <a:gd name="connsiteY30" fmla="*/ 2655334 h 3780819"/>
              <a:gd name="connsiteX31" fmla="*/ 1071339 w 4164495"/>
              <a:gd name="connsiteY31" fmla="*/ 3264934 h 3780819"/>
              <a:gd name="connsiteX32" fmla="*/ 1195517 w 4164495"/>
              <a:gd name="connsiteY32" fmla="*/ 3422978 h 3780819"/>
              <a:gd name="connsiteX33" fmla="*/ 1353443 w 4164495"/>
              <a:gd name="connsiteY33" fmla="*/ 3127306 h 3780819"/>
              <a:gd name="connsiteX34" fmla="*/ 1669650 w 4164495"/>
              <a:gd name="connsiteY34" fmla="*/ 3716489 h 3780819"/>
              <a:gd name="connsiteX35" fmla="*/ 1782539 w 4164495"/>
              <a:gd name="connsiteY35" fmla="*/ 3513289 h 3780819"/>
              <a:gd name="connsiteX36" fmla="*/ 1793828 w 4164495"/>
              <a:gd name="connsiteY36" fmla="*/ 3479422 h 3780819"/>
              <a:gd name="connsiteX37" fmla="*/ 1929295 w 4164495"/>
              <a:gd name="connsiteY37" fmla="*/ 3535867 h 3780819"/>
              <a:gd name="connsiteX38" fmla="*/ 2064761 w 4164495"/>
              <a:gd name="connsiteY38" fmla="*/ 3614889 h 3780819"/>
              <a:gd name="connsiteX39" fmla="*/ 2098628 w 4164495"/>
              <a:gd name="connsiteY39" fmla="*/ 3626178 h 3780819"/>
              <a:gd name="connsiteX40" fmla="*/ 2279250 w 4164495"/>
              <a:gd name="connsiteY40" fmla="*/ 3648756 h 3780819"/>
              <a:gd name="connsiteX41" fmla="*/ 2346983 w 4164495"/>
              <a:gd name="connsiteY41" fmla="*/ 3660045 h 3780819"/>
              <a:gd name="connsiteX42" fmla="*/ 2448583 w 4164495"/>
              <a:gd name="connsiteY42" fmla="*/ 3648756 h 3780819"/>
              <a:gd name="connsiteX43" fmla="*/ 2459872 w 4164495"/>
              <a:gd name="connsiteY43" fmla="*/ 3614889 h 3780819"/>
              <a:gd name="connsiteX44" fmla="*/ 2493739 w 4164495"/>
              <a:gd name="connsiteY44" fmla="*/ 3603600 h 3780819"/>
              <a:gd name="connsiteX45" fmla="*/ 2505028 w 4164495"/>
              <a:gd name="connsiteY45" fmla="*/ 3569734 h 3780819"/>
              <a:gd name="connsiteX46" fmla="*/ 2584050 w 4164495"/>
              <a:gd name="connsiteY46" fmla="*/ 3513289 h 3780819"/>
              <a:gd name="connsiteX47" fmla="*/ 2617917 w 4164495"/>
              <a:gd name="connsiteY47" fmla="*/ 3456845 h 3780819"/>
              <a:gd name="connsiteX48" fmla="*/ 2651783 w 4164495"/>
              <a:gd name="connsiteY48" fmla="*/ 3422978 h 3780819"/>
              <a:gd name="connsiteX49" fmla="*/ 2696939 w 4164495"/>
              <a:gd name="connsiteY49" fmla="*/ 3343956 h 3780819"/>
              <a:gd name="connsiteX50" fmla="*/ 2730806 w 4164495"/>
              <a:gd name="connsiteY50" fmla="*/ 3050445 h 3780819"/>
              <a:gd name="connsiteX51" fmla="*/ 2753383 w 4164495"/>
              <a:gd name="connsiteY51" fmla="*/ 2824667 h 3780819"/>
              <a:gd name="connsiteX52" fmla="*/ 2775961 w 4164495"/>
              <a:gd name="connsiteY52" fmla="*/ 2700489 h 3780819"/>
              <a:gd name="connsiteX53" fmla="*/ 2787250 w 4164495"/>
              <a:gd name="connsiteY53" fmla="*/ 2666622 h 3780819"/>
              <a:gd name="connsiteX54" fmla="*/ 2821117 w 4164495"/>
              <a:gd name="connsiteY54" fmla="*/ 2644045 h 3780819"/>
              <a:gd name="connsiteX55" fmla="*/ 2854983 w 4164495"/>
              <a:gd name="connsiteY55" fmla="*/ 2576311 h 3780819"/>
              <a:gd name="connsiteX56" fmla="*/ 2877561 w 4164495"/>
              <a:gd name="connsiteY56" fmla="*/ 2542445 h 3780819"/>
              <a:gd name="connsiteX57" fmla="*/ 2922717 w 4164495"/>
              <a:gd name="connsiteY57" fmla="*/ 2463422 h 3780819"/>
              <a:gd name="connsiteX58" fmla="*/ 3001739 w 4164495"/>
              <a:gd name="connsiteY58" fmla="*/ 2327956 h 3780819"/>
              <a:gd name="connsiteX59" fmla="*/ 3092050 w 4164495"/>
              <a:gd name="connsiteY59" fmla="*/ 2294089 h 3780819"/>
              <a:gd name="connsiteX60" fmla="*/ 3453295 w 4164495"/>
              <a:gd name="connsiteY60" fmla="*/ 2248934 h 3780819"/>
              <a:gd name="connsiteX61" fmla="*/ 3475872 w 4164495"/>
              <a:gd name="connsiteY61" fmla="*/ 2203778 h 3780819"/>
              <a:gd name="connsiteX62" fmla="*/ 3509739 w 4164495"/>
              <a:gd name="connsiteY62" fmla="*/ 2237645 h 3780819"/>
              <a:gd name="connsiteX63" fmla="*/ 3532317 w 4164495"/>
              <a:gd name="connsiteY63" fmla="*/ 2327956 h 3780819"/>
              <a:gd name="connsiteX64" fmla="*/ 3577472 w 4164495"/>
              <a:gd name="connsiteY64" fmla="*/ 2361822 h 3780819"/>
              <a:gd name="connsiteX65" fmla="*/ 3622628 w 4164495"/>
              <a:gd name="connsiteY65" fmla="*/ 2429556 h 3780819"/>
              <a:gd name="connsiteX66" fmla="*/ 3735517 w 4164495"/>
              <a:gd name="connsiteY66" fmla="*/ 2508578 h 3780819"/>
              <a:gd name="connsiteX67" fmla="*/ 3848406 w 4164495"/>
              <a:gd name="connsiteY67" fmla="*/ 2576311 h 3780819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1929295 w 4164495"/>
              <a:gd name="connsiteY36" fmla="*/ 3535867 h 3775175"/>
              <a:gd name="connsiteX37" fmla="*/ 2064761 w 4164495"/>
              <a:gd name="connsiteY37" fmla="*/ 3614889 h 3775175"/>
              <a:gd name="connsiteX38" fmla="*/ 2098628 w 4164495"/>
              <a:gd name="connsiteY38" fmla="*/ 3626178 h 3775175"/>
              <a:gd name="connsiteX39" fmla="*/ 2279250 w 4164495"/>
              <a:gd name="connsiteY39" fmla="*/ 3648756 h 3775175"/>
              <a:gd name="connsiteX40" fmla="*/ 2346983 w 4164495"/>
              <a:gd name="connsiteY40" fmla="*/ 3660045 h 3775175"/>
              <a:gd name="connsiteX41" fmla="*/ 2448583 w 4164495"/>
              <a:gd name="connsiteY41" fmla="*/ 3648756 h 3775175"/>
              <a:gd name="connsiteX42" fmla="*/ 2459872 w 4164495"/>
              <a:gd name="connsiteY42" fmla="*/ 3614889 h 3775175"/>
              <a:gd name="connsiteX43" fmla="*/ 2493739 w 4164495"/>
              <a:gd name="connsiteY43" fmla="*/ 3603600 h 3775175"/>
              <a:gd name="connsiteX44" fmla="*/ 2505028 w 4164495"/>
              <a:gd name="connsiteY44" fmla="*/ 3569734 h 3775175"/>
              <a:gd name="connsiteX45" fmla="*/ 2584050 w 4164495"/>
              <a:gd name="connsiteY45" fmla="*/ 3513289 h 3775175"/>
              <a:gd name="connsiteX46" fmla="*/ 2617917 w 4164495"/>
              <a:gd name="connsiteY46" fmla="*/ 3456845 h 3775175"/>
              <a:gd name="connsiteX47" fmla="*/ 2651783 w 4164495"/>
              <a:gd name="connsiteY47" fmla="*/ 3422978 h 3775175"/>
              <a:gd name="connsiteX48" fmla="*/ 2696939 w 4164495"/>
              <a:gd name="connsiteY48" fmla="*/ 3343956 h 3775175"/>
              <a:gd name="connsiteX49" fmla="*/ 2730806 w 4164495"/>
              <a:gd name="connsiteY49" fmla="*/ 3050445 h 3775175"/>
              <a:gd name="connsiteX50" fmla="*/ 2753383 w 4164495"/>
              <a:gd name="connsiteY50" fmla="*/ 2824667 h 3775175"/>
              <a:gd name="connsiteX51" fmla="*/ 2775961 w 4164495"/>
              <a:gd name="connsiteY51" fmla="*/ 2700489 h 3775175"/>
              <a:gd name="connsiteX52" fmla="*/ 2787250 w 4164495"/>
              <a:gd name="connsiteY52" fmla="*/ 2666622 h 3775175"/>
              <a:gd name="connsiteX53" fmla="*/ 2821117 w 4164495"/>
              <a:gd name="connsiteY53" fmla="*/ 2644045 h 3775175"/>
              <a:gd name="connsiteX54" fmla="*/ 2854983 w 4164495"/>
              <a:gd name="connsiteY54" fmla="*/ 2576311 h 3775175"/>
              <a:gd name="connsiteX55" fmla="*/ 2877561 w 4164495"/>
              <a:gd name="connsiteY55" fmla="*/ 2542445 h 3775175"/>
              <a:gd name="connsiteX56" fmla="*/ 2922717 w 4164495"/>
              <a:gd name="connsiteY56" fmla="*/ 2463422 h 3775175"/>
              <a:gd name="connsiteX57" fmla="*/ 3001739 w 4164495"/>
              <a:gd name="connsiteY57" fmla="*/ 2327956 h 3775175"/>
              <a:gd name="connsiteX58" fmla="*/ 3092050 w 4164495"/>
              <a:gd name="connsiteY58" fmla="*/ 2294089 h 3775175"/>
              <a:gd name="connsiteX59" fmla="*/ 3453295 w 4164495"/>
              <a:gd name="connsiteY59" fmla="*/ 2248934 h 3775175"/>
              <a:gd name="connsiteX60" fmla="*/ 3475872 w 4164495"/>
              <a:gd name="connsiteY60" fmla="*/ 2203778 h 3775175"/>
              <a:gd name="connsiteX61" fmla="*/ 3509739 w 4164495"/>
              <a:gd name="connsiteY61" fmla="*/ 2237645 h 3775175"/>
              <a:gd name="connsiteX62" fmla="*/ 3532317 w 4164495"/>
              <a:gd name="connsiteY62" fmla="*/ 2327956 h 3775175"/>
              <a:gd name="connsiteX63" fmla="*/ 3577472 w 4164495"/>
              <a:gd name="connsiteY63" fmla="*/ 2361822 h 3775175"/>
              <a:gd name="connsiteX64" fmla="*/ 3622628 w 4164495"/>
              <a:gd name="connsiteY64" fmla="*/ 2429556 h 3775175"/>
              <a:gd name="connsiteX65" fmla="*/ 3735517 w 4164495"/>
              <a:gd name="connsiteY65" fmla="*/ 2508578 h 3775175"/>
              <a:gd name="connsiteX66" fmla="*/ 3848406 w 4164495"/>
              <a:gd name="connsiteY66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1929295 w 4164495"/>
              <a:gd name="connsiteY36" fmla="*/ 3535867 h 3775175"/>
              <a:gd name="connsiteX37" fmla="*/ 2064761 w 4164495"/>
              <a:gd name="connsiteY37" fmla="*/ 3614889 h 3775175"/>
              <a:gd name="connsiteX38" fmla="*/ 2098628 w 4164495"/>
              <a:gd name="connsiteY38" fmla="*/ 3626178 h 3775175"/>
              <a:gd name="connsiteX39" fmla="*/ 2279250 w 4164495"/>
              <a:gd name="connsiteY39" fmla="*/ 3648756 h 3775175"/>
              <a:gd name="connsiteX40" fmla="*/ 2346983 w 4164495"/>
              <a:gd name="connsiteY40" fmla="*/ 3660045 h 3775175"/>
              <a:gd name="connsiteX41" fmla="*/ 2448583 w 4164495"/>
              <a:gd name="connsiteY41" fmla="*/ 3648756 h 3775175"/>
              <a:gd name="connsiteX42" fmla="*/ 2459872 w 4164495"/>
              <a:gd name="connsiteY42" fmla="*/ 3614889 h 3775175"/>
              <a:gd name="connsiteX43" fmla="*/ 2493739 w 4164495"/>
              <a:gd name="connsiteY43" fmla="*/ 3603600 h 3775175"/>
              <a:gd name="connsiteX44" fmla="*/ 2505028 w 4164495"/>
              <a:gd name="connsiteY44" fmla="*/ 3569734 h 3775175"/>
              <a:gd name="connsiteX45" fmla="*/ 2584050 w 4164495"/>
              <a:gd name="connsiteY45" fmla="*/ 3513289 h 3775175"/>
              <a:gd name="connsiteX46" fmla="*/ 2617917 w 4164495"/>
              <a:gd name="connsiteY46" fmla="*/ 3456845 h 3775175"/>
              <a:gd name="connsiteX47" fmla="*/ 2651783 w 4164495"/>
              <a:gd name="connsiteY47" fmla="*/ 3422978 h 3775175"/>
              <a:gd name="connsiteX48" fmla="*/ 2696939 w 4164495"/>
              <a:gd name="connsiteY48" fmla="*/ 3343956 h 3775175"/>
              <a:gd name="connsiteX49" fmla="*/ 2730806 w 4164495"/>
              <a:gd name="connsiteY49" fmla="*/ 3050445 h 3775175"/>
              <a:gd name="connsiteX50" fmla="*/ 2753383 w 4164495"/>
              <a:gd name="connsiteY50" fmla="*/ 2824667 h 3775175"/>
              <a:gd name="connsiteX51" fmla="*/ 2775961 w 4164495"/>
              <a:gd name="connsiteY51" fmla="*/ 2700489 h 3775175"/>
              <a:gd name="connsiteX52" fmla="*/ 2787250 w 4164495"/>
              <a:gd name="connsiteY52" fmla="*/ 2666622 h 3775175"/>
              <a:gd name="connsiteX53" fmla="*/ 2821117 w 4164495"/>
              <a:gd name="connsiteY53" fmla="*/ 2644045 h 3775175"/>
              <a:gd name="connsiteX54" fmla="*/ 2854983 w 4164495"/>
              <a:gd name="connsiteY54" fmla="*/ 2576311 h 3775175"/>
              <a:gd name="connsiteX55" fmla="*/ 2877561 w 4164495"/>
              <a:gd name="connsiteY55" fmla="*/ 2542445 h 3775175"/>
              <a:gd name="connsiteX56" fmla="*/ 2922717 w 4164495"/>
              <a:gd name="connsiteY56" fmla="*/ 2463422 h 3775175"/>
              <a:gd name="connsiteX57" fmla="*/ 3001739 w 4164495"/>
              <a:gd name="connsiteY57" fmla="*/ 2327956 h 3775175"/>
              <a:gd name="connsiteX58" fmla="*/ 3092050 w 4164495"/>
              <a:gd name="connsiteY58" fmla="*/ 2294089 h 3775175"/>
              <a:gd name="connsiteX59" fmla="*/ 3453295 w 4164495"/>
              <a:gd name="connsiteY59" fmla="*/ 2248934 h 3775175"/>
              <a:gd name="connsiteX60" fmla="*/ 3475872 w 4164495"/>
              <a:gd name="connsiteY60" fmla="*/ 2203778 h 3775175"/>
              <a:gd name="connsiteX61" fmla="*/ 3509739 w 4164495"/>
              <a:gd name="connsiteY61" fmla="*/ 2237645 h 3775175"/>
              <a:gd name="connsiteX62" fmla="*/ 3532317 w 4164495"/>
              <a:gd name="connsiteY62" fmla="*/ 2327956 h 3775175"/>
              <a:gd name="connsiteX63" fmla="*/ 3577472 w 4164495"/>
              <a:gd name="connsiteY63" fmla="*/ 2361822 h 3775175"/>
              <a:gd name="connsiteX64" fmla="*/ 3622628 w 4164495"/>
              <a:gd name="connsiteY64" fmla="*/ 2429556 h 3775175"/>
              <a:gd name="connsiteX65" fmla="*/ 3735517 w 4164495"/>
              <a:gd name="connsiteY65" fmla="*/ 2508578 h 3775175"/>
              <a:gd name="connsiteX66" fmla="*/ 3848406 w 4164495"/>
              <a:gd name="connsiteY66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098628 w 4164495"/>
              <a:gd name="connsiteY37" fmla="*/ 3626178 h 3775175"/>
              <a:gd name="connsiteX38" fmla="*/ 2279250 w 4164495"/>
              <a:gd name="connsiteY38" fmla="*/ 3648756 h 3775175"/>
              <a:gd name="connsiteX39" fmla="*/ 2346983 w 4164495"/>
              <a:gd name="connsiteY39" fmla="*/ 3660045 h 3775175"/>
              <a:gd name="connsiteX40" fmla="*/ 2448583 w 4164495"/>
              <a:gd name="connsiteY40" fmla="*/ 3648756 h 3775175"/>
              <a:gd name="connsiteX41" fmla="*/ 2459872 w 4164495"/>
              <a:gd name="connsiteY41" fmla="*/ 3614889 h 3775175"/>
              <a:gd name="connsiteX42" fmla="*/ 2493739 w 4164495"/>
              <a:gd name="connsiteY42" fmla="*/ 3603600 h 3775175"/>
              <a:gd name="connsiteX43" fmla="*/ 2505028 w 4164495"/>
              <a:gd name="connsiteY43" fmla="*/ 3569734 h 3775175"/>
              <a:gd name="connsiteX44" fmla="*/ 2584050 w 4164495"/>
              <a:gd name="connsiteY44" fmla="*/ 3513289 h 3775175"/>
              <a:gd name="connsiteX45" fmla="*/ 2617917 w 4164495"/>
              <a:gd name="connsiteY45" fmla="*/ 3456845 h 3775175"/>
              <a:gd name="connsiteX46" fmla="*/ 2651783 w 4164495"/>
              <a:gd name="connsiteY46" fmla="*/ 3422978 h 3775175"/>
              <a:gd name="connsiteX47" fmla="*/ 2696939 w 4164495"/>
              <a:gd name="connsiteY47" fmla="*/ 3343956 h 3775175"/>
              <a:gd name="connsiteX48" fmla="*/ 2730806 w 4164495"/>
              <a:gd name="connsiteY48" fmla="*/ 3050445 h 3775175"/>
              <a:gd name="connsiteX49" fmla="*/ 2753383 w 4164495"/>
              <a:gd name="connsiteY49" fmla="*/ 2824667 h 3775175"/>
              <a:gd name="connsiteX50" fmla="*/ 2775961 w 4164495"/>
              <a:gd name="connsiteY50" fmla="*/ 2700489 h 3775175"/>
              <a:gd name="connsiteX51" fmla="*/ 2787250 w 4164495"/>
              <a:gd name="connsiteY51" fmla="*/ 2666622 h 3775175"/>
              <a:gd name="connsiteX52" fmla="*/ 2821117 w 4164495"/>
              <a:gd name="connsiteY52" fmla="*/ 2644045 h 3775175"/>
              <a:gd name="connsiteX53" fmla="*/ 2854983 w 4164495"/>
              <a:gd name="connsiteY53" fmla="*/ 2576311 h 3775175"/>
              <a:gd name="connsiteX54" fmla="*/ 2877561 w 4164495"/>
              <a:gd name="connsiteY54" fmla="*/ 2542445 h 3775175"/>
              <a:gd name="connsiteX55" fmla="*/ 2922717 w 4164495"/>
              <a:gd name="connsiteY55" fmla="*/ 2463422 h 3775175"/>
              <a:gd name="connsiteX56" fmla="*/ 3001739 w 4164495"/>
              <a:gd name="connsiteY56" fmla="*/ 2327956 h 3775175"/>
              <a:gd name="connsiteX57" fmla="*/ 3092050 w 4164495"/>
              <a:gd name="connsiteY57" fmla="*/ 2294089 h 3775175"/>
              <a:gd name="connsiteX58" fmla="*/ 3453295 w 4164495"/>
              <a:gd name="connsiteY58" fmla="*/ 2248934 h 3775175"/>
              <a:gd name="connsiteX59" fmla="*/ 3475872 w 4164495"/>
              <a:gd name="connsiteY59" fmla="*/ 2203778 h 3775175"/>
              <a:gd name="connsiteX60" fmla="*/ 3509739 w 4164495"/>
              <a:gd name="connsiteY60" fmla="*/ 2237645 h 3775175"/>
              <a:gd name="connsiteX61" fmla="*/ 3532317 w 4164495"/>
              <a:gd name="connsiteY61" fmla="*/ 2327956 h 3775175"/>
              <a:gd name="connsiteX62" fmla="*/ 3577472 w 4164495"/>
              <a:gd name="connsiteY62" fmla="*/ 2361822 h 3775175"/>
              <a:gd name="connsiteX63" fmla="*/ 3622628 w 4164495"/>
              <a:gd name="connsiteY63" fmla="*/ 2429556 h 3775175"/>
              <a:gd name="connsiteX64" fmla="*/ 3735517 w 4164495"/>
              <a:gd name="connsiteY64" fmla="*/ 2508578 h 3775175"/>
              <a:gd name="connsiteX65" fmla="*/ 3848406 w 4164495"/>
              <a:gd name="connsiteY65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098628 w 4164495"/>
              <a:gd name="connsiteY37" fmla="*/ 3626178 h 3775175"/>
              <a:gd name="connsiteX38" fmla="*/ 2279250 w 4164495"/>
              <a:gd name="connsiteY38" fmla="*/ 3648756 h 3775175"/>
              <a:gd name="connsiteX39" fmla="*/ 2346983 w 4164495"/>
              <a:gd name="connsiteY39" fmla="*/ 3660045 h 3775175"/>
              <a:gd name="connsiteX40" fmla="*/ 2448583 w 4164495"/>
              <a:gd name="connsiteY40" fmla="*/ 3648756 h 3775175"/>
              <a:gd name="connsiteX41" fmla="*/ 2459872 w 4164495"/>
              <a:gd name="connsiteY41" fmla="*/ 3614889 h 3775175"/>
              <a:gd name="connsiteX42" fmla="*/ 2493739 w 4164495"/>
              <a:gd name="connsiteY42" fmla="*/ 3603600 h 3775175"/>
              <a:gd name="connsiteX43" fmla="*/ 2505028 w 4164495"/>
              <a:gd name="connsiteY43" fmla="*/ 3569734 h 3775175"/>
              <a:gd name="connsiteX44" fmla="*/ 2584050 w 4164495"/>
              <a:gd name="connsiteY44" fmla="*/ 3513289 h 3775175"/>
              <a:gd name="connsiteX45" fmla="*/ 2617917 w 4164495"/>
              <a:gd name="connsiteY45" fmla="*/ 3456845 h 3775175"/>
              <a:gd name="connsiteX46" fmla="*/ 2651783 w 4164495"/>
              <a:gd name="connsiteY46" fmla="*/ 3422978 h 3775175"/>
              <a:gd name="connsiteX47" fmla="*/ 2696939 w 4164495"/>
              <a:gd name="connsiteY47" fmla="*/ 3343956 h 3775175"/>
              <a:gd name="connsiteX48" fmla="*/ 2730806 w 4164495"/>
              <a:gd name="connsiteY48" fmla="*/ 3050445 h 3775175"/>
              <a:gd name="connsiteX49" fmla="*/ 2753383 w 4164495"/>
              <a:gd name="connsiteY49" fmla="*/ 2824667 h 3775175"/>
              <a:gd name="connsiteX50" fmla="*/ 2775961 w 4164495"/>
              <a:gd name="connsiteY50" fmla="*/ 2700489 h 3775175"/>
              <a:gd name="connsiteX51" fmla="*/ 2787250 w 4164495"/>
              <a:gd name="connsiteY51" fmla="*/ 2666622 h 3775175"/>
              <a:gd name="connsiteX52" fmla="*/ 2821117 w 4164495"/>
              <a:gd name="connsiteY52" fmla="*/ 2644045 h 3775175"/>
              <a:gd name="connsiteX53" fmla="*/ 2854983 w 4164495"/>
              <a:gd name="connsiteY53" fmla="*/ 2576311 h 3775175"/>
              <a:gd name="connsiteX54" fmla="*/ 2877561 w 4164495"/>
              <a:gd name="connsiteY54" fmla="*/ 2542445 h 3775175"/>
              <a:gd name="connsiteX55" fmla="*/ 2922717 w 4164495"/>
              <a:gd name="connsiteY55" fmla="*/ 2463422 h 3775175"/>
              <a:gd name="connsiteX56" fmla="*/ 3001739 w 4164495"/>
              <a:gd name="connsiteY56" fmla="*/ 2327956 h 3775175"/>
              <a:gd name="connsiteX57" fmla="*/ 3092050 w 4164495"/>
              <a:gd name="connsiteY57" fmla="*/ 2294089 h 3775175"/>
              <a:gd name="connsiteX58" fmla="*/ 3453295 w 4164495"/>
              <a:gd name="connsiteY58" fmla="*/ 2248934 h 3775175"/>
              <a:gd name="connsiteX59" fmla="*/ 3475872 w 4164495"/>
              <a:gd name="connsiteY59" fmla="*/ 2203778 h 3775175"/>
              <a:gd name="connsiteX60" fmla="*/ 3509739 w 4164495"/>
              <a:gd name="connsiteY60" fmla="*/ 2237645 h 3775175"/>
              <a:gd name="connsiteX61" fmla="*/ 3532317 w 4164495"/>
              <a:gd name="connsiteY61" fmla="*/ 2327956 h 3775175"/>
              <a:gd name="connsiteX62" fmla="*/ 3577472 w 4164495"/>
              <a:gd name="connsiteY62" fmla="*/ 2361822 h 3775175"/>
              <a:gd name="connsiteX63" fmla="*/ 3622628 w 4164495"/>
              <a:gd name="connsiteY63" fmla="*/ 2429556 h 3775175"/>
              <a:gd name="connsiteX64" fmla="*/ 3735517 w 4164495"/>
              <a:gd name="connsiteY64" fmla="*/ 2508578 h 3775175"/>
              <a:gd name="connsiteX65" fmla="*/ 3848406 w 4164495"/>
              <a:gd name="connsiteY65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098628 w 4164495"/>
              <a:gd name="connsiteY37" fmla="*/ 3626178 h 3775175"/>
              <a:gd name="connsiteX38" fmla="*/ 2112739 w 4164495"/>
              <a:gd name="connsiteY38" fmla="*/ 3643959 h 3775175"/>
              <a:gd name="connsiteX39" fmla="*/ 2279250 w 4164495"/>
              <a:gd name="connsiteY39" fmla="*/ 3648756 h 3775175"/>
              <a:gd name="connsiteX40" fmla="*/ 2346983 w 4164495"/>
              <a:gd name="connsiteY40" fmla="*/ 3660045 h 3775175"/>
              <a:gd name="connsiteX41" fmla="*/ 2448583 w 4164495"/>
              <a:gd name="connsiteY41" fmla="*/ 3648756 h 3775175"/>
              <a:gd name="connsiteX42" fmla="*/ 2459872 w 4164495"/>
              <a:gd name="connsiteY42" fmla="*/ 3614889 h 3775175"/>
              <a:gd name="connsiteX43" fmla="*/ 2493739 w 4164495"/>
              <a:gd name="connsiteY43" fmla="*/ 3603600 h 3775175"/>
              <a:gd name="connsiteX44" fmla="*/ 2505028 w 4164495"/>
              <a:gd name="connsiteY44" fmla="*/ 3569734 h 3775175"/>
              <a:gd name="connsiteX45" fmla="*/ 2584050 w 4164495"/>
              <a:gd name="connsiteY45" fmla="*/ 3513289 h 3775175"/>
              <a:gd name="connsiteX46" fmla="*/ 2617917 w 4164495"/>
              <a:gd name="connsiteY46" fmla="*/ 3456845 h 3775175"/>
              <a:gd name="connsiteX47" fmla="*/ 2651783 w 4164495"/>
              <a:gd name="connsiteY47" fmla="*/ 3422978 h 3775175"/>
              <a:gd name="connsiteX48" fmla="*/ 2696939 w 4164495"/>
              <a:gd name="connsiteY48" fmla="*/ 3343956 h 3775175"/>
              <a:gd name="connsiteX49" fmla="*/ 2730806 w 4164495"/>
              <a:gd name="connsiteY49" fmla="*/ 3050445 h 3775175"/>
              <a:gd name="connsiteX50" fmla="*/ 2753383 w 4164495"/>
              <a:gd name="connsiteY50" fmla="*/ 2824667 h 3775175"/>
              <a:gd name="connsiteX51" fmla="*/ 2775961 w 4164495"/>
              <a:gd name="connsiteY51" fmla="*/ 2700489 h 3775175"/>
              <a:gd name="connsiteX52" fmla="*/ 2787250 w 4164495"/>
              <a:gd name="connsiteY52" fmla="*/ 2666622 h 3775175"/>
              <a:gd name="connsiteX53" fmla="*/ 2821117 w 4164495"/>
              <a:gd name="connsiteY53" fmla="*/ 2644045 h 3775175"/>
              <a:gd name="connsiteX54" fmla="*/ 2854983 w 4164495"/>
              <a:gd name="connsiteY54" fmla="*/ 2576311 h 3775175"/>
              <a:gd name="connsiteX55" fmla="*/ 2877561 w 4164495"/>
              <a:gd name="connsiteY55" fmla="*/ 2542445 h 3775175"/>
              <a:gd name="connsiteX56" fmla="*/ 2922717 w 4164495"/>
              <a:gd name="connsiteY56" fmla="*/ 2463422 h 3775175"/>
              <a:gd name="connsiteX57" fmla="*/ 3001739 w 4164495"/>
              <a:gd name="connsiteY57" fmla="*/ 2327956 h 3775175"/>
              <a:gd name="connsiteX58" fmla="*/ 3092050 w 4164495"/>
              <a:gd name="connsiteY58" fmla="*/ 2294089 h 3775175"/>
              <a:gd name="connsiteX59" fmla="*/ 3453295 w 4164495"/>
              <a:gd name="connsiteY59" fmla="*/ 2248934 h 3775175"/>
              <a:gd name="connsiteX60" fmla="*/ 3475872 w 4164495"/>
              <a:gd name="connsiteY60" fmla="*/ 2203778 h 3775175"/>
              <a:gd name="connsiteX61" fmla="*/ 3509739 w 4164495"/>
              <a:gd name="connsiteY61" fmla="*/ 2237645 h 3775175"/>
              <a:gd name="connsiteX62" fmla="*/ 3532317 w 4164495"/>
              <a:gd name="connsiteY62" fmla="*/ 2327956 h 3775175"/>
              <a:gd name="connsiteX63" fmla="*/ 3577472 w 4164495"/>
              <a:gd name="connsiteY63" fmla="*/ 2361822 h 3775175"/>
              <a:gd name="connsiteX64" fmla="*/ 3622628 w 4164495"/>
              <a:gd name="connsiteY64" fmla="*/ 2429556 h 3775175"/>
              <a:gd name="connsiteX65" fmla="*/ 3735517 w 4164495"/>
              <a:gd name="connsiteY65" fmla="*/ 2508578 h 3775175"/>
              <a:gd name="connsiteX66" fmla="*/ 3848406 w 4164495"/>
              <a:gd name="connsiteY66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098628 w 4164495"/>
              <a:gd name="connsiteY37" fmla="*/ 3626178 h 3775175"/>
              <a:gd name="connsiteX38" fmla="*/ 2279250 w 4164495"/>
              <a:gd name="connsiteY38" fmla="*/ 3648756 h 3775175"/>
              <a:gd name="connsiteX39" fmla="*/ 2346983 w 4164495"/>
              <a:gd name="connsiteY39" fmla="*/ 3660045 h 3775175"/>
              <a:gd name="connsiteX40" fmla="*/ 2448583 w 4164495"/>
              <a:gd name="connsiteY40" fmla="*/ 3648756 h 3775175"/>
              <a:gd name="connsiteX41" fmla="*/ 2459872 w 4164495"/>
              <a:gd name="connsiteY41" fmla="*/ 3614889 h 3775175"/>
              <a:gd name="connsiteX42" fmla="*/ 2493739 w 4164495"/>
              <a:gd name="connsiteY42" fmla="*/ 3603600 h 3775175"/>
              <a:gd name="connsiteX43" fmla="*/ 2505028 w 4164495"/>
              <a:gd name="connsiteY43" fmla="*/ 3569734 h 3775175"/>
              <a:gd name="connsiteX44" fmla="*/ 2584050 w 4164495"/>
              <a:gd name="connsiteY44" fmla="*/ 3513289 h 3775175"/>
              <a:gd name="connsiteX45" fmla="*/ 2617917 w 4164495"/>
              <a:gd name="connsiteY45" fmla="*/ 3456845 h 3775175"/>
              <a:gd name="connsiteX46" fmla="*/ 2651783 w 4164495"/>
              <a:gd name="connsiteY46" fmla="*/ 3422978 h 3775175"/>
              <a:gd name="connsiteX47" fmla="*/ 2696939 w 4164495"/>
              <a:gd name="connsiteY47" fmla="*/ 3343956 h 3775175"/>
              <a:gd name="connsiteX48" fmla="*/ 2730806 w 4164495"/>
              <a:gd name="connsiteY48" fmla="*/ 3050445 h 3775175"/>
              <a:gd name="connsiteX49" fmla="*/ 2753383 w 4164495"/>
              <a:gd name="connsiteY49" fmla="*/ 2824667 h 3775175"/>
              <a:gd name="connsiteX50" fmla="*/ 2775961 w 4164495"/>
              <a:gd name="connsiteY50" fmla="*/ 2700489 h 3775175"/>
              <a:gd name="connsiteX51" fmla="*/ 2787250 w 4164495"/>
              <a:gd name="connsiteY51" fmla="*/ 2666622 h 3775175"/>
              <a:gd name="connsiteX52" fmla="*/ 2821117 w 4164495"/>
              <a:gd name="connsiteY52" fmla="*/ 2644045 h 3775175"/>
              <a:gd name="connsiteX53" fmla="*/ 2854983 w 4164495"/>
              <a:gd name="connsiteY53" fmla="*/ 2576311 h 3775175"/>
              <a:gd name="connsiteX54" fmla="*/ 2877561 w 4164495"/>
              <a:gd name="connsiteY54" fmla="*/ 2542445 h 3775175"/>
              <a:gd name="connsiteX55" fmla="*/ 2922717 w 4164495"/>
              <a:gd name="connsiteY55" fmla="*/ 2463422 h 3775175"/>
              <a:gd name="connsiteX56" fmla="*/ 3001739 w 4164495"/>
              <a:gd name="connsiteY56" fmla="*/ 2327956 h 3775175"/>
              <a:gd name="connsiteX57" fmla="*/ 3092050 w 4164495"/>
              <a:gd name="connsiteY57" fmla="*/ 2294089 h 3775175"/>
              <a:gd name="connsiteX58" fmla="*/ 3453295 w 4164495"/>
              <a:gd name="connsiteY58" fmla="*/ 2248934 h 3775175"/>
              <a:gd name="connsiteX59" fmla="*/ 3475872 w 4164495"/>
              <a:gd name="connsiteY59" fmla="*/ 2203778 h 3775175"/>
              <a:gd name="connsiteX60" fmla="*/ 3509739 w 4164495"/>
              <a:gd name="connsiteY60" fmla="*/ 2237645 h 3775175"/>
              <a:gd name="connsiteX61" fmla="*/ 3532317 w 4164495"/>
              <a:gd name="connsiteY61" fmla="*/ 2327956 h 3775175"/>
              <a:gd name="connsiteX62" fmla="*/ 3577472 w 4164495"/>
              <a:gd name="connsiteY62" fmla="*/ 2361822 h 3775175"/>
              <a:gd name="connsiteX63" fmla="*/ 3622628 w 4164495"/>
              <a:gd name="connsiteY63" fmla="*/ 2429556 h 3775175"/>
              <a:gd name="connsiteX64" fmla="*/ 3735517 w 4164495"/>
              <a:gd name="connsiteY64" fmla="*/ 2508578 h 3775175"/>
              <a:gd name="connsiteX65" fmla="*/ 3848406 w 4164495"/>
              <a:gd name="connsiteY65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279250 w 4164495"/>
              <a:gd name="connsiteY37" fmla="*/ 3648756 h 3775175"/>
              <a:gd name="connsiteX38" fmla="*/ 2346983 w 4164495"/>
              <a:gd name="connsiteY38" fmla="*/ 3660045 h 3775175"/>
              <a:gd name="connsiteX39" fmla="*/ 2448583 w 4164495"/>
              <a:gd name="connsiteY39" fmla="*/ 3648756 h 3775175"/>
              <a:gd name="connsiteX40" fmla="*/ 2459872 w 4164495"/>
              <a:gd name="connsiteY40" fmla="*/ 3614889 h 3775175"/>
              <a:gd name="connsiteX41" fmla="*/ 2493739 w 4164495"/>
              <a:gd name="connsiteY41" fmla="*/ 3603600 h 3775175"/>
              <a:gd name="connsiteX42" fmla="*/ 2505028 w 4164495"/>
              <a:gd name="connsiteY42" fmla="*/ 3569734 h 3775175"/>
              <a:gd name="connsiteX43" fmla="*/ 2584050 w 4164495"/>
              <a:gd name="connsiteY43" fmla="*/ 3513289 h 3775175"/>
              <a:gd name="connsiteX44" fmla="*/ 2617917 w 4164495"/>
              <a:gd name="connsiteY44" fmla="*/ 3456845 h 3775175"/>
              <a:gd name="connsiteX45" fmla="*/ 2651783 w 4164495"/>
              <a:gd name="connsiteY45" fmla="*/ 3422978 h 3775175"/>
              <a:gd name="connsiteX46" fmla="*/ 2696939 w 4164495"/>
              <a:gd name="connsiteY46" fmla="*/ 3343956 h 3775175"/>
              <a:gd name="connsiteX47" fmla="*/ 2730806 w 4164495"/>
              <a:gd name="connsiteY47" fmla="*/ 3050445 h 3775175"/>
              <a:gd name="connsiteX48" fmla="*/ 2753383 w 4164495"/>
              <a:gd name="connsiteY48" fmla="*/ 2824667 h 3775175"/>
              <a:gd name="connsiteX49" fmla="*/ 2775961 w 4164495"/>
              <a:gd name="connsiteY49" fmla="*/ 2700489 h 3775175"/>
              <a:gd name="connsiteX50" fmla="*/ 2787250 w 4164495"/>
              <a:gd name="connsiteY50" fmla="*/ 2666622 h 3775175"/>
              <a:gd name="connsiteX51" fmla="*/ 2821117 w 4164495"/>
              <a:gd name="connsiteY51" fmla="*/ 2644045 h 3775175"/>
              <a:gd name="connsiteX52" fmla="*/ 2854983 w 4164495"/>
              <a:gd name="connsiteY52" fmla="*/ 2576311 h 3775175"/>
              <a:gd name="connsiteX53" fmla="*/ 2877561 w 4164495"/>
              <a:gd name="connsiteY53" fmla="*/ 2542445 h 3775175"/>
              <a:gd name="connsiteX54" fmla="*/ 2922717 w 4164495"/>
              <a:gd name="connsiteY54" fmla="*/ 2463422 h 3775175"/>
              <a:gd name="connsiteX55" fmla="*/ 3001739 w 4164495"/>
              <a:gd name="connsiteY55" fmla="*/ 2327956 h 3775175"/>
              <a:gd name="connsiteX56" fmla="*/ 3092050 w 4164495"/>
              <a:gd name="connsiteY56" fmla="*/ 2294089 h 3775175"/>
              <a:gd name="connsiteX57" fmla="*/ 3453295 w 4164495"/>
              <a:gd name="connsiteY57" fmla="*/ 2248934 h 3775175"/>
              <a:gd name="connsiteX58" fmla="*/ 3475872 w 4164495"/>
              <a:gd name="connsiteY58" fmla="*/ 2203778 h 3775175"/>
              <a:gd name="connsiteX59" fmla="*/ 3509739 w 4164495"/>
              <a:gd name="connsiteY59" fmla="*/ 2237645 h 3775175"/>
              <a:gd name="connsiteX60" fmla="*/ 3532317 w 4164495"/>
              <a:gd name="connsiteY60" fmla="*/ 2327956 h 3775175"/>
              <a:gd name="connsiteX61" fmla="*/ 3577472 w 4164495"/>
              <a:gd name="connsiteY61" fmla="*/ 2361822 h 3775175"/>
              <a:gd name="connsiteX62" fmla="*/ 3622628 w 4164495"/>
              <a:gd name="connsiteY62" fmla="*/ 2429556 h 3775175"/>
              <a:gd name="connsiteX63" fmla="*/ 3735517 w 4164495"/>
              <a:gd name="connsiteY63" fmla="*/ 2508578 h 3775175"/>
              <a:gd name="connsiteX64" fmla="*/ 3848406 w 4164495"/>
              <a:gd name="connsiteY64" fmla="*/ 2576311 h 3775175"/>
              <a:gd name="connsiteX0" fmla="*/ 3848406 w 4164495"/>
              <a:gd name="connsiteY0" fmla="*/ 2576311 h 3775175"/>
              <a:gd name="connsiteX1" fmla="*/ 3855814 w 4164495"/>
              <a:gd name="connsiteY1" fmla="*/ 2584779 h 3775175"/>
              <a:gd name="connsiteX2" fmla="*/ 3961295 w 4164495"/>
              <a:gd name="connsiteY2" fmla="*/ 2632756 h 3775175"/>
              <a:gd name="connsiteX3" fmla="*/ 4085472 w 4164495"/>
              <a:gd name="connsiteY3" fmla="*/ 2666622 h 3775175"/>
              <a:gd name="connsiteX4" fmla="*/ 4164495 w 4164495"/>
              <a:gd name="connsiteY4" fmla="*/ 2576311 h 3775175"/>
              <a:gd name="connsiteX5" fmla="*/ 4141917 w 4164495"/>
              <a:gd name="connsiteY5" fmla="*/ 2373111 h 3775175"/>
              <a:gd name="connsiteX6" fmla="*/ 4108050 w 4164495"/>
              <a:gd name="connsiteY6" fmla="*/ 2305378 h 3775175"/>
              <a:gd name="connsiteX7" fmla="*/ 4017739 w 4164495"/>
              <a:gd name="connsiteY7" fmla="*/ 2215067 h 3775175"/>
              <a:gd name="connsiteX8" fmla="*/ 3882272 w 4164495"/>
              <a:gd name="connsiteY8" fmla="*/ 2057022 h 3775175"/>
              <a:gd name="connsiteX9" fmla="*/ 3746806 w 4164495"/>
              <a:gd name="connsiteY9" fmla="*/ 1921556 h 3775175"/>
              <a:gd name="connsiteX10" fmla="*/ 3656495 w 4164495"/>
              <a:gd name="connsiteY10" fmla="*/ 1842534 h 3775175"/>
              <a:gd name="connsiteX11" fmla="*/ 3566183 w 4164495"/>
              <a:gd name="connsiteY11" fmla="*/ 1740934 h 3775175"/>
              <a:gd name="connsiteX12" fmla="*/ 3385561 w 4164495"/>
              <a:gd name="connsiteY12" fmla="*/ 1560311 h 3775175"/>
              <a:gd name="connsiteX13" fmla="*/ 3329117 w 4164495"/>
              <a:gd name="connsiteY13" fmla="*/ 1481289 h 3775175"/>
              <a:gd name="connsiteX14" fmla="*/ 3330246 w 4164495"/>
              <a:gd name="connsiteY14" fmla="*/ 1471129 h 3775175"/>
              <a:gd name="connsiteX15" fmla="*/ 3159783 w 4164495"/>
              <a:gd name="connsiteY15" fmla="*/ 1266800 h 3775175"/>
              <a:gd name="connsiteX16" fmla="*/ 2617917 w 4164495"/>
              <a:gd name="connsiteY16" fmla="*/ 724934 h 3775175"/>
              <a:gd name="connsiteX17" fmla="*/ 2289547 w 4164495"/>
              <a:gd name="connsiteY17" fmla="*/ 535018 h 3775175"/>
              <a:gd name="connsiteX18" fmla="*/ 2001515 w 4164495"/>
              <a:gd name="connsiteY18" fmla="*/ 174978 h 3775175"/>
              <a:gd name="connsiteX19" fmla="*/ 1209427 w 4164495"/>
              <a:gd name="connsiteY19" fmla="*/ 174978 h 3775175"/>
              <a:gd name="connsiteX20" fmla="*/ 1680939 w 4164495"/>
              <a:gd name="connsiteY20" fmla="*/ 1176489 h 3775175"/>
              <a:gd name="connsiteX21" fmla="*/ 1353443 w 4164495"/>
              <a:gd name="connsiteY21" fmla="*/ 1399114 h 3775175"/>
              <a:gd name="connsiteX22" fmla="*/ 868139 w 4164495"/>
              <a:gd name="connsiteY22" fmla="*/ 995867 h 3775175"/>
              <a:gd name="connsiteX23" fmla="*/ 732672 w 4164495"/>
              <a:gd name="connsiteY23" fmla="*/ 939422 h 3775175"/>
              <a:gd name="connsiteX24" fmla="*/ 540761 w 4164495"/>
              <a:gd name="connsiteY24" fmla="*/ 950711 h 3775175"/>
              <a:gd name="connsiteX25" fmla="*/ 337561 w 4164495"/>
              <a:gd name="connsiteY25" fmla="*/ 1041022 h 3775175"/>
              <a:gd name="connsiteX26" fmla="*/ 235961 w 4164495"/>
              <a:gd name="connsiteY26" fmla="*/ 1244222 h 3775175"/>
              <a:gd name="connsiteX27" fmla="*/ 57299 w 4164495"/>
              <a:gd name="connsiteY27" fmla="*/ 1687146 h 3775175"/>
              <a:gd name="connsiteX28" fmla="*/ 213383 w 4164495"/>
              <a:gd name="connsiteY28" fmla="*/ 2237645 h 3775175"/>
              <a:gd name="connsiteX29" fmla="*/ 540761 w 4164495"/>
              <a:gd name="connsiteY29" fmla="*/ 2440845 h 3775175"/>
              <a:gd name="connsiteX30" fmla="*/ 947161 w 4164495"/>
              <a:gd name="connsiteY30" fmla="*/ 2655334 h 3775175"/>
              <a:gd name="connsiteX31" fmla="*/ 1071339 w 4164495"/>
              <a:gd name="connsiteY31" fmla="*/ 3264934 h 3775175"/>
              <a:gd name="connsiteX32" fmla="*/ 1195517 w 4164495"/>
              <a:gd name="connsiteY32" fmla="*/ 3422978 h 3775175"/>
              <a:gd name="connsiteX33" fmla="*/ 1353443 w 4164495"/>
              <a:gd name="connsiteY33" fmla="*/ 3127306 h 3775175"/>
              <a:gd name="connsiteX34" fmla="*/ 1669650 w 4164495"/>
              <a:gd name="connsiteY34" fmla="*/ 3716489 h 3775175"/>
              <a:gd name="connsiteX35" fmla="*/ 1793828 w 4164495"/>
              <a:gd name="connsiteY35" fmla="*/ 3479422 h 3775175"/>
              <a:gd name="connsiteX36" fmla="*/ 2064761 w 4164495"/>
              <a:gd name="connsiteY36" fmla="*/ 3614889 h 3775175"/>
              <a:gd name="connsiteX37" fmla="*/ 2346983 w 4164495"/>
              <a:gd name="connsiteY37" fmla="*/ 3660045 h 3775175"/>
              <a:gd name="connsiteX38" fmla="*/ 2448583 w 4164495"/>
              <a:gd name="connsiteY38" fmla="*/ 3648756 h 3775175"/>
              <a:gd name="connsiteX39" fmla="*/ 2459872 w 4164495"/>
              <a:gd name="connsiteY39" fmla="*/ 3614889 h 3775175"/>
              <a:gd name="connsiteX40" fmla="*/ 2493739 w 4164495"/>
              <a:gd name="connsiteY40" fmla="*/ 3603600 h 3775175"/>
              <a:gd name="connsiteX41" fmla="*/ 2505028 w 4164495"/>
              <a:gd name="connsiteY41" fmla="*/ 3569734 h 3775175"/>
              <a:gd name="connsiteX42" fmla="*/ 2584050 w 4164495"/>
              <a:gd name="connsiteY42" fmla="*/ 3513289 h 3775175"/>
              <a:gd name="connsiteX43" fmla="*/ 2617917 w 4164495"/>
              <a:gd name="connsiteY43" fmla="*/ 3456845 h 3775175"/>
              <a:gd name="connsiteX44" fmla="*/ 2651783 w 4164495"/>
              <a:gd name="connsiteY44" fmla="*/ 3422978 h 3775175"/>
              <a:gd name="connsiteX45" fmla="*/ 2696939 w 4164495"/>
              <a:gd name="connsiteY45" fmla="*/ 3343956 h 3775175"/>
              <a:gd name="connsiteX46" fmla="*/ 2730806 w 4164495"/>
              <a:gd name="connsiteY46" fmla="*/ 3050445 h 3775175"/>
              <a:gd name="connsiteX47" fmla="*/ 2753383 w 4164495"/>
              <a:gd name="connsiteY47" fmla="*/ 2824667 h 3775175"/>
              <a:gd name="connsiteX48" fmla="*/ 2775961 w 4164495"/>
              <a:gd name="connsiteY48" fmla="*/ 2700489 h 3775175"/>
              <a:gd name="connsiteX49" fmla="*/ 2787250 w 4164495"/>
              <a:gd name="connsiteY49" fmla="*/ 2666622 h 3775175"/>
              <a:gd name="connsiteX50" fmla="*/ 2821117 w 4164495"/>
              <a:gd name="connsiteY50" fmla="*/ 2644045 h 3775175"/>
              <a:gd name="connsiteX51" fmla="*/ 2854983 w 4164495"/>
              <a:gd name="connsiteY51" fmla="*/ 2576311 h 3775175"/>
              <a:gd name="connsiteX52" fmla="*/ 2877561 w 4164495"/>
              <a:gd name="connsiteY52" fmla="*/ 2542445 h 3775175"/>
              <a:gd name="connsiteX53" fmla="*/ 2922717 w 4164495"/>
              <a:gd name="connsiteY53" fmla="*/ 2463422 h 3775175"/>
              <a:gd name="connsiteX54" fmla="*/ 3001739 w 4164495"/>
              <a:gd name="connsiteY54" fmla="*/ 2327956 h 3775175"/>
              <a:gd name="connsiteX55" fmla="*/ 3092050 w 4164495"/>
              <a:gd name="connsiteY55" fmla="*/ 2294089 h 3775175"/>
              <a:gd name="connsiteX56" fmla="*/ 3453295 w 4164495"/>
              <a:gd name="connsiteY56" fmla="*/ 2248934 h 3775175"/>
              <a:gd name="connsiteX57" fmla="*/ 3475872 w 4164495"/>
              <a:gd name="connsiteY57" fmla="*/ 2203778 h 3775175"/>
              <a:gd name="connsiteX58" fmla="*/ 3509739 w 4164495"/>
              <a:gd name="connsiteY58" fmla="*/ 2237645 h 3775175"/>
              <a:gd name="connsiteX59" fmla="*/ 3532317 w 4164495"/>
              <a:gd name="connsiteY59" fmla="*/ 2327956 h 3775175"/>
              <a:gd name="connsiteX60" fmla="*/ 3577472 w 4164495"/>
              <a:gd name="connsiteY60" fmla="*/ 2361822 h 3775175"/>
              <a:gd name="connsiteX61" fmla="*/ 3622628 w 4164495"/>
              <a:gd name="connsiteY61" fmla="*/ 2429556 h 3775175"/>
              <a:gd name="connsiteX62" fmla="*/ 3735517 w 4164495"/>
              <a:gd name="connsiteY62" fmla="*/ 2508578 h 3775175"/>
              <a:gd name="connsiteX63" fmla="*/ 3848406 w 4164495"/>
              <a:gd name="connsiteY63" fmla="*/ 2576311 h 3775175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493739 w 4164495"/>
              <a:gd name="connsiteY40" fmla="*/ 3603600 h 3799169"/>
              <a:gd name="connsiteX41" fmla="*/ 2505028 w 4164495"/>
              <a:gd name="connsiteY41" fmla="*/ 3569734 h 3799169"/>
              <a:gd name="connsiteX42" fmla="*/ 2584050 w 4164495"/>
              <a:gd name="connsiteY42" fmla="*/ 3513289 h 3799169"/>
              <a:gd name="connsiteX43" fmla="*/ 2617917 w 4164495"/>
              <a:gd name="connsiteY43" fmla="*/ 3456845 h 3799169"/>
              <a:gd name="connsiteX44" fmla="*/ 2651783 w 4164495"/>
              <a:gd name="connsiteY44" fmla="*/ 3422978 h 3799169"/>
              <a:gd name="connsiteX45" fmla="*/ 2696939 w 4164495"/>
              <a:gd name="connsiteY45" fmla="*/ 3343956 h 3799169"/>
              <a:gd name="connsiteX46" fmla="*/ 2730806 w 4164495"/>
              <a:gd name="connsiteY46" fmla="*/ 3050445 h 3799169"/>
              <a:gd name="connsiteX47" fmla="*/ 2753383 w 4164495"/>
              <a:gd name="connsiteY47" fmla="*/ 2824667 h 3799169"/>
              <a:gd name="connsiteX48" fmla="*/ 2775961 w 4164495"/>
              <a:gd name="connsiteY48" fmla="*/ 2700489 h 3799169"/>
              <a:gd name="connsiteX49" fmla="*/ 2787250 w 4164495"/>
              <a:gd name="connsiteY49" fmla="*/ 2666622 h 3799169"/>
              <a:gd name="connsiteX50" fmla="*/ 2821117 w 4164495"/>
              <a:gd name="connsiteY50" fmla="*/ 2644045 h 3799169"/>
              <a:gd name="connsiteX51" fmla="*/ 2854983 w 4164495"/>
              <a:gd name="connsiteY51" fmla="*/ 2576311 h 3799169"/>
              <a:gd name="connsiteX52" fmla="*/ 2877561 w 4164495"/>
              <a:gd name="connsiteY52" fmla="*/ 2542445 h 3799169"/>
              <a:gd name="connsiteX53" fmla="*/ 2922717 w 4164495"/>
              <a:gd name="connsiteY53" fmla="*/ 2463422 h 3799169"/>
              <a:gd name="connsiteX54" fmla="*/ 3001739 w 4164495"/>
              <a:gd name="connsiteY54" fmla="*/ 2327956 h 3799169"/>
              <a:gd name="connsiteX55" fmla="*/ 3092050 w 4164495"/>
              <a:gd name="connsiteY55" fmla="*/ 2294089 h 3799169"/>
              <a:gd name="connsiteX56" fmla="*/ 3453295 w 4164495"/>
              <a:gd name="connsiteY56" fmla="*/ 2248934 h 3799169"/>
              <a:gd name="connsiteX57" fmla="*/ 3475872 w 4164495"/>
              <a:gd name="connsiteY57" fmla="*/ 2203778 h 3799169"/>
              <a:gd name="connsiteX58" fmla="*/ 3509739 w 4164495"/>
              <a:gd name="connsiteY58" fmla="*/ 2237645 h 3799169"/>
              <a:gd name="connsiteX59" fmla="*/ 3532317 w 4164495"/>
              <a:gd name="connsiteY59" fmla="*/ 2327956 h 3799169"/>
              <a:gd name="connsiteX60" fmla="*/ 3577472 w 4164495"/>
              <a:gd name="connsiteY60" fmla="*/ 2361822 h 3799169"/>
              <a:gd name="connsiteX61" fmla="*/ 3622628 w 4164495"/>
              <a:gd name="connsiteY61" fmla="*/ 2429556 h 3799169"/>
              <a:gd name="connsiteX62" fmla="*/ 3735517 w 4164495"/>
              <a:gd name="connsiteY62" fmla="*/ 2508578 h 3799169"/>
              <a:gd name="connsiteX63" fmla="*/ 3848406 w 4164495"/>
              <a:gd name="connsiteY63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493739 w 4164495"/>
              <a:gd name="connsiteY40" fmla="*/ 3603600 h 3799169"/>
              <a:gd name="connsiteX41" fmla="*/ 2505028 w 4164495"/>
              <a:gd name="connsiteY41" fmla="*/ 3569734 h 3799169"/>
              <a:gd name="connsiteX42" fmla="*/ 2584050 w 4164495"/>
              <a:gd name="connsiteY42" fmla="*/ 3513289 h 3799169"/>
              <a:gd name="connsiteX43" fmla="*/ 2617917 w 4164495"/>
              <a:gd name="connsiteY43" fmla="*/ 3456845 h 3799169"/>
              <a:gd name="connsiteX44" fmla="*/ 2651783 w 4164495"/>
              <a:gd name="connsiteY44" fmla="*/ 3422978 h 3799169"/>
              <a:gd name="connsiteX45" fmla="*/ 2696939 w 4164495"/>
              <a:gd name="connsiteY45" fmla="*/ 3343956 h 3799169"/>
              <a:gd name="connsiteX46" fmla="*/ 2730806 w 4164495"/>
              <a:gd name="connsiteY46" fmla="*/ 3050445 h 3799169"/>
              <a:gd name="connsiteX47" fmla="*/ 2753383 w 4164495"/>
              <a:gd name="connsiteY47" fmla="*/ 2824667 h 3799169"/>
              <a:gd name="connsiteX48" fmla="*/ 2775961 w 4164495"/>
              <a:gd name="connsiteY48" fmla="*/ 2700489 h 3799169"/>
              <a:gd name="connsiteX49" fmla="*/ 2787250 w 4164495"/>
              <a:gd name="connsiteY49" fmla="*/ 2666622 h 3799169"/>
              <a:gd name="connsiteX50" fmla="*/ 2821117 w 4164495"/>
              <a:gd name="connsiteY50" fmla="*/ 2644045 h 3799169"/>
              <a:gd name="connsiteX51" fmla="*/ 2854983 w 4164495"/>
              <a:gd name="connsiteY51" fmla="*/ 2576311 h 3799169"/>
              <a:gd name="connsiteX52" fmla="*/ 2877561 w 4164495"/>
              <a:gd name="connsiteY52" fmla="*/ 2542445 h 3799169"/>
              <a:gd name="connsiteX53" fmla="*/ 2922717 w 4164495"/>
              <a:gd name="connsiteY53" fmla="*/ 2463422 h 3799169"/>
              <a:gd name="connsiteX54" fmla="*/ 3001739 w 4164495"/>
              <a:gd name="connsiteY54" fmla="*/ 2327956 h 3799169"/>
              <a:gd name="connsiteX55" fmla="*/ 3092050 w 4164495"/>
              <a:gd name="connsiteY55" fmla="*/ 2294089 h 3799169"/>
              <a:gd name="connsiteX56" fmla="*/ 3453295 w 4164495"/>
              <a:gd name="connsiteY56" fmla="*/ 2248934 h 3799169"/>
              <a:gd name="connsiteX57" fmla="*/ 3475872 w 4164495"/>
              <a:gd name="connsiteY57" fmla="*/ 2203778 h 3799169"/>
              <a:gd name="connsiteX58" fmla="*/ 3509739 w 4164495"/>
              <a:gd name="connsiteY58" fmla="*/ 2237645 h 3799169"/>
              <a:gd name="connsiteX59" fmla="*/ 3532317 w 4164495"/>
              <a:gd name="connsiteY59" fmla="*/ 2327956 h 3799169"/>
              <a:gd name="connsiteX60" fmla="*/ 3577472 w 4164495"/>
              <a:gd name="connsiteY60" fmla="*/ 2361822 h 3799169"/>
              <a:gd name="connsiteX61" fmla="*/ 3622628 w 4164495"/>
              <a:gd name="connsiteY61" fmla="*/ 2429556 h 3799169"/>
              <a:gd name="connsiteX62" fmla="*/ 3735517 w 4164495"/>
              <a:gd name="connsiteY62" fmla="*/ 2508578 h 3799169"/>
              <a:gd name="connsiteX63" fmla="*/ 3848406 w 4164495"/>
              <a:gd name="connsiteY63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493739 w 4164495"/>
              <a:gd name="connsiteY40" fmla="*/ 3603600 h 3799169"/>
              <a:gd name="connsiteX41" fmla="*/ 2584050 w 4164495"/>
              <a:gd name="connsiteY41" fmla="*/ 3513289 h 3799169"/>
              <a:gd name="connsiteX42" fmla="*/ 2617917 w 4164495"/>
              <a:gd name="connsiteY42" fmla="*/ 3456845 h 3799169"/>
              <a:gd name="connsiteX43" fmla="*/ 2651783 w 4164495"/>
              <a:gd name="connsiteY43" fmla="*/ 3422978 h 3799169"/>
              <a:gd name="connsiteX44" fmla="*/ 2696939 w 4164495"/>
              <a:gd name="connsiteY44" fmla="*/ 3343956 h 3799169"/>
              <a:gd name="connsiteX45" fmla="*/ 2730806 w 4164495"/>
              <a:gd name="connsiteY45" fmla="*/ 3050445 h 3799169"/>
              <a:gd name="connsiteX46" fmla="*/ 2753383 w 4164495"/>
              <a:gd name="connsiteY46" fmla="*/ 2824667 h 3799169"/>
              <a:gd name="connsiteX47" fmla="*/ 2775961 w 4164495"/>
              <a:gd name="connsiteY47" fmla="*/ 2700489 h 3799169"/>
              <a:gd name="connsiteX48" fmla="*/ 2787250 w 4164495"/>
              <a:gd name="connsiteY48" fmla="*/ 2666622 h 3799169"/>
              <a:gd name="connsiteX49" fmla="*/ 2821117 w 4164495"/>
              <a:gd name="connsiteY49" fmla="*/ 2644045 h 3799169"/>
              <a:gd name="connsiteX50" fmla="*/ 2854983 w 4164495"/>
              <a:gd name="connsiteY50" fmla="*/ 2576311 h 3799169"/>
              <a:gd name="connsiteX51" fmla="*/ 2877561 w 4164495"/>
              <a:gd name="connsiteY51" fmla="*/ 2542445 h 3799169"/>
              <a:gd name="connsiteX52" fmla="*/ 2922717 w 4164495"/>
              <a:gd name="connsiteY52" fmla="*/ 2463422 h 3799169"/>
              <a:gd name="connsiteX53" fmla="*/ 3001739 w 4164495"/>
              <a:gd name="connsiteY53" fmla="*/ 2327956 h 3799169"/>
              <a:gd name="connsiteX54" fmla="*/ 3092050 w 4164495"/>
              <a:gd name="connsiteY54" fmla="*/ 2294089 h 3799169"/>
              <a:gd name="connsiteX55" fmla="*/ 3453295 w 4164495"/>
              <a:gd name="connsiteY55" fmla="*/ 2248934 h 3799169"/>
              <a:gd name="connsiteX56" fmla="*/ 3475872 w 4164495"/>
              <a:gd name="connsiteY56" fmla="*/ 2203778 h 3799169"/>
              <a:gd name="connsiteX57" fmla="*/ 3509739 w 4164495"/>
              <a:gd name="connsiteY57" fmla="*/ 2237645 h 3799169"/>
              <a:gd name="connsiteX58" fmla="*/ 3532317 w 4164495"/>
              <a:gd name="connsiteY58" fmla="*/ 2327956 h 3799169"/>
              <a:gd name="connsiteX59" fmla="*/ 3577472 w 4164495"/>
              <a:gd name="connsiteY59" fmla="*/ 2361822 h 3799169"/>
              <a:gd name="connsiteX60" fmla="*/ 3622628 w 4164495"/>
              <a:gd name="connsiteY60" fmla="*/ 2429556 h 3799169"/>
              <a:gd name="connsiteX61" fmla="*/ 3735517 w 4164495"/>
              <a:gd name="connsiteY61" fmla="*/ 2508578 h 3799169"/>
              <a:gd name="connsiteX62" fmla="*/ 3848406 w 4164495"/>
              <a:gd name="connsiteY62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493739 w 4164495"/>
              <a:gd name="connsiteY40" fmla="*/ 3603600 h 3799169"/>
              <a:gd name="connsiteX41" fmla="*/ 2584050 w 4164495"/>
              <a:gd name="connsiteY41" fmla="*/ 3513289 h 3799169"/>
              <a:gd name="connsiteX42" fmla="*/ 2617917 w 4164495"/>
              <a:gd name="connsiteY42" fmla="*/ 3456845 h 3799169"/>
              <a:gd name="connsiteX43" fmla="*/ 2651783 w 4164495"/>
              <a:gd name="connsiteY43" fmla="*/ 3422978 h 3799169"/>
              <a:gd name="connsiteX44" fmla="*/ 2696939 w 4164495"/>
              <a:gd name="connsiteY44" fmla="*/ 3343956 h 3799169"/>
              <a:gd name="connsiteX45" fmla="*/ 2730806 w 4164495"/>
              <a:gd name="connsiteY45" fmla="*/ 3050445 h 3799169"/>
              <a:gd name="connsiteX46" fmla="*/ 2753383 w 4164495"/>
              <a:gd name="connsiteY46" fmla="*/ 2824667 h 3799169"/>
              <a:gd name="connsiteX47" fmla="*/ 2775961 w 4164495"/>
              <a:gd name="connsiteY47" fmla="*/ 2700489 h 3799169"/>
              <a:gd name="connsiteX48" fmla="*/ 2787250 w 4164495"/>
              <a:gd name="connsiteY48" fmla="*/ 2666622 h 3799169"/>
              <a:gd name="connsiteX49" fmla="*/ 2821117 w 4164495"/>
              <a:gd name="connsiteY49" fmla="*/ 2644045 h 3799169"/>
              <a:gd name="connsiteX50" fmla="*/ 2854983 w 4164495"/>
              <a:gd name="connsiteY50" fmla="*/ 2576311 h 3799169"/>
              <a:gd name="connsiteX51" fmla="*/ 2877561 w 4164495"/>
              <a:gd name="connsiteY51" fmla="*/ 2542445 h 3799169"/>
              <a:gd name="connsiteX52" fmla="*/ 2922717 w 4164495"/>
              <a:gd name="connsiteY52" fmla="*/ 2463422 h 3799169"/>
              <a:gd name="connsiteX53" fmla="*/ 3001739 w 4164495"/>
              <a:gd name="connsiteY53" fmla="*/ 2327956 h 3799169"/>
              <a:gd name="connsiteX54" fmla="*/ 3092050 w 4164495"/>
              <a:gd name="connsiteY54" fmla="*/ 2294089 h 3799169"/>
              <a:gd name="connsiteX55" fmla="*/ 3453295 w 4164495"/>
              <a:gd name="connsiteY55" fmla="*/ 2248934 h 3799169"/>
              <a:gd name="connsiteX56" fmla="*/ 3475872 w 4164495"/>
              <a:gd name="connsiteY56" fmla="*/ 2203778 h 3799169"/>
              <a:gd name="connsiteX57" fmla="*/ 3509739 w 4164495"/>
              <a:gd name="connsiteY57" fmla="*/ 2237645 h 3799169"/>
              <a:gd name="connsiteX58" fmla="*/ 3532317 w 4164495"/>
              <a:gd name="connsiteY58" fmla="*/ 2327956 h 3799169"/>
              <a:gd name="connsiteX59" fmla="*/ 3577472 w 4164495"/>
              <a:gd name="connsiteY59" fmla="*/ 2361822 h 3799169"/>
              <a:gd name="connsiteX60" fmla="*/ 3622628 w 4164495"/>
              <a:gd name="connsiteY60" fmla="*/ 2429556 h 3799169"/>
              <a:gd name="connsiteX61" fmla="*/ 3735517 w 4164495"/>
              <a:gd name="connsiteY61" fmla="*/ 2508578 h 3799169"/>
              <a:gd name="connsiteX62" fmla="*/ 3848406 w 4164495"/>
              <a:gd name="connsiteY62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584050 w 4164495"/>
              <a:gd name="connsiteY40" fmla="*/ 3513289 h 3799169"/>
              <a:gd name="connsiteX41" fmla="*/ 2617917 w 4164495"/>
              <a:gd name="connsiteY41" fmla="*/ 3456845 h 3799169"/>
              <a:gd name="connsiteX42" fmla="*/ 2651783 w 4164495"/>
              <a:gd name="connsiteY42" fmla="*/ 3422978 h 3799169"/>
              <a:gd name="connsiteX43" fmla="*/ 2696939 w 4164495"/>
              <a:gd name="connsiteY43" fmla="*/ 3343956 h 3799169"/>
              <a:gd name="connsiteX44" fmla="*/ 2730806 w 4164495"/>
              <a:gd name="connsiteY44" fmla="*/ 3050445 h 3799169"/>
              <a:gd name="connsiteX45" fmla="*/ 2753383 w 4164495"/>
              <a:gd name="connsiteY45" fmla="*/ 2824667 h 3799169"/>
              <a:gd name="connsiteX46" fmla="*/ 2775961 w 4164495"/>
              <a:gd name="connsiteY46" fmla="*/ 2700489 h 3799169"/>
              <a:gd name="connsiteX47" fmla="*/ 2787250 w 4164495"/>
              <a:gd name="connsiteY47" fmla="*/ 2666622 h 3799169"/>
              <a:gd name="connsiteX48" fmla="*/ 2821117 w 4164495"/>
              <a:gd name="connsiteY48" fmla="*/ 2644045 h 3799169"/>
              <a:gd name="connsiteX49" fmla="*/ 2854983 w 4164495"/>
              <a:gd name="connsiteY49" fmla="*/ 2576311 h 3799169"/>
              <a:gd name="connsiteX50" fmla="*/ 2877561 w 4164495"/>
              <a:gd name="connsiteY50" fmla="*/ 2542445 h 3799169"/>
              <a:gd name="connsiteX51" fmla="*/ 2922717 w 4164495"/>
              <a:gd name="connsiteY51" fmla="*/ 2463422 h 3799169"/>
              <a:gd name="connsiteX52" fmla="*/ 3001739 w 4164495"/>
              <a:gd name="connsiteY52" fmla="*/ 2327956 h 3799169"/>
              <a:gd name="connsiteX53" fmla="*/ 3092050 w 4164495"/>
              <a:gd name="connsiteY53" fmla="*/ 2294089 h 3799169"/>
              <a:gd name="connsiteX54" fmla="*/ 3453295 w 4164495"/>
              <a:gd name="connsiteY54" fmla="*/ 2248934 h 3799169"/>
              <a:gd name="connsiteX55" fmla="*/ 3475872 w 4164495"/>
              <a:gd name="connsiteY55" fmla="*/ 2203778 h 3799169"/>
              <a:gd name="connsiteX56" fmla="*/ 3509739 w 4164495"/>
              <a:gd name="connsiteY56" fmla="*/ 2237645 h 3799169"/>
              <a:gd name="connsiteX57" fmla="*/ 3532317 w 4164495"/>
              <a:gd name="connsiteY57" fmla="*/ 2327956 h 3799169"/>
              <a:gd name="connsiteX58" fmla="*/ 3577472 w 4164495"/>
              <a:gd name="connsiteY58" fmla="*/ 2361822 h 3799169"/>
              <a:gd name="connsiteX59" fmla="*/ 3622628 w 4164495"/>
              <a:gd name="connsiteY59" fmla="*/ 2429556 h 3799169"/>
              <a:gd name="connsiteX60" fmla="*/ 3735517 w 4164495"/>
              <a:gd name="connsiteY60" fmla="*/ 2508578 h 3799169"/>
              <a:gd name="connsiteX61" fmla="*/ 3848406 w 4164495"/>
              <a:gd name="connsiteY61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48583 w 4164495"/>
              <a:gd name="connsiteY38" fmla="*/ 3648756 h 3799169"/>
              <a:gd name="connsiteX39" fmla="*/ 2459872 w 4164495"/>
              <a:gd name="connsiteY39" fmla="*/ 3614889 h 3799169"/>
              <a:gd name="connsiteX40" fmla="*/ 2584050 w 4164495"/>
              <a:gd name="connsiteY40" fmla="*/ 3513289 h 3799169"/>
              <a:gd name="connsiteX41" fmla="*/ 2617917 w 4164495"/>
              <a:gd name="connsiteY41" fmla="*/ 3456845 h 3799169"/>
              <a:gd name="connsiteX42" fmla="*/ 2651783 w 4164495"/>
              <a:gd name="connsiteY42" fmla="*/ 3422978 h 3799169"/>
              <a:gd name="connsiteX43" fmla="*/ 2696939 w 4164495"/>
              <a:gd name="connsiteY43" fmla="*/ 3343956 h 3799169"/>
              <a:gd name="connsiteX44" fmla="*/ 2730806 w 4164495"/>
              <a:gd name="connsiteY44" fmla="*/ 3050445 h 3799169"/>
              <a:gd name="connsiteX45" fmla="*/ 2753383 w 4164495"/>
              <a:gd name="connsiteY45" fmla="*/ 2824667 h 3799169"/>
              <a:gd name="connsiteX46" fmla="*/ 2775961 w 4164495"/>
              <a:gd name="connsiteY46" fmla="*/ 2700489 h 3799169"/>
              <a:gd name="connsiteX47" fmla="*/ 2787250 w 4164495"/>
              <a:gd name="connsiteY47" fmla="*/ 2666622 h 3799169"/>
              <a:gd name="connsiteX48" fmla="*/ 2821117 w 4164495"/>
              <a:gd name="connsiteY48" fmla="*/ 2644045 h 3799169"/>
              <a:gd name="connsiteX49" fmla="*/ 2854983 w 4164495"/>
              <a:gd name="connsiteY49" fmla="*/ 2576311 h 3799169"/>
              <a:gd name="connsiteX50" fmla="*/ 2877561 w 4164495"/>
              <a:gd name="connsiteY50" fmla="*/ 2542445 h 3799169"/>
              <a:gd name="connsiteX51" fmla="*/ 2922717 w 4164495"/>
              <a:gd name="connsiteY51" fmla="*/ 2463422 h 3799169"/>
              <a:gd name="connsiteX52" fmla="*/ 3001739 w 4164495"/>
              <a:gd name="connsiteY52" fmla="*/ 2327956 h 3799169"/>
              <a:gd name="connsiteX53" fmla="*/ 3092050 w 4164495"/>
              <a:gd name="connsiteY53" fmla="*/ 2294089 h 3799169"/>
              <a:gd name="connsiteX54" fmla="*/ 3453295 w 4164495"/>
              <a:gd name="connsiteY54" fmla="*/ 2248934 h 3799169"/>
              <a:gd name="connsiteX55" fmla="*/ 3475872 w 4164495"/>
              <a:gd name="connsiteY55" fmla="*/ 2203778 h 3799169"/>
              <a:gd name="connsiteX56" fmla="*/ 3509739 w 4164495"/>
              <a:gd name="connsiteY56" fmla="*/ 2237645 h 3799169"/>
              <a:gd name="connsiteX57" fmla="*/ 3532317 w 4164495"/>
              <a:gd name="connsiteY57" fmla="*/ 2327956 h 3799169"/>
              <a:gd name="connsiteX58" fmla="*/ 3577472 w 4164495"/>
              <a:gd name="connsiteY58" fmla="*/ 2361822 h 3799169"/>
              <a:gd name="connsiteX59" fmla="*/ 3622628 w 4164495"/>
              <a:gd name="connsiteY59" fmla="*/ 2429556 h 3799169"/>
              <a:gd name="connsiteX60" fmla="*/ 3735517 w 4164495"/>
              <a:gd name="connsiteY60" fmla="*/ 2508578 h 3799169"/>
              <a:gd name="connsiteX61" fmla="*/ 3848406 w 4164495"/>
              <a:gd name="connsiteY61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59872 w 4164495"/>
              <a:gd name="connsiteY38" fmla="*/ 3614889 h 3799169"/>
              <a:gd name="connsiteX39" fmla="*/ 2584050 w 4164495"/>
              <a:gd name="connsiteY39" fmla="*/ 3513289 h 3799169"/>
              <a:gd name="connsiteX40" fmla="*/ 2617917 w 4164495"/>
              <a:gd name="connsiteY40" fmla="*/ 3456845 h 3799169"/>
              <a:gd name="connsiteX41" fmla="*/ 2651783 w 4164495"/>
              <a:gd name="connsiteY41" fmla="*/ 3422978 h 3799169"/>
              <a:gd name="connsiteX42" fmla="*/ 2696939 w 4164495"/>
              <a:gd name="connsiteY42" fmla="*/ 3343956 h 3799169"/>
              <a:gd name="connsiteX43" fmla="*/ 2730806 w 4164495"/>
              <a:gd name="connsiteY43" fmla="*/ 3050445 h 3799169"/>
              <a:gd name="connsiteX44" fmla="*/ 2753383 w 4164495"/>
              <a:gd name="connsiteY44" fmla="*/ 2824667 h 3799169"/>
              <a:gd name="connsiteX45" fmla="*/ 2775961 w 4164495"/>
              <a:gd name="connsiteY45" fmla="*/ 2700489 h 3799169"/>
              <a:gd name="connsiteX46" fmla="*/ 2787250 w 4164495"/>
              <a:gd name="connsiteY46" fmla="*/ 2666622 h 3799169"/>
              <a:gd name="connsiteX47" fmla="*/ 2821117 w 4164495"/>
              <a:gd name="connsiteY47" fmla="*/ 2644045 h 3799169"/>
              <a:gd name="connsiteX48" fmla="*/ 2854983 w 4164495"/>
              <a:gd name="connsiteY48" fmla="*/ 2576311 h 3799169"/>
              <a:gd name="connsiteX49" fmla="*/ 2877561 w 4164495"/>
              <a:gd name="connsiteY49" fmla="*/ 2542445 h 3799169"/>
              <a:gd name="connsiteX50" fmla="*/ 2922717 w 4164495"/>
              <a:gd name="connsiteY50" fmla="*/ 2463422 h 3799169"/>
              <a:gd name="connsiteX51" fmla="*/ 3001739 w 4164495"/>
              <a:gd name="connsiteY51" fmla="*/ 2327956 h 3799169"/>
              <a:gd name="connsiteX52" fmla="*/ 3092050 w 4164495"/>
              <a:gd name="connsiteY52" fmla="*/ 2294089 h 3799169"/>
              <a:gd name="connsiteX53" fmla="*/ 3453295 w 4164495"/>
              <a:gd name="connsiteY53" fmla="*/ 2248934 h 3799169"/>
              <a:gd name="connsiteX54" fmla="*/ 3475872 w 4164495"/>
              <a:gd name="connsiteY54" fmla="*/ 2203778 h 3799169"/>
              <a:gd name="connsiteX55" fmla="*/ 3509739 w 4164495"/>
              <a:gd name="connsiteY55" fmla="*/ 2237645 h 3799169"/>
              <a:gd name="connsiteX56" fmla="*/ 3532317 w 4164495"/>
              <a:gd name="connsiteY56" fmla="*/ 2327956 h 3799169"/>
              <a:gd name="connsiteX57" fmla="*/ 3577472 w 4164495"/>
              <a:gd name="connsiteY57" fmla="*/ 2361822 h 3799169"/>
              <a:gd name="connsiteX58" fmla="*/ 3622628 w 4164495"/>
              <a:gd name="connsiteY58" fmla="*/ 2429556 h 3799169"/>
              <a:gd name="connsiteX59" fmla="*/ 3735517 w 4164495"/>
              <a:gd name="connsiteY59" fmla="*/ 2508578 h 3799169"/>
              <a:gd name="connsiteX60" fmla="*/ 3848406 w 4164495"/>
              <a:gd name="connsiteY60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459872 w 4164495"/>
              <a:gd name="connsiteY38" fmla="*/ 3614889 h 3799169"/>
              <a:gd name="connsiteX39" fmla="*/ 2584050 w 4164495"/>
              <a:gd name="connsiteY39" fmla="*/ 3513289 h 3799169"/>
              <a:gd name="connsiteX40" fmla="*/ 2617917 w 4164495"/>
              <a:gd name="connsiteY40" fmla="*/ 3456845 h 3799169"/>
              <a:gd name="connsiteX41" fmla="*/ 2651783 w 4164495"/>
              <a:gd name="connsiteY41" fmla="*/ 3422978 h 3799169"/>
              <a:gd name="connsiteX42" fmla="*/ 2696939 w 4164495"/>
              <a:gd name="connsiteY42" fmla="*/ 3343956 h 3799169"/>
              <a:gd name="connsiteX43" fmla="*/ 2730806 w 4164495"/>
              <a:gd name="connsiteY43" fmla="*/ 3050445 h 3799169"/>
              <a:gd name="connsiteX44" fmla="*/ 2753383 w 4164495"/>
              <a:gd name="connsiteY44" fmla="*/ 2824667 h 3799169"/>
              <a:gd name="connsiteX45" fmla="*/ 2775961 w 4164495"/>
              <a:gd name="connsiteY45" fmla="*/ 2700489 h 3799169"/>
              <a:gd name="connsiteX46" fmla="*/ 2787250 w 4164495"/>
              <a:gd name="connsiteY46" fmla="*/ 2666622 h 3799169"/>
              <a:gd name="connsiteX47" fmla="*/ 2821117 w 4164495"/>
              <a:gd name="connsiteY47" fmla="*/ 2644045 h 3799169"/>
              <a:gd name="connsiteX48" fmla="*/ 2854983 w 4164495"/>
              <a:gd name="connsiteY48" fmla="*/ 2576311 h 3799169"/>
              <a:gd name="connsiteX49" fmla="*/ 2877561 w 4164495"/>
              <a:gd name="connsiteY49" fmla="*/ 2542445 h 3799169"/>
              <a:gd name="connsiteX50" fmla="*/ 2922717 w 4164495"/>
              <a:gd name="connsiteY50" fmla="*/ 2463422 h 3799169"/>
              <a:gd name="connsiteX51" fmla="*/ 3001739 w 4164495"/>
              <a:gd name="connsiteY51" fmla="*/ 2327956 h 3799169"/>
              <a:gd name="connsiteX52" fmla="*/ 3092050 w 4164495"/>
              <a:gd name="connsiteY52" fmla="*/ 2294089 h 3799169"/>
              <a:gd name="connsiteX53" fmla="*/ 3453295 w 4164495"/>
              <a:gd name="connsiteY53" fmla="*/ 2248934 h 3799169"/>
              <a:gd name="connsiteX54" fmla="*/ 3475872 w 4164495"/>
              <a:gd name="connsiteY54" fmla="*/ 2203778 h 3799169"/>
              <a:gd name="connsiteX55" fmla="*/ 3509739 w 4164495"/>
              <a:gd name="connsiteY55" fmla="*/ 2237645 h 3799169"/>
              <a:gd name="connsiteX56" fmla="*/ 3532317 w 4164495"/>
              <a:gd name="connsiteY56" fmla="*/ 2327956 h 3799169"/>
              <a:gd name="connsiteX57" fmla="*/ 3577472 w 4164495"/>
              <a:gd name="connsiteY57" fmla="*/ 2361822 h 3799169"/>
              <a:gd name="connsiteX58" fmla="*/ 3622628 w 4164495"/>
              <a:gd name="connsiteY58" fmla="*/ 2429556 h 3799169"/>
              <a:gd name="connsiteX59" fmla="*/ 3735517 w 4164495"/>
              <a:gd name="connsiteY59" fmla="*/ 2508578 h 3799169"/>
              <a:gd name="connsiteX60" fmla="*/ 3848406 w 4164495"/>
              <a:gd name="connsiteY60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584050 w 4164495"/>
              <a:gd name="connsiteY38" fmla="*/ 3513289 h 3799169"/>
              <a:gd name="connsiteX39" fmla="*/ 2617917 w 4164495"/>
              <a:gd name="connsiteY39" fmla="*/ 3456845 h 3799169"/>
              <a:gd name="connsiteX40" fmla="*/ 2651783 w 4164495"/>
              <a:gd name="connsiteY40" fmla="*/ 3422978 h 3799169"/>
              <a:gd name="connsiteX41" fmla="*/ 2696939 w 4164495"/>
              <a:gd name="connsiteY41" fmla="*/ 3343956 h 3799169"/>
              <a:gd name="connsiteX42" fmla="*/ 2730806 w 4164495"/>
              <a:gd name="connsiteY42" fmla="*/ 3050445 h 3799169"/>
              <a:gd name="connsiteX43" fmla="*/ 2753383 w 4164495"/>
              <a:gd name="connsiteY43" fmla="*/ 2824667 h 3799169"/>
              <a:gd name="connsiteX44" fmla="*/ 2775961 w 4164495"/>
              <a:gd name="connsiteY44" fmla="*/ 2700489 h 3799169"/>
              <a:gd name="connsiteX45" fmla="*/ 2787250 w 4164495"/>
              <a:gd name="connsiteY45" fmla="*/ 2666622 h 3799169"/>
              <a:gd name="connsiteX46" fmla="*/ 2821117 w 4164495"/>
              <a:gd name="connsiteY46" fmla="*/ 2644045 h 3799169"/>
              <a:gd name="connsiteX47" fmla="*/ 2854983 w 4164495"/>
              <a:gd name="connsiteY47" fmla="*/ 2576311 h 3799169"/>
              <a:gd name="connsiteX48" fmla="*/ 2877561 w 4164495"/>
              <a:gd name="connsiteY48" fmla="*/ 2542445 h 3799169"/>
              <a:gd name="connsiteX49" fmla="*/ 2922717 w 4164495"/>
              <a:gd name="connsiteY49" fmla="*/ 2463422 h 3799169"/>
              <a:gd name="connsiteX50" fmla="*/ 3001739 w 4164495"/>
              <a:gd name="connsiteY50" fmla="*/ 2327956 h 3799169"/>
              <a:gd name="connsiteX51" fmla="*/ 3092050 w 4164495"/>
              <a:gd name="connsiteY51" fmla="*/ 2294089 h 3799169"/>
              <a:gd name="connsiteX52" fmla="*/ 3453295 w 4164495"/>
              <a:gd name="connsiteY52" fmla="*/ 2248934 h 3799169"/>
              <a:gd name="connsiteX53" fmla="*/ 3475872 w 4164495"/>
              <a:gd name="connsiteY53" fmla="*/ 2203778 h 3799169"/>
              <a:gd name="connsiteX54" fmla="*/ 3509739 w 4164495"/>
              <a:gd name="connsiteY54" fmla="*/ 2237645 h 3799169"/>
              <a:gd name="connsiteX55" fmla="*/ 3532317 w 4164495"/>
              <a:gd name="connsiteY55" fmla="*/ 2327956 h 3799169"/>
              <a:gd name="connsiteX56" fmla="*/ 3577472 w 4164495"/>
              <a:gd name="connsiteY56" fmla="*/ 2361822 h 3799169"/>
              <a:gd name="connsiteX57" fmla="*/ 3622628 w 4164495"/>
              <a:gd name="connsiteY57" fmla="*/ 2429556 h 3799169"/>
              <a:gd name="connsiteX58" fmla="*/ 3735517 w 4164495"/>
              <a:gd name="connsiteY58" fmla="*/ 2508578 h 3799169"/>
              <a:gd name="connsiteX59" fmla="*/ 3848406 w 4164495"/>
              <a:gd name="connsiteY59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17917 w 4164495"/>
              <a:gd name="connsiteY39" fmla="*/ 3456845 h 3799169"/>
              <a:gd name="connsiteX40" fmla="*/ 2651783 w 4164495"/>
              <a:gd name="connsiteY40" fmla="*/ 3422978 h 3799169"/>
              <a:gd name="connsiteX41" fmla="*/ 2696939 w 4164495"/>
              <a:gd name="connsiteY41" fmla="*/ 3343956 h 3799169"/>
              <a:gd name="connsiteX42" fmla="*/ 2730806 w 4164495"/>
              <a:gd name="connsiteY42" fmla="*/ 3050445 h 3799169"/>
              <a:gd name="connsiteX43" fmla="*/ 2753383 w 4164495"/>
              <a:gd name="connsiteY43" fmla="*/ 2824667 h 3799169"/>
              <a:gd name="connsiteX44" fmla="*/ 2775961 w 4164495"/>
              <a:gd name="connsiteY44" fmla="*/ 2700489 h 3799169"/>
              <a:gd name="connsiteX45" fmla="*/ 2787250 w 4164495"/>
              <a:gd name="connsiteY45" fmla="*/ 2666622 h 3799169"/>
              <a:gd name="connsiteX46" fmla="*/ 2821117 w 4164495"/>
              <a:gd name="connsiteY46" fmla="*/ 2644045 h 3799169"/>
              <a:gd name="connsiteX47" fmla="*/ 2854983 w 4164495"/>
              <a:gd name="connsiteY47" fmla="*/ 2576311 h 3799169"/>
              <a:gd name="connsiteX48" fmla="*/ 2877561 w 4164495"/>
              <a:gd name="connsiteY48" fmla="*/ 2542445 h 3799169"/>
              <a:gd name="connsiteX49" fmla="*/ 2922717 w 4164495"/>
              <a:gd name="connsiteY49" fmla="*/ 2463422 h 3799169"/>
              <a:gd name="connsiteX50" fmla="*/ 3001739 w 4164495"/>
              <a:gd name="connsiteY50" fmla="*/ 2327956 h 3799169"/>
              <a:gd name="connsiteX51" fmla="*/ 3092050 w 4164495"/>
              <a:gd name="connsiteY51" fmla="*/ 2294089 h 3799169"/>
              <a:gd name="connsiteX52" fmla="*/ 3453295 w 4164495"/>
              <a:gd name="connsiteY52" fmla="*/ 2248934 h 3799169"/>
              <a:gd name="connsiteX53" fmla="*/ 3475872 w 4164495"/>
              <a:gd name="connsiteY53" fmla="*/ 2203778 h 3799169"/>
              <a:gd name="connsiteX54" fmla="*/ 3509739 w 4164495"/>
              <a:gd name="connsiteY54" fmla="*/ 2237645 h 3799169"/>
              <a:gd name="connsiteX55" fmla="*/ 3532317 w 4164495"/>
              <a:gd name="connsiteY55" fmla="*/ 2327956 h 3799169"/>
              <a:gd name="connsiteX56" fmla="*/ 3577472 w 4164495"/>
              <a:gd name="connsiteY56" fmla="*/ 2361822 h 3799169"/>
              <a:gd name="connsiteX57" fmla="*/ 3622628 w 4164495"/>
              <a:gd name="connsiteY57" fmla="*/ 2429556 h 3799169"/>
              <a:gd name="connsiteX58" fmla="*/ 3735517 w 4164495"/>
              <a:gd name="connsiteY58" fmla="*/ 2508578 h 3799169"/>
              <a:gd name="connsiteX59" fmla="*/ 3848406 w 4164495"/>
              <a:gd name="connsiteY59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17917 w 4164495"/>
              <a:gd name="connsiteY39" fmla="*/ 3456845 h 3799169"/>
              <a:gd name="connsiteX40" fmla="*/ 2651783 w 4164495"/>
              <a:gd name="connsiteY40" fmla="*/ 3422978 h 3799169"/>
              <a:gd name="connsiteX41" fmla="*/ 2696939 w 4164495"/>
              <a:gd name="connsiteY41" fmla="*/ 3343956 h 3799169"/>
              <a:gd name="connsiteX42" fmla="*/ 2730806 w 4164495"/>
              <a:gd name="connsiteY42" fmla="*/ 3050445 h 3799169"/>
              <a:gd name="connsiteX43" fmla="*/ 2753383 w 4164495"/>
              <a:gd name="connsiteY43" fmla="*/ 2824667 h 3799169"/>
              <a:gd name="connsiteX44" fmla="*/ 2775961 w 4164495"/>
              <a:gd name="connsiteY44" fmla="*/ 2700489 h 3799169"/>
              <a:gd name="connsiteX45" fmla="*/ 2787250 w 4164495"/>
              <a:gd name="connsiteY45" fmla="*/ 2666622 h 3799169"/>
              <a:gd name="connsiteX46" fmla="*/ 2821117 w 4164495"/>
              <a:gd name="connsiteY46" fmla="*/ 2644045 h 3799169"/>
              <a:gd name="connsiteX47" fmla="*/ 2854983 w 4164495"/>
              <a:gd name="connsiteY47" fmla="*/ 2576311 h 3799169"/>
              <a:gd name="connsiteX48" fmla="*/ 2877561 w 4164495"/>
              <a:gd name="connsiteY48" fmla="*/ 2542445 h 3799169"/>
              <a:gd name="connsiteX49" fmla="*/ 2922717 w 4164495"/>
              <a:gd name="connsiteY49" fmla="*/ 2463422 h 3799169"/>
              <a:gd name="connsiteX50" fmla="*/ 3001739 w 4164495"/>
              <a:gd name="connsiteY50" fmla="*/ 2327956 h 3799169"/>
              <a:gd name="connsiteX51" fmla="*/ 3092050 w 4164495"/>
              <a:gd name="connsiteY51" fmla="*/ 2294089 h 3799169"/>
              <a:gd name="connsiteX52" fmla="*/ 3453295 w 4164495"/>
              <a:gd name="connsiteY52" fmla="*/ 2248934 h 3799169"/>
              <a:gd name="connsiteX53" fmla="*/ 3475872 w 4164495"/>
              <a:gd name="connsiteY53" fmla="*/ 2203778 h 3799169"/>
              <a:gd name="connsiteX54" fmla="*/ 3509739 w 4164495"/>
              <a:gd name="connsiteY54" fmla="*/ 2237645 h 3799169"/>
              <a:gd name="connsiteX55" fmla="*/ 3532317 w 4164495"/>
              <a:gd name="connsiteY55" fmla="*/ 2327956 h 3799169"/>
              <a:gd name="connsiteX56" fmla="*/ 3577472 w 4164495"/>
              <a:gd name="connsiteY56" fmla="*/ 2361822 h 3799169"/>
              <a:gd name="connsiteX57" fmla="*/ 3622628 w 4164495"/>
              <a:gd name="connsiteY57" fmla="*/ 2429556 h 3799169"/>
              <a:gd name="connsiteX58" fmla="*/ 3735517 w 4164495"/>
              <a:gd name="connsiteY58" fmla="*/ 2508578 h 3799169"/>
              <a:gd name="connsiteX59" fmla="*/ 3848406 w 4164495"/>
              <a:gd name="connsiteY59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17917 w 4164495"/>
              <a:gd name="connsiteY39" fmla="*/ 3456845 h 3799169"/>
              <a:gd name="connsiteX40" fmla="*/ 2651783 w 4164495"/>
              <a:gd name="connsiteY40" fmla="*/ 3422978 h 3799169"/>
              <a:gd name="connsiteX41" fmla="*/ 2696939 w 4164495"/>
              <a:gd name="connsiteY41" fmla="*/ 3343956 h 3799169"/>
              <a:gd name="connsiteX42" fmla="*/ 2730806 w 4164495"/>
              <a:gd name="connsiteY42" fmla="*/ 3050445 h 3799169"/>
              <a:gd name="connsiteX43" fmla="*/ 2753383 w 4164495"/>
              <a:gd name="connsiteY43" fmla="*/ 2824667 h 3799169"/>
              <a:gd name="connsiteX44" fmla="*/ 2775961 w 4164495"/>
              <a:gd name="connsiteY44" fmla="*/ 2700489 h 3799169"/>
              <a:gd name="connsiteX45" fmla="*/ 2787250 w 4164495"/>
              <a:gd name="connsiteY45" fmla="*/ 2666622 h 3799169"/>
              <a:gd name="connsiteX46" fmla="*/ 2821117 w 4164495"/>
              <a:gd name="connsiteY46" fmla="*/ 2644045 h 3799169"/>
              <a:gd name="connsiteX47" fmla="*/ 2854983 w 4164495"/>
              <a:gd name="connsiteY47" fmla="*/ 2576311 h 3799169"/>
              <a:gd name="connsiteX48" fmla="*/ 2877561 w 4164495"/>
              <a:gd name="connsiteY48" fmla="*/ 2542445 h 3799169"/>
              <a:gd name="connsiteX49" fmla="*/ 2922717 w 4164495"/>
              <a:gd name="connsiteY49" fmla="*/ 2463422 h 3799169"/>
              <a:gd name="connsiteX50" fmla="*/ 3001739 w 4164495"/>
              <a:gd name="connsiteY50" fmla="*/ 2327956 h 3799169"/>
              <a:gd name="connsiteX51" fmla="*/ 3092050 w 4164495"/>
              <a:gd name="connsiteY51" fmla="*/ 2294089 h 3799169"/>
              <a:gd name="connsiteX52" fmla="*/ 3453295 w 4164495"/>
              <a:gd name="connsiteY52" fmla="*/ 2248934 h 3799169"/>
              <a:gd name="connsiteX53" fmla="*/ 3475872 w 4164495"/>
              <a:gd name="connsiteY53" fmla="*/ 2203778 h 3799169"/>
              <a:gd name="connsiteX54" fmla="*/ 3509739 w 4164495"/>
              <a:gd name="connsiteY54" fmla="*/ 2237645 h 3799169"/>
              <a:gd name="connsiteX55" fmla="*/ 3532317 w 4164495"/>
              <a:gd name="connsiteY55" fmla="*/ 2327956 h 3799169"/>
              <a:gd name="connsiteX56" fmla="*/ 3577472 w 4164495"/>
              <a:gd name="connsiteY56" fmla="*/ 2361822 h 3799169"/>
              <a:gd name="connsiteX57" fmla="*/ 3622628 w 4164495"/>
              <a:gd name="connsiteY57" fmla="*/ 2429556 h 3799169"/>
              <a:gd name="connsiteX58" fmla="*/ 3735517 w 4164495"/>
              <a:gd name="connsiteY58" fmla="*/ 2508578 h 3799169"/>
              <a:gd name="connsiteX59" fmla="*/ 3848406 w 4164495"/>
              <a:gd name="connsiteY59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51783 w 4164495"/>
              <a:gd name="connsiteY39" fmla="*/ 3422978 h 3799169"/>
              <a:gd name="connsiteX40" fmla="*/ 2696939 w 4164495"/>
              <a:gd name="connsiteY40" fmla="*/ 3343956 h 3799169"/>
              <a:gd name="connsiteX41" fmla="*/ 2730806 w 4164495"/>
              <a:gd name="connsiteY41" fmla="*/ 3050445 h 3799169"/>
              <a:gd name="connsiteX42" fmla="*/ 2753383 w 4164495"/>
              <a:gd name="connsiteY42" fmla="*/ 2824667 h 3799169"/>
              <a:gd name="connsiteX43" fmla="*/ 2775961 w 4164495"/>
              <a:gd name="connsiteY43" fmla="*/ 2700489 h 3799169"/>
              <a:gd name="connsiteX44" fmla="*/ 2787250 w 4164495"/>
              <a:gd name="connsiteY44" fmla="*/ 2666622 h 3799169"/>
              <a:gd name="connsiteX45" fmla="*/ 2821117 w 4164495"/>
              <a:gd name="connsiteY45" fmla="*/ 2644045 h 3799169"/>
              <a:gd name="connsiteX46" fmla="*/ 2854983 w 4164495"/>
              <a:gd name="connsiteY46" fmla="*/ 2576311 h 3799169"/>
              <a:gd name="connsiteX47" fmla="*/ 2877561 w 4164495"/>
              <a:gd name="connsiteY47" fmla="*/ 2542445 h 3799169"/>
              <a:gd name="connsiteX48" fmla="*/ 2922717 w 4164495"/>
              <a:gd name="connsiteY48" fmla="*/ 2463422 h 3799169"/>
              <a:gd name="connsiteX49" fmla="*/ 3001739 w 4164495"/>
              <a:gd name="connsiteY49" fmla="*/ 2327956 h 3799169"/>
              <a:gd name="connsiteX50" fmla="*/ 3092050 w 4164495"/>
              <a:gd name="connsiteY50" fmla="*/ 2294089 h 3799169"/>
              <a:gd name="connsiteX51" fmla="*/ 3453295 w 4164495"/>
              <a:gd name="connsiteY51" fmla="*/ 2248934 h 3799169"/>
              <a:gd name="connsiteX52" fmla="*/ 3475872 w 4164495"/>
              <a:gd name="connsiteY52" fmla="*/ 2203778 h 3799169"/>
              <a:gd name="connsiteX53" fmla="*/ 3509739 w 4164495"/>
              <a:gd name="connsiteY53" fmla="*/ 2237645 h 3799169"/>
              <a:gd name="connsiteX54" fmla="*/ 3532317 w 4164495"/>
              <a:gd name="connsiteY54" fmla="*/ 2327956 h 3799169"/>
              <a:gd name="connsiteX55" fmla="*/ 3577472 w 4164495"/>
              <a:gd name="connsiteY55" fmla="*/ 2361822 h 3799169"/>
              <a:gd name="connsiteX56" fmla="*/ 3622628 w 4164495"/>
              <a:gd name="connsiteY56" fmla="*/ 2429556 h 3799169"/>
              <a:gd name="connsiteX57" fmla="*/ 3735517 w 4164495"/>
              <a:gd name="connsiteY57" fmla="*/ 2508578 h 3799169"/>
              <a:gd name="connsiteX58" fmla="*/ 3848406 w 4164495"/>
              <a:gd name="connsiteY58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51783 w 4164495"/>
              <a:gd name="connsiteY39" fmla="*/ 3422978 h 3799169"/>
              <a:gd name="connsiteX40" fmla="*/ 2696939 w 4164495"/>
              <a:gd name="connsiteY40" fmla="*/ 3343956 h 3799169"/>
              <a:gd name="connsiteX41" fmla="*/ 2730806 w 4164495"/>
              <a:gd name="connsiteY41" fmla="*/ 3050445 h 3799169"/>
              <a:gd name="connsiteX42" fmla="*/ 2753383 w 4164495"/>
              <a:gd name="connsiteY42" fmla="*/ 2824667 h 3799169"/>
              <a:gd name="connsiteX43" fmla="*/ 2775961 w 4164495"/>
              <a:gd name="connsiteY43" fmla="*/ 2700489 h 3799169"/>
              <a:gd name="connsiteX44" fmla="*/ 2787250 w 4164495"/>
              <a:gd name="connsiteY44" fmla="*/ 2666622 h 3799169"/>
              <a:gd name="connsiteX45" fmla="*/ 2821117 w 4164495"/>
              <a:gd name="connsiteY45" fmla="*/ 2644045 h 3799169"/>
              <a:gd name="connsiteX46" fmla="*/ 2854983 w 4164495"/>
              <a:gd name="connsiteY46" fmla="*/ 2576311 h 3799169"/>
              <a:gd name="connsiteX47" fmla="*/ 2877561 w 4164495"/>
              <a:gd name="connsiteY47" fmla="*/ 2542445 h 3799169"/>
              <a:gd name="connsiteX48" fmla="*/ 2922717 w 4164495"/>
              <a:gd name="connsiteY48" fmla="*/ 2463422 h 3799169"/>
              <a:gd name="connsiteX49" fmla="*/ 3001739 w 4164495"/>
              <a:gd name="connsiteY49" fmla="*/ 2327956 h 3799169"/>
              <a:gd name="connsiteX50" fmla="*/ 3092050 w 4164495"/>
              <a:gd name="connsiteY50" fmla="*/ 2294089 h 3799169"/>
              <a:gd name="connsiteX51" fmla="*/ 3453295 w 4164495"/>
              <a:gd name="connsiteY51" fmla="*/ 2248934 h 3799169"/>
              <a:gd name="connsiteX52" fmla="*/ 3475872 w 4164495"/>
              <a:gd name="connsiteY52" fmla="*/ 2203778 h 3799169"/>
              <a:gd name="connsiteX53" fmla="*/ 3509739 w 4164495"/>
              <a:gd name="connsiteY53" fmla="*/ 2237645 h 3799169"/>
              <a:gd name="connsiteX54" fmla="*/ 3532317 w 4164495"/>
              <a:gd name="connsiteY54" fmla="*/ 2327956 h 3799169"/>
              <a:gd name="connsiteX55" fmla="*/ 3577472 w 4164495"/>
              <a:gd name="connsiteY55" fmla="*/ 2361822 h 3799169"/>
              <a:gd name="connsiteX56" fmla="*/ 3622628 w 4164495"/>
              <a:gd name="connsiteY56" fmla="*/ 2429556 h 3799169"/>
              <a:gd name="connsiteX57" fmla="*/ 3735517 w 4164495"/>
              <a:gd name="connsiteY57" fmla="*/ 2508578 h 3799169"/>
              <a:gd name="connsiteX58" fmla="*/ 3848406 w 4164495"/>
              <a:gd name="connsiteY58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51783 w 4164495"/>
              <a:gd name="connsiteY39" fmla="*/ 3422978 h 3799169"/>
              <a:gd name="connsiteX40" fmla="*/ 2696939 w 4164495"/>
              <a:gd name="connsiteY40" fmla="*/ 3343956 h 3799169"/>
              <a:gd name="connsiteX41" fmla="*/ 2730806 w 4164495"/>
              <a:gd name="connsiteY41" fmla="*/ 3050445 h 3799169"/>
              <a:gd name="connsiteX42" fmla="*/ 2753383 w 4164495"/>
              <a:gd name="connsiteY42" fmla="*/ 2824667 h 3799169"/>
              <a:gd name="connsiteX43" fmla="*/ 2775961 w 4164495"/>
              <a:gd name="connsiteY43" fmla="*/ 2700489 h 3799169"/>
              <a:gd name="connsiteX44" fmla="*/ 2787250 w 4164495"/>
              <a:gd name="connsiteY44" fmla="*/ 2666622 h 3799169"/>
              <a:gd name="connsiteX45" fmla="*/ 2821117 w 4164495"/>
              <a:gd name="connsiteY45" fmla="*/ 2644045 h 3799169"/>
              <a:gd name="connsiteX46" fmla="*/ 2854983 w 4164495"/>
              <a:gd name="connsiteY46" fmla="*/ 2576311 h 3799169"/>
              <a:gd name="connsiteX47" fmla="*/ 2877561 w 4164495"/>
              <a:gd name="connsiteY47" fmla="*/ 2542445 h 3799169"/>
              <a:gd name="connsiteX48" fmla="*/ 2922717 w 4164495"/>
              <a:gd name="connsiteY48" fmla="*/ 2463422 h 3799169"/>
              <a:gd name="connsiteX49" fmla="*/ 3001739 w 4164495"/>
              <a:gd name="connsiteY49" fmla="*/ 2327956 h 3799169"/>
              <a:gd name="connsiteX50" fmla="*/ 3092050 w 4164495"/>
              <a:gd name="connsiteY50" fmla="*/ 2294089 h 3799169"/>
              <a:gd name="connsiteX51" fmla="*/ 3453295 w 4164495"/>
              <a:gd name="connsiteY51" fmla="*/ 2248934 h 3799169"/>
              <a:gd name="connsiteX52" fmla="*/ 3475872 w 4164495"/>
              <a:gd name="connsiteY52" fmla="*/ 2203778 h 3799169"/>
              <a:gd name="connsiteX53" fmla="*/ 3509739 w 4164495"/>
              <a:gd name="connsiteY53" fmla="*/ 2237645 h 3799169"/>
              <a:gd name="connsiteX54" fmla="*/ 3532317 w 4164495"/>
              <a:gd name="connsiteY54" fmla="*/ 2327956 h 3799169"/>
              <a:gd name="connsiteX55" fmla="*/ 3577472 w 4164495"/>
              <a:gd name="connsiteY55" fmla="*/ 2361822 h 3799169"/>
              <a:gd name="connsiteX56" fmla="*/ 3622628 w 4164495"/>
              <a:gd name="connsiteY56" fmla="*/ 2429556 h 3799169"/>
              <a:gd name="connsiteX57" fmla="*/ 3735517 w 4164495"/>
              <a:gd name="connsiteY57" fmla="*/ 2508578 h 3799169"/>
              <a:gd name="connsiteX58" fmla="*/ 3848406 w 4164495"/>
              <a:gd name="connsiteY58" fmla="*/ 2576311 h 3799169"/>
              <a:gd name="connsiteX0" fmla="*/ 3848406 w 4164495"/>
              <a:gd name="connsiteY0" fmla="*/ 2576311 h 3799169"/>
              <a:gd name="connsiteX1" fmla="*/ 3855814 w 4164495"/>
              <a:gd name="connsiteY1" fmla="*/ 2584779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195517 w 4164495"/>
              <a:gd name="connsiteY32" fmla="*/ 3422978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26828 w 4164495"/>
              <a:gd name="connsiteY38" fmla="*/ 2798885 h 3799169"/>
              <a:gd name="connsiteX39" fmla="*/ 2651783 w 4164495"/>
              <a:gd name="connsiteY39" fmla="*/ 3422978 h 3799169"/>
              <a:gd name="connsiteX40" fmla="*/ 2696939 w 4164495"/>
              <a:gd name="connsiteY40" fmla="*/ 3343956 h 3799169"/>
              <a:gd name="connsiteX41" fmla="*/ 2730806 w 4164495"/>
              <a:gd name="connsiteY41" fmla="*/ 3050445 h 3799169"/>
              <a:gd name="connsiteX42" fmla="*/ 2753383 w 4164495"/>
              <a:gd name="connsiteY42" fmla="*/ 2824667 h 3799169"/>
              <a:gd name="connsiteX43" fmla="*/ 2775961 w 4164495"/>
              <a:gd name="connsiteY43" fmla="*/ 2700489 h 3799169"/>
              <a:gd name="connsiteX44" fmla="*/ 2787250 w 4164495"/>
              <a:gd name="connsiteY44" fmla="*/ 2666622 h 3799169"/>
              <a:gd name="connsiteX45" fmla="*/ 2821117 w 4164495"/>
              <a:gd name="connsiteY45" fmla="*/ 2644045 h 3799169"/>
              <a:gd name="connsiteX46" fmla="*/ 2854983 w 4164495"/>
              <a:gd name="connsiteY46" fmla="*/ 2576311 h 3799169"/>
              <a:gd name="connsiteX47" fmla="*/ 2877561 w 4164495"/>
              <a:gd name="connsiteY47" fmla="*/ 2542445 h 3799169"/>
              <a:gd name="connsiteX48" fmla="*/ 2922717 w 4164495"/>
              <a:gd name="connsiteY48" fmla="*/ 2463422 h 3799169"/>
              <a:gd name="connsiteX49" fmla="*/ 3001739 w 4164495"/>
              <a:gd name="connsiteY49" fmla="*/ 2327956 h 3799169"/>
              <a:gd name="connsiteX50" fmla="*/ 3092050 w 4164495"/>
              <a:gd name="connsiteY50" fmla="*/ 2294089 h 3799169"/>
              <a:gd name="connsiteX51" fmla="*/ 3453295 w 4164495"/>
              <a:gd name="connsiteY51" fmla="*/ 2248934 h 3799169"/>
              <a:gd name="connsiteX52" fmla="*/ 3475872 w 4164495"/>
              <a:gd name="connsiteY52" fmla="*/ 2203778 h 3799169"/>
              <a:gd name="connsiteX53" fmla="*/ 3509739 w 4164495"/>
              <a:gd name="connsiteY53" fmla="*/ 2237645 h 3799169"/>
              <a:gd name="connsiteX54" fmla="*/ 3532317 w 4164495"/>
              <a:gd name="connsiteY54" fmla="*/ 2327956 h 3799169"/>
              <a:gd name="connsiteX55" fmla="*/ 3577472 w 4164495"/>
              <a:gd name="connsiteY55" fmla="*/ 2361822 h 3799169"/>
              <a:gd name="connsiteX56" fmla="*/ 3622628 w 4164495"/>
              <a:gd name="connsiteY56" fmla="*/ 2429556 h 3799169"/>
              <a:gd name="connsiteX57" fmla="*/ 3735517 w 4164495"/>
              <a:gd name="connsiteY57" fmla="*/ 2508578 h 3799169"/>
              <a:gd name="connsiteX58" fmla="*/ 3848406 w 4164495"/>
              <a:gd name="connsiteY58" fmla="*/ 2576311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743223 w 4164495"/>
              <a:gd name="connsiteY57" fmla="*/ 351441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743223 w 4164495"/>
              <a:gd name="connsiteY57" fmla="*/ 351441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743223 w 4164495"/>
              <a:gd name="connsiteY57" fmla="*/ 351441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743223 w 4164495"/>
              <a:gd name="connsiteY57" fmla="*/ 3514418 h 3799169"/>
              <a:gd name="connsiteX58" fmla="*/ 2696939 w 4164495"/>
              <a:gd name="connsiteY58" fmla="*/ 3343956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834663 w 4164495"/>
              <a:gd name="connsiteY57" fmla="*/ 360585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547079 w 4164495"/>
              <a:gd name="connsiteY57" fmla="*/ 3240099 h 3799169"/>
              <a:gd name="connsiteX58" fmla="*/ 2834663 w 4164495"/>
              <a:gd name="connsiteY58" fmla="*/ 3605858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547079 w 4164495"/>
              <a:gd name="connsiteY57" fmla="*/ 3240099 h 3799169"/>
              <a:gd name="connsiteX0" fmla="*/ 2696939 w 4164495"/>
              <a:gd name="connsiteY0" fmla="*/ 3343956 h 3799169"/>
              <a:gd name="connsiteX1" fmla="*/ 2730806 w 4164495"/>
              <a:gd name="connsiteY1" fmla="*/ 3050445 h 3799169"/>
              <a:gd name="connsiteX2" fmla="*/ 2753383 w 4164495"/>
              <a:gd name="connsiteY2" fmla="*/ 2824667 h 3799169"/>
              <a:gd name="connsiteX3" fmla="*/ 2775961 w 4164495"/>
              <a:gd name="connsiteY3" fmla="*/ 2700489 h 3799169"/>
              <a:gd name="connsiteX4" fmla="*/ 2787250 w 4164495"/>
              <a:gd name="connsiteY4" fmla="*/ 2666622 h 3799169"/>
              <a:gd name="connsiteX5" fmla="*/ 2821117 w 4164495"/>
              <a:gd name="connsiteY5" fmla="*/ 2644045 h 3799169"/>
              <a:gd name="connsiteX6" fmla="*/ 2854983 w 4164495"/>
              <a:gd name="connsiteY6" fmla="*/ 2576311 h 3799169"/>
              <a:gd name="connsiteX7" fmla="*/ 2877561 w 4164495"/>
              <a:gd name="connsiteY7" fmla="*/ 2542445 h 3799169"/>
              <a:gd name="connsiteX8" fmla="*/ 2922717 w 4164495"/>
              <a:gd name="connsiteY8" fmla="*/ 2463422 h 3799169"/>
              <a:gd name="connsiteX9" fmla="*/ 3001739 w 4164495"/>
              <a:gd name="connsiteY9" fmla="*/ 2327956 h 3799169"/>
              <a:gd name="connsiteX10" fmla="*/ 3092050 w 4164495"/>
              <a:gd name="connsiteY10" fmla="*/ 2294089 h 3799169"/>
              <a:gd name="connsiteX11" fmla="*/ 3453295 w 4164495"/>
              <a:gd name="connsiteY11" fmla="*/ 2248934 h 3799169"/>
              <a:gd name="connsiteX12" fmla="*/ 3475872 w 4164495"/>
              <a:gd name="connsiteY12" fmla="*/ 2203778 h 3799169"/>
              <a:gd name="connsiteX13" fmla="*/ 3509739 w 4164495"/>
              <a:gd name="connsiteY13" fmla="*/ 2237645 h 3799169"/>
              <a:gd name="connsiteX14" fmla="*/ 3532317 w 4164495"/>
              <a:gd name="connsiteY14" fmla="*/ 2327956 h 3799169"/>
              <a:gd name="connsiteX15" fmla="*/ 3577472 w 4164495"/>
              <a:gd name="connsiteY15" fmla="*/ 2361822 h 3799169"/>
              <a:gd name="connsiteX16" fmla="*/ 3622628 w 4164495"/>
              <a:gd name="connsiteY16" fmla="*/ 2429556 h 3799169"/>
              <a:gd name="connsiteX17" fmla="*/ 3735517 w 4164495"/>
              <a:gd name="connsiteY17" fmla="*/ 2508578 h 3799169"/>
              <a:gd name="connsiteX18" fmla="*/ 3848406 w 4164495"/>
              <a:gd name="connsiteY18" fmla="*/ 2576311 h 3799169"/>
              <a:gd name="connsiteX19" fmla="*/ 3855814 w 4164495"/>
              <a:gd name="connsiteY19" fmla="*/ 2584779 h 3799169"/>
              <a:gd name="connsiteX20" fmla="*/ 3961295 w 4164495"/>
              <a:gd name="connsiteY20" fmla="*/ 2632756 h 3799169"/>
              <a:gd name="connsiteX21" fmla="*/ 4085472 w 4164495"/>
              <a:gd name="connsiteY21" fmla="*/ 2666622 h 3799169"/>
              <a:gd name="connsiteX22" fmla="*/ 4164495 w 4164495"/>
              <a:gd name="connsiteY22" fmla="*/ 2576311 h 3799169"/>
              <a:gd name="connsiteX23" fmla="*/ 4141917 w 4164495"/>
              <a:gd name="connsiteY23" fmla="*/ 2373111 h 3799169"/>
              <a:gd name="connsiteX24" fmla="*/ 4108050 w 4164495"/>
              <a:gd name="connsiteY24" fmla="*/ 2305378 h 3799169"/>
              <a:gd name="connsiteX25" fmla="*/ 4017739 w 4164495"/>
              <a:gd name="connsiteY25" fmla="*/ 2215067 h 3799169"/>
              <a:gd name="connsiteX26" fmla="*/ 3882272 w 4164495"/>
              <a:gd name="connsiteY26" fmla="*/ 2057022 h 3799169"/>
              <a:gd name="connsiteX27" fmla="*/ 3746806 w 4164495"/>
              <a:gd name="connsiteY27" fmla="*/ 1921556 h 3799169"/>
              <a:gd name="connsiteX28" fmla="*/ 3656495 w 4164495"/>
              <a:gd name="connsiteY28" fmla="*/ 1842534 h 3799169"/>
              <a:gd name="connsiteX29" fmla="*/ 3566183 w 4164495"/>
              <a:gd name="connsiteY29" fmla="*/ 1740934 h 3799169"/>
              <a:gd name="connsiteX30" fmla="*/ 3385561 w 4164495"/>
              <a:gd name="connsiteY30" fmla="*/ 1560311 h 3799169"/>
              <a:gd name="connsiteX31" fmla="*/ 3329117 w 4164495"/>
              <a:gd name="connsiteY31" fmla="*/ 1481289 h 3799169"/>
              <a:gd name="connsiteX32" fmla="*/ 3330246 w 4164495"/>
              <a:gd name="connsiteY32" fmla="*/ 1471129 h 3799169"/>
              <a:gd name="connsiteX33" fmla="*/ 3159783 w 4164495"/>
              <a:gd name="connsiteY33" fmla="*/ 1266800 h 3799169"/>
              <a:gd name="connsiteX34" fmla="*/ 2617917 w 4164495"/>
              <a:gd name="connsiteY34" fmla="*/ 724934 h 3799169"/>
              <a:gd name="connsiteX35" fmla="*/ 2289547 w 4164495"/>
              <a:gd name="connsiteY35" fmla="*/ 535018 h 3799169"/>
              <a:gd name="connsiteX36" fmla="*/ 2001515 w 4164495"/>
              <a:gd name="connsiteY36" fmla="*/ 174978 h 3799169"/>
              <a:gd name="connsiteX37" fmla="*/ 1209427 w 4164495"/>
              <a:gd name="connsiteY37" fmla="*/ 174978 h 3799169"/>
              <a:gd name="connsiteX38" fmla="*/ 1680939 w 4164495"/>
              <a:gd name="connsiteY38" fmla="*/ 1176489 h 3799169"/>
              <a:gd name="connsiteX39" fmla="*/ 1353443 w 4164495"/>
              <a:gd name="connsiteY39" fmla="*/ 1399114 h 3799169"/>
              <a:gd name="connsiteX40" fmla="*/ 868139 w 4164495"/>
              <a:gd name="connsiteY40" fmla="*/ 995867 h 3799169"/>
              <a:gd name="connsiteX41" fmla="*/ 732672 w 4164495"/>
              <a:gd name="connsiteY41" fmla="*/ 939422 h 3799169"/>
              <a:gd name="connsiteX42" fmla="*/ 540761 w 4164495"/>
              <a:gd name="connsiteY42" fmla="*/ 950711 h 3799169"/>
              <a:gd name="connsiteX43" fmla="*/ 337561 w 4164495"/>
              <a:gd name="connsiteY43" fmla="*/ 1041022 h 3799169"/>
              <a:gd name="connsiteX44" fmla="*/ 235961 w 4164495"/>
              <a:gd name="connsiteY44" fmla="*/ 1244222 h 3799169"/>
              <a:gd name="connsiteX45" fmla="*/ 57299 w 4164495"/>
              <a:gd name="connsiteY45" fmla="*/ 1687146 h 3799169"/>
              <a:gd name="connsiteX46" fmla="*/ 213383 w 4164495"/>
              <a:gd name="connsiteY46" fmla="*/ 2237645 h 3799169"/>
              <a:gd name="connsiteX47" fmla="*/ 540761 w 4164495"/>
              <a:gd name="connsiteY47" fmla="*/ 2440845 h 3799169"/>
              <a:gd name="connsiteX48" fmla="*/ 947161 w 4164495"/>
              <a:gd name="connsiteY48" fmla="*/ 2655334 h 3799169"/>
              <a:gd name="connsiteX49" fmla="*/ 1071339 w 4164495"/>
              <a:gd name="connsiteY49" fmla="*/ 3264934 h 3799169"/>
              <a:gd name="connsiteX50" fmla="*/ 1195517 w 4164495"/>
              <a:gd name="connsiteY50" fmla="*/ 3422978 h 3799169"/>
              <a:gd name="connsiteX51" fmla="*/ 1353443 w 4164495"/>
              <a:gd name="connsiteY51" fmla="*/ 3127306 h 3799169"/>
              <a:gd name="connsiteX52" fmla="*/ 1669650 w 4164495"/>
              <a:gd name="connsiteY52" fmla="*/ 3716489 h 3799169"/>
              <a:gd name="connsiteX53" fmla="*/ 1793828 w 4164495"/>
              <a:gd name="connsiteY53" fmla="*/ 3479422 h 3799169"/>
              <a:gd name="connsiteX54" fmla="*/ 2064761 w 4164495"/>
              <a:gd name="connsiteY54" fmla="*/ 3614889 h 3799169"/>
              <a:gd name="connsiteX55" fmla="*/ 2346983 w 4164495"/>
              <a:gd name="connsiteY55" fmla="*/ 3660045 h 3799169"/>
              <a:gd name="connsiteX56" fmla="*/ 2226828 w 4164495"/>
              <a:gd name="connsiteY56" fmla="*/ 2798885 h 3799169"/>
              <a:gd name="connsiteX57" fmla="*/ 2547079 w 4164495"/>
              <a:gd name="connsiteY57" fmla="*/ 3240099 h 3799169"/>
              <a:gd name="connsiteX0" fmla="*/ 2730806 w 4164495"/>
              <a:gd name="connsiteY0" fmla="*/ 305044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56" fmla="*/ 2547079 w 4164495"/>
              <a:gd name="connsiteY56" fmla="*/ 3240099 h 3799169"/>
              <a:gd name="connsiteX0" fmla="*/ 2730806 w 4164495"/>
              <a:gd name="connsiteY0" fmla="*/ 305044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56" fmla="*/ 2547079 w 4164495"/>
              <a:gd name="connsiteY56" fmla="*/ 3240099 h 3799169"/>
              <a:gd name="connsiteX57" fmla="*/ 2730806 w 4164495"/>
              <a:gd name="connsiteY57" fmla="*/ 3050445 h 3799169"/>
              <a:gd name="connsiteX0" fmla="*/ 2730806 w 4164495"/>
              <a:gd name="connsiteY0" fmla="*/ 305044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56" fmla="*/ 2730806 w 4164495"/>
              <a:gd name="connsiteY56" fmla="*/ 3050445 h 3799169"/>
              <a:gd name="connsiteX0" fmla="*/ 2730806 w 4164495"/>
              <a:gd name="connsiteY0" fmla="*/ 305044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56" fmla="*/ 2730806 w 4164495"/>
              <a:gd name="connsiteY56" fmla="*/ 3050445 h 3799169"/>
              <a:gd name="connsiteX0" fmla="*/ 2226828 w 4164495"/>
              <a:gd name="connsiteY0" fmla="*/ 279888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0" fmla="*/ 2226828 w 4164495"/>
              <a:gd name="connsiteY0" fmla="*/ 279888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226828 w 4164495"/>
              <a:gd name="connsiteY55" fmla="*/ 2798885 h 3799169"/>
              <a:gd name="connsiteX0" fmla="*/ 2155358 w 4164495"/>
              <a:gd name="connsiteY0" fmla="*/ 279888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155358 w 4164495"/>
              <a:gd name="connsiteY55" fmla="*/ 2798885 h 3799169"/>
              <a:gd name="connsiteX0" fmla="*/ 2155358 w 4164495"/>
              <a:gd name="connsiteY0" fmla="*/ 2798885 h 3799169"/>
              <a:gd name="connsiteX1" fmla="*/ 2753383 w 4164495"/>
              <a:gd name="connsiteY1" fmla="*/ 2824667 h 3799169"/>
              <a:gd name="connsiteX2" fmla="*/ 2775961 w 4164495"/>
              <a:gd name="connsiteY2" fmla="*/ 2700489 h 3799169"/>
              <a:gd name="connsiteX3" fmla="*/ 2787250 w 4164495"/>
              <a:gd name="connsiteY3" fmla="*/ 2666622 h 3799169"/>
              <a:gd name="connsiteX4" fmla="*/ 2821117 w 4164495"/>
              <a:gd name="connsiteY4" fmla="*/ 2644045 h 3799169"/>
              <a:gd name="connsiteX5" fmla="*/ 2854983 w 4164495"/>
              <a:gd name="connsiteY5" fmla="*/ 2576311 h 3799169"/>
              <a:gd name="connsiteX6" fmla="*/ 2877561 w 4164495"/>
              <a:gd name="connsiteY6" fmla="*/ 2542445 h 3799169"/>
              <a:gd name="connsiteX7" fmla="*/ 2922717 w 4164495"/>
              <a:gd name="connsiteY7" fmla="*/ 2463422 h 3799169"/>
              <a:gd name="connsiteX8" fmla="*/ 3001739 w 4164495"/>
              <a:gd name="connsiteY8" fmla="*/ 2327956 h 3799169"/>
              <a:gd name="connsiteX9" fmla="*/ 3092050 w 4164495"/>
              <a:gd name="connsiteY9" fmla="*/ 2294089 h 3799169"/>
              <a:gd name="connsiteX10" fmla="*/ 3453295 w 4164495"/>
              <a:gd name="connsiteY10" fmla="*/ 2248934 h 3799169"/>
              <a:gd name="connsiteX11" fmla="*/ 3475872 w 4164495"/>
              <a:gd name="connsiteY11" fmla="*/ 2203778 h 3799169"/>
              <a:gd name="connsiteX12" fmla="*/ 3509739 w 4164495"/>
              <a:gd name="connsiteY12" fmla="*/ 2237645 h 3799169"/>
              <a:gd name="connsiteX13" fmla="*/ 3532317 w 4164495"/>
              <a:gd name="connsiteY13" fmla="*/ 2327956 h 3799169"/>
              <a:gd name="connsiteX14" fmla="*/ 3577472 w 4164495"/>
              <a:gd name="connsiteY14" fmla="*/ 2361822 h 3799169"/>
              <a:gd name="connsiteX15" fmla="*/ 3622628 w 4164495"/>
              <a:gd name="connsiteY15" fmla="*/ 2429556 h 3799169"/>
              <a:gd name="connsiteX16" fmla="*/ 3735517 w 4164495"/>
              <a:gd name="connsiteY16" fmla="*/ 2508578 h 3799169"/>
              <a:gd name="connsiteX17" fmla="*/ 3848406 w 4164495"/>
              <a:gd name="connsiteY17" fmla="*/ 2576311 h 3799169"/>
              <a:gd name="connsiteX18" fmla="*/ 3855814 w 4164495"/>
              <a:gd name="connsiteY18" fmla="*/ 2584779 h 3799169"/>
              <a:gd name="connsiteX19" fmla="*/ 3961295 w 4164495"/>
              <a:gd name="connsiteY19" fmla="*/ 2632756 h 3799169"/>
              <a:gd name="connsiteX20" fmla="*/ 4085472 w 4164495"/>
              <a:gd name="connsiteY20" fmla="*/ 2666622 h 3799169"/>
              <a:gd name="connsiteX21" fmla="*/ 4164495 w 4164495"/>
              <a:gd name="connsiteY21" fmla="*/ 2576311 h 3799169"/>
              <a:gd name="connsiteX22" fmla="*/ 4141917 w 4164495"/>
              <a:gd name="connsiteY22" fmla="*/ 2373111 h 3799169"/>
              <a:gd name="connsiteX23" fmla="*/ 4108050 w 4164495"/>
              <a:gd name="connsiteY23" fmla="*/ 2305378 h 3799169"/>
              <a:gd name="connsiteX24" fmla="*/ 4017739 w 4164495"/>
              <a:gd name="connsiteY24" fmla="*/ 2215067 h 3799169"/>
              <a:gd name="connsiteX25" fmla="*/ 3882272 w 4164495"/>
              <a:gd name="connsiteY25" fmla="*/ 2057022 h 3799169"/>
              <a:gd name="connsiteX26" fmla="*/ 3746806 w 4164495"/>
              <a:gd name="connsiteY26" fmla="*/ 1921556 h 3799169"/>
              <a:gd name="connsiteX27" fmla="*/ 3656495 w 4164495"/>
              <a:gd name="connsiteY27" fmla="*/ 1842534 h 3799169"/>
              <a:gd name="connsiteX28" fmla="*/ 3566183 w 4164495"/>
              <a:gd name="connsiteY28" fmla="*/ 1740934 h 3799169"/>
              <a:gd name="connsiteX29" fmla="*/ 3385561 w 4164495"/>
              <a:gd name="connsiteY29" fmla="*/ 1560311 h 3799169"/>
              <a:gd name="connsiteX30" fmla="*/ 3329117 w 4164495"/>
              <a:gd name="connsiteY30" fmla="*/ 1481289 h 3799169"/>
              <a:gd name="connsiteX31" fmla="*/ 3330246 w 4164495"/>
              <a:gd name="connsiteY31" fmla="*/ 1471129 h 3799169"/>
              <a:gd name="connsiteX32" fmla="*/ 3159783 w 4164495"/>
              <a:gd name="connsiteY32" fmla="*/ 1266800 h 3799169"/>
              <a:gd name="connsiteX33" fmla="*/ 2617917 w 4164495"/>
              <a:gd name="connsiteY33" fmla="*/ 724934 h 3799169"/>
              <a:gd name="connsiteX34" fmla="*/ 2289547 w 4164495"/>
              <a:gd name="connsiteY34" fmla="*/ 535018 h 3799169"/>
              <a:gd name="connsiteX35" fmla="*/ 2001515 w 4164495"/>
              <a:gd name="connsiteY35" fmla="*/ 174978 h 3799169"/>
              <a:gd name="connsiteX36" fmla="*/ 1209427 w 4164495"/>
              <a:gd name="connsiteY36" fmla="*/ 174978 h 3799169"/>
              <a:gd name="connsiteX37" fmla="*/ 1680939 w 4164495"/>
              <a:gd name="connsiteY37" fmla="*/ 1176489 h 3799169"/>
              <a:gd name="connsiteX38" fmla="*/ 1353443 w 4164495"/>
              <a:gd name="connsiteY38" fmla="*/ 1399114 h 3799169"/>
              <a:gd name="connsiteX39" fmla="*/ 868139 w 4164495"/>
              <a:gd name="connsiteY39" fmla="*/ 995867 h 3799169"/>
              <a:gd name="connsiteX40" fmla="*/ 732672 w 4164495"/>
              <a:gd name="connsiteY40" fmla="*/ 939422 h 3799169"/>
              <a:gd name="connsiteX41" fmla="*/ 540761 w 4164495"/>
              <a:gd name="connsiteY41" fmla="*/ 950711 h 3799169"/>
              <a:gd name="connsiteX42" fmla="*/ 337561 w 4164495"/>
              <a:gd name="connsiteY42" fmla="*/ 1041022 h 3799169"/>
              <a:gd name="connsiteX43" fmla="*/ 235961 w 4164495"/>
              <a:gd name="connsiteY43" fmla="*/ 1244222 h 3799169"/>
              <a:gd name="connsiteX44" fmla="*/ 57299 w 4164495"/>
              <a:gd name="connsiteY44" fmla="*/ 1687146 h 3799169"/>
              <a:gd name="connsiteX45" fmla="*/ 213383 w 4164495"/>
              <a:gd name="connsiteY45" fmla="*/ 2237645 h 3799169"/>
              <a:gd name="connsiteX46" fmla="*/ 540761 w 4164495"/>
              <a:gd name="connsiteY46" fmla="*/ 2440845 h 3799169"/>
              <a:gd name="connsiteX47" fmla="*/ 947161 w 4164495"/>
              <a:gd name="connsiteY47" fmla="*/ 2655334 h 3799169"/>
              <a:gd name="connsiteX48" fmla="*/ 1071339 w 4164495"/>
              <a:gd name="connsiteY48" fmla="*/ 3264934 h 3799169"/>
              <a:gd name="connsiteX49" fmla="*/ 1195517 w 4164495"/>
              <a:gd name="connsiteY49" fmla="*/ 3422978 h 3799169"/>
              <a:gd name="connsiteX50" fmla="*/ 1353443 w 4164495"/>
              <a:gd name="connsiteY50" fmla="*/ 3127306 h 3799169"/>
              <a:gd name="connsiteX51" fmla="*/ 1669650 w 4164495"/>
              <a:gd name="connsiteY51" fmla="*/ 3716489 h 3799169"/>
              <a:gd name="connsiteX52" fmla="*/ 1793828 w 4164495"/>
              <a:gd name="connsiteY52" fmla="*/ 3479422 h 3799169"/>
              <a:gd name="connsiteX53" fmla="*/ 2064761 w 4164495"/>
              <a:gd name="connsiteY53" fmla="*/ 3614889 h 3799169"/>
              <a:gd name="connsiteX54" fmla="*/ 2346983 w 4164495"/>
              <a:gd name="connsiteY54" fmla="*/ 3660045 h 3799169"/>
              <a:gd name="connsiteX55" fmla="*/ 2155358 w 4164495"/>
              <a:gd name="connsiteY55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787250 w 4164495"/>
              <a:gd name="connsiteY2" fmla="*/ 2666622 h 3799169"/>
              <a:gd name="connsiteX3" fmla="*/ 2821117 w 4164495"/>
              <a:gd name="connsiteY3" fmla="*/ 2644045 h 3799169"/>
              <a:gd name="connsiteX4" fmla="*/ 2854983 w 4164495"/>
              <a:gd name="connsiteY4" fmla="*/ 2576311 h 3799169"/>
              <a:gd name="connsiteX5" fmla="*/ 2877561 w 4164495"/>
              <a:gd name="connsiteY5" fmla="*/ 2542445 h 3799169"/>
              <a:gd name="connsiteX6" fmla="*/ 2922717 w 4164495"/>
              <a:gd name="connsiteY6" fmla="*/ 2463422 h 3799169"/>
              <a:gd name="connsiteX7" fmla="*/ 3001739 w 4164495"/>
              <a:gd name="connsiteY7" fmla="*/ 2327956 h 3799169"/>
              <a:gd name="connsiteX8" fmla="*/ 3092050 w 4164495"/>
              <a:gd name="connsiteY8" fmla="*/ 2294089 h 3799169"/>
              <a:gd name="connsiteX9" fmla="*/ 3453295 w 4164495"/>
              <a:gd name="connsiteY9" fmla="*/ 2248934 h 3799169"/>
              <a:gd name="connsiteX10" fmla="*/ 3475872 w 4164495"/>
              <a:gd name="connsiteY10" fmla="*/ 2203778 h 3799169"/>
              <a:gd name="connsiteX11" fmla="*/ 3509739 w 4164495"/>
              <a:gd name="connsiteY11" fmla="*/ 2237645 h 3799169"/>
              <a:gd name="connsiteX12" fmla="*/ 3532317 w 4164495"/>
              <a:gd name="connsiteY12" fmla="*/ 2327956 h 3799169"/>
              <a:gd name="connsiteX13" fmla="*/ 3577472 w 4164495"/>
              <a:gd name="connsiteY13" fmla="*/ 2361822 h 3799169"/>
              <a:gd name="connsiteX14" fmla="*/ 3622628 w 4164495"/>
              <a:gd name="connsiteY14" fmla="*/ 2429556 h 3799169"/>
              <a:gd name="connsiteX15" fmla="*/ 3735517 w 4164495"/>
              <a:gd name="connsiteY15" fmla="*/ 2508578 h 3799169"/>
              <a:gd name="connsiteX16" fmla="*/ 3848406 w 4164495"/>
              <a:gd name="connsiteY16" fmla="*/ 2576311 h 3799169"/>
              <a:gd name="connsiteX17" fmla="*/ 3855814 w 4164495"/>
              <a:gd name="connsiteY17" fmla="*/ 2584779 h 3799169"/>
              <a:gd name="connsiteX18" fmla="*/ 3961295 w 4164495"/>
              <a:gd name="connsiteY18" fmla="*/ 2632756 h 3799169"/>
              <a:gd name="connsiteX19" fmla="*/ 4085472 w 4164495"/>
              <a:gd name="connsiteY19" fmla="*/ 2666622 h 3799169"/>
              <a:gd name="connsiteX20" fmla="*/ 4164495 w 4164495"/>
              <a:gd name="connsiteY20" fmla="*/ 2576311 h 3799169"/>
              <a:gd name="connsiteX21" fmla="*/ 4141917 w 4164495"/>
              <a:gd name="connsiteY21" fmla="*/ 2373111 h 3799169"/>
              <a:gd name="connsiteX22" fmla="*/ 4108050 w 4164495"/>
              <a:gd name="connsiteY22" fmla="*/ 2305378 h 3799169"/>
              <a:gd name="connsiteX23" fmla="*/ 4017739 w 4164495"/>
              <a:gd name="connsiteY23" fmla="*/ 2215067 h 3799169"/>
              <a:gd name="connsiteX24" fmla="*/ 3882272 w 4164495"/>
              <a:gd name="connsiteY24" fmla="*/ 2057022 h 3799169"/>
              <a:gd name="connsiteX25" fmla="*/ 3746806 w 4164495"/>
              <a:gd name="connsiteY25" fmla="*/ 1921556 h 3799169"/>
              <a:gd name="connsiteX26" fmla="*/ 3656495 w 4164495"/>
              <a:gd name="connsiteY26" fmla="*/ 1842534 h 3799169"/>
              <a:gd name="connsiteX27" fmla="*/ 3566183 w 4164495"/>
              <a:gd name="connsiteY27" fmla="*/ 1740934 h 3799169"/>
              <a:gd name="connsiteX28" fmla="*/ 3385561 w 4164495"/>
              <a:gd name="connsiteY28" fmla="*/ 1560311 h 3799169"/>
              <a:gd name="connsiteX29" fmla="*/ 3329117 w 4164495"/>
              <a:gd name="connsiteY29" fmla="*/ 1481289 h 3799169"/>
              <a:gd name="connsiteX30" fmla="*/ 3330246 w 4164495"/>
              <a:gd name="connsiteY30" fmla="*/ 1471129 h 3799169"/>
              <a:gd name="connsiteX31" fmla="*/ 3159783 w 4164495"/>
              <a:gd name="connsiteY31" fmla="*/ 1266800 h 3799169"/>
              <a:gd name="connsiteX32" fmla="*/ 2617917 w 4164495"/>
              <a:gd name="connsiteY32" fmla="*/ 724934 h 3799169"/>
              <a:gd name="connsiteX33" fmla="*/ 2289547 w 4164495"/>
              <a:gd name="connsiteY33" fmla="*/ 535018 h 3799169"/>
              <a:gd name="connsiteX34" fmla="*/ 2001515 w 4164495"/>
              <a:gd name="connsiteY34" fmla="*/ 174978 h 3799169"/>
              <a:gd name="connsiteX35" fmla="*/ 1209427 w 4164495"/>
              <a:gd name="connsiteY35" fmla="*/ 174978 h 3799169"/>
              <a:gd name="connsiteX36" fmla="*/ 1680939 w 4164495"/>
              <a:gd name="connsiteY36" fmla="*/ 1176489 h 3799169"/>
              <a:gd name="connsiteX37" fmla="*/ 1353443 w 4164495"/>
              <a:gd name="connsiteY37" fmla="*/ 1399114 h 3799169"/>
              <a:gd name="connsiteX38" fmla="*/ 868139 w 4164495"/>
              <a:gd name="connsiteY38" fmla="*/ 995867 h 3799169"/>
              <a:gd name="connsiteX39" fmla="*/ 732672 w 4164495"/>
              <a:gd name="connsiteY39" fmla="*/ 939422 h 3799169"/>
              <a:gd name="connsiteX40" fmla="*/ 540761 w 4164495"/>
              <a:gd name="connsiteY40" fmla="*/ 950711 h 3799169"/>
              <a:gd name="connsiteX41" fmla="*/ 337561 w 4164495"/>
              <a:gd name="connsiteY41" fmla="*/ 1041022 h 3799169"/>
              <a:gd name="connsiteX42" fmla="*/ 235961 w 4164495"/>
              <a:gd name="connsiteY42" fmla="*/ 1244222 h 3799169"/>
              <a:gd name="connsiteX43" fmla="*/ 57299 w 4164495"/>
              <a:gd name="connsiteY43" fmla="*/ 1687146 h 3799169"/>
              <a:gd name="connsiteX44" fmla="*/ 213383 w 4164495"/>
              <a:gd name="connsiteY44" fmla="*/ 2237645 h 3799169"/>
              <a:gd name="connsiteX45" fmla="*/ 540761 w 4164495"/>
              <a:gd name="connsiteY45" fmla="*/ 2440845 h 3799169"/>
              <a:gd name="connsiteX46" fmla="*/ 947161 w 4164495"/>
              <a:gd name="connsiteY46" fmla="*/ 2655334 h 3799169"/>
              <a:gd name="connsiteX47" fmla="*/ 1071339 w 4164495"/>
              <a:gd name="connsiteY47" fmla="*/ 3264934 h 3799169"/>
              <a:gd name="connsiteX48" fmla="*/ 1195517 w 4164495"/>
              <a:gd name="connsiteY48" fmla="*/ 3422978 h 3799169"/>
              <a:gd name="connsiteX49" fmla="*/ 1353443 w 4164495"/>
              <a:gd name="connsiteY49" fmla="*/ 3127306 h 3799169"/>
              <a:gd name="connsiteX50" fmla="*/ 1669650 w 4164495"/>
              <a:gd name="connsiteY50" fmla="*/ 3716489 h 3799169"/>
              <a:gd name="connsiteX51" fmla="*/ 1793828 w 4164495"/>
              <a:gd name="connsiteY51" fmla="*/ 3479422 h 3799169"/>
              <a:gd name="connsiteX52" fmla="*/ 2064761 w 4164495"/>
              <a:gd name="connsiteY52" fmla="*/ 3614889 h 3799169"/>
              <a:gd name="connsiteX53" fmla="*/ 2346983 w 4164495"/>
              <a:gd name="connsiteY53" fmla="*/ 3660045 h 3799169"/>
              <a:gd name="connsiteX54" fmla="*/ 2155358 w 4164495"/>
              <a:gd name="connsiteY54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787250 w 4164495"/>
              <a:gd name="connsiteY2" fmla="*/ 2666622 h 3799169"/>
              <a:gd name="connsiteX3" fmla="*/ 2821117 w 4164495"/>
              <a:gd name="connsiteY3" fmla="*/ 2644045 h 3799169"/>
              <a:gd name="connsiteX4" fmla="*/ 2854983 w 4164495"/>
              <a:gd name="connsiteY4" fmla="*/ 2576311 h 3799169"/>
              <a:gd name="connsiteX5" fmla="*/ 2877561 w 4164495"/>
              <a:gd name="connsiteY5" fmla="*/ 2542445 h 3799169"/>
              <a:gd name="connsiteX6" fmla="*/ 2922717 w 4164495"/>
              <a:gd name="connsiteY6" fmla="*/ 2463422 h 3799169"/>
              <a:gd name="connsiteX7" fmla="*/ 3001739 w 4164495"/>
              <a:gd name="connsiteY7" fmla="*/ 2327956 h 3799169"/>
              <a:gd name="connsiteX8" fmla="*/ 3092050 w 4164495"/>
              <a:gd name="connsiteY8" fmla="*/ 2294089 h 3799169"/>
              <a:gd name="connsiteX9" fmla="*/ 3453295 w 4164495"/>
              <a:gd name="connsiteY9" fmla="*/ 2248934 h 3799169"/>
              <a:gd name="connsiteX10" fmla="*/ 3475872 w 4164495"/>
              <a:gd name="connsiteY10" fmla="*/ 2203778 h 3799169"/>
              <a:gd name="connsiteX11" fmla="*/ 3509739 w 4164495"/>
              <a:gd name="connsiteY11" fmla="*/ 2237645 h 3799169"/>
              <a:gd name="connsiteX12" fmla="*/ 3532317 w 4164495"/>
              <a:gd name="connsiteY12" fmla="*/ 2327956 h 3799169"/>
              <a:gd name="connsiteX13" fmla="*/ 3577472 w 4164495"/>
              <a:gd name="connsiteY13" fmla="*/ 2361822 h 3799169"/>
              <a:gd name="connsiteX14" fmla="*/ 3622628 w 4164495"/>
              <a:gd name="connsiteY14" fmla="*/ 2429556 h 3799169"/>
              <a:gd name="connsiteX15" fmla="*/ 3735517 w 4164495"/>
              <a:gd name="connsiteY15" fmla="*/ 2508578 h 3799169"/>
              <a:gd name="connsiteX16" fmla="*/ 3848406 w 4164495"/>
              <a:gd name="connsiteY16" fmla="*/ 2576311 h 3799169"/>
              <a:gd name="connsiteX17" fmla="*/ 3855814 w 4164495"/>
              <a:gd name="connsiteY17" fmla="*/ 2584779 h 3799169"/>
              <a:gd name="connsiteX18" fmla="*/ 3961295 w 4164495"/>
              <a:gd name="connsiteY18" fmla="*/ 2632756 h 3799169"/>
              <a:gd name="connsiteX19" fmla="*/ 4085472 w 4164495"/>
              <a:gd name="connsiteY19" fmla="*/ 2666622 h 3799169"/>
              <a:gd name="connsiteX20" fmla="*/ 4164495 w 4164495"/>
              <a:gd name="connsiteY20" fmla="*/ 2576311 h 3799169"/>
              <a:gd name="connsiteX21" fmla="*/ 4141917 w 4164495"/>
              <a:gd name="connsiteY21" fmla="*/ 2373111 h 3799169"/>
              <a:gd name="connsiteX22" fmla="*/ 4108050 w 4164495"/>
              <a:gd name="connsiteY22" fmla="*/ 2305378 h 3799169"/>
              <a:gd name="connsiteX23" fmla="*/ 4017739 w 4164495"/>
              <a:gd name="connsiteY23" fmla="*/ 2215067 h 3799169"/>
              <a:gd name="connsiteX24" fmla="*/ 3882272 w 4164495"/>
              <a:gd name="connsiteY24" fmla="*/ 2057022 h 3799169"/>
              <a:gd name="connsiteX25" fmla="*/ 3746806 w 4164495"/>
              <a:gd name="connsiteY25" fmla="*/ 1921556 h 3799169"/>
              <a:gd name="connsiteX26" fmla="*/ 3656495 w 4164495"/>
              <a:gd name="connsiteY26" fmla="*/ 1842534 h 3799169"/>
              <a:gd name="connsiteX27" fmla="*/ 3566183 w 4164495"/>
              <a:gd name="connsiteY27" fmla="*/ 1740934 h 3799169"/>
              <a:gd name="connsiteX28" fmla="*/ 3385561 w 4164495"/>
              <a:gd name="connsiteY28" fmla="*/ 1560311 h 3799169"/>
              <a:gd name="connsiteX29" fmla="*/ 3329117 w 4164495"/>
              <a:gd name="connsiteY29" fmla="*/ 1481289 h 3799169"/>
              <a:gd name="connsiteX30" fmla="*/ 3330246 w 4164495"/>
              <a:gd name="connsiteY30" fmla="*/ 1471129 h 3799169"/>
              <a:gd name="connsiteX31" fmla="*/ 3159783 w 4164495"/>
              <a:gd name="connsiteY31" fmla="*/ 1266800 h 3799169"/>
              <a:gd name="connsiteX32" fmla="*/ 2617917 w 4164495"/>
              <a:gd name="connsiteY32" fmla="*/ 724934 h 3799169"/>
              <a:gd name="connsiteX33" fmla="*/ 2289547 w 4164495"/>
              <a:gd name="connsiteY33" fmla="*/ 535018 h 3799169"/>
              <a:gd name="connsiteX34" fmla="*/ 2001515 w 4164495"/>
              <a:gd name="connsiteY34" fmla="*/ 174978 h 3799169"/>
              <a:gd name="connsiteX35" fmla="*/ 1209427 w 4164495"/>
              <a:gd name="connsiteY35" fmla="*/ 174978 h 3799169"/>
              <a:gd name="connsiteX36" fmla="*/ 1680939 w 4164495"/>
              <a:gd name="connsiteY36" fmla="*/ 1176489 h 3799169"/>
              <a:gd name="connsiteX37" fmla="*/ 1353443 w 4164495"/>
              <a:gd name="connsiteY37" fmla="*/ 1399114 h 3799169"/>
              <a:gd name="connsiteX38" fmla="*/ 868139 w 4164495"/>
              <a:gd name="connsiteY38" fmla="*/ 995867 h 3799169"/>
              <a:gd name="connsiteX39" fmla="*/ 732672 w 4164495"/>
              <a:gd name="connsiteY39" fmla="*/ 939422 h 3799169"/>
              <a:gd name="connsiteX40" fmla="*/ 540761 w 4164495"/>
              <a:gd name="connsiteY40" fmla="*/ 950711 h 3799169"/>
              <a:gd name="connsiteX41" fmla="*/ 337561 w 4164495"/>
              <a:gd name="connsiteY41" fmla="*/ 1041022 h 3799169"/>
              <a:gd name="connsiteX42" fmla="*/ 235961 w 4164495"/>
              <a:gd name="connsiteY42" fmla="*/ 1244222 h 3799169"/>
              <a:gd name="connsiteX43" fmla="*/ 57299 w 4164495"/>
              <a:gd name="connsiteY43" fmla="*/ 1687146 h 3799169"/>
              <a:gd name="connsiteX44" fmla="*/ 213383 w 4164495"/>
              <a:gd name="connsiteY44" fmla="*/ 2237645 h 3799169"/>
              <a:gd name="connsiteX45" fmla="*/ 540761 w 4164495"/>
              <a:gd name="connsiteY45" fmla="*/ 2440845 h 3799169"/>
              <a:gd name="connsiteX46" fmla="*/ 947161 w 4164495"/>
              <a:gd name="connsiteY46" fmla="*/ 2655334 h 3799169"/>
              <a:gd name="connsiteX47" fmla="*/ 1071339 w 4164495"/>
              <a:gd name="connsiteY47" fmla="*/ 3264934 h 3799169"/>
              <a:gd name="connsiteX48" fmla="*/ 1195517 w 4164495"/>
              <a:gd name="connsiteY48" fmla="*/ 3422978 h 3799169"/>
              <a:gd name="connsiteX49" fmla="*/ 1353443 w 4164495"/>
              <a:gd name="connsiteY49" fmla="*/ 3127306 h 3799169"/>
              <a:gd name="connsiteX50" fmla="*/ 1669650 w 4164495"/>
              <a:gd name="connsiteY50" fmla="*/ 3716489 h 3799169"/>
              <a:gd name="connsiteX51" fmla="*/ 1793828 w 4164495"/>
              <a:gd name="connsiteY51" fmla="*/ 3479422 h 3799169"/>
              <a:gd name="connsiteX52" fmla="*/ 2064761 w 4164495"/>
              <a:gd name="connsiteY52" fmla="*/ 3614889 h 3799169"/>
              <a:gd name="connsiteX53" fmla="*/ 2346983 w 4164495"/>
              <a:gd name="connsiteY53" fmla="*/ 3660045 h 3799169"/>
              <a:gd name="connsiteX54" fmla="*/ 2155358 w 4164495"/>
              <a:gd name="connsiteY54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787250 w 4164495"/>
              <a:gd name="connsiteY2" fmla="*/ 2666622 h 3799169"/>
              <a:gd name="connsiteX3" fmla="*/ 2854983 w 4164495"/>
              <a:gd name="connsiteY3" fmla="*/ 2576311 h 3799169"/>
              <a:gd name="connsiteX4" fmla="*/ 2877561 w 4164495"/>
              <a:gd name="connsiteY4" fmla="*/ 2542445 h 3799169"/>
              <a:gd name="connsiteX5" fmla="*/ 2922717 w 4164495"/>
              <a:gd name="connsiteY5" fmla="*/ 2463422 h 3799169"/>
              <a:gd name="connsiteX6" fmla="*/ 3001739 w 4164495"/>
              <a:gd name="connsiteY6" fmla="*/ 2327956 h 3799169"/>
              <a:gd name="connsiteX7" fmla="*/ 3092050 w 4164495"/>
              <a:gd name="connsiteY7" fmla="*/ 2294089 h 3799169"/>
              <a:gd name="connsiteX8" fmla="*/ 3453295 w 4164495"/>
              <a:gd name="connsiteY8" fmla="*/ 2248934 h 3799169"/>
              <a:gd name="connsiteX9" fmla="*/ 3475872 w 4164495"/>
              <a:gd name="connsiteY9" fmla="*/ 2203778 h 3799169"/>
              <a:gd name="connsiteX10" fmla="*/ 3509739 w 4164495"/>
              <a:gd name="connsiteY10" fmla="*/ 2237645 h 3799169"/>
              <a:gd name="connsiteX11" fmla="*/ 3532317 w 4164495"/>
              <a:gd name="connsiteY11" fmla="*/ 2327956 h 3799169"/>
              <a:gd name="connsiteX12" fmla="*/ 3577472 w 4164495"/>
              <a:gd name="connsiteY12" fmla="*/ 2361822 h 3799169"/>
              <a:gd name="connsiteX13" fmla="*/ 3622628 w 4164495"/>
              <a:gd name="connsiteY13" fmla="*/ 2429556 h 3799169"/>
              <a:gd name="connsiteX14" fmla="*/ 3735517 w 4164495"/>
              <a:gd name="connsiteY14" fmla="*/ 2508578 h 3799169"/>
              <a:gd name="connsiteX15" fmla="*/ 3848406 w 4164495"/>
              <a:gd name="connsiteY15" fmla="*/ 2576311 h 3799169"/>
              <a:gd name="connsiteX16" fmla="*/ 3855814 w 4164495"/>
              <a:gd name="connsiteY16" fmla="*/ 2584779 h 3799169"/>
              <a:gd name="connsiteX17" fmla="*/ 3961295 w 4164495"/>
              <a:gd name="connsiteY17" fmla="*/ 2632756 h 3799169"/>
              <a:gd name="connsiteX18" fmla="*/ 4085472 w 4164495"/>
              <a:gd name="connsiteY18" fmla="*/ 2666622 h 3799169"/>
              <a:gd name="connsiteX19" fmla="*/ 4164495 w 4164495"/>
              <a:gd name="connsiteY19" fmla="*/ 2576311 h 3799169"/>
              <a:gd name="connsiteX20" fmla="*/ 4141917 w 4164495"/>
              <a:gd name="connsiteY20" fmla="*/ 2373111 h 3799169"/>
              <a:gd name="connsiteX21" fmla="*/ 4108050 w 4164495"/>
              <a:gd name="connsiteY21" fmla="*/ 2305378 h 3799169"/>
              <a:gd name="connsiteX22" fmla="*/ 4017739 w 4164495"/>
              <a:gd name="connsiteY22" fmla="*/ 2215067 h 3799169"/>
              <a:gd name="connsiteX23" fmla="*/ 3882272 w 4164495"/>
              <a:gd name="connsiteY23" fmla="*/ 2057022 h 3799169"/>
              <a:gd name="connsiteX24" fmla="*/ 3746806 w 4164495"/>
              <a:gd name="connsiteY24" fmla="*/ 1921556 h 3799169"/>
              <a:gd name="connsiteX25" fmla="*/ 3656495 w 4164495"/>
              <a:gd name="connsiteY25" fmla="*/ 1842534 h 3799169"/>
              <a:gd name="connsiteX26" fmla="*/ 3566183 w 4164495"/>
              <a:gd name="connsiteY26" fmla="*/ 1740934 h 3799169"/>
              <a:gd name="connsiteX27" fmla="*/ 3385561 w 4164495"/>
              <a:gd name="connsiteY27" fmla="*/ 1560311 h 3799169"/>
              <a:gd name="connsiteX28" fmla="*/ 3329117 w 4164495"/>
              <a:gd name="connsiteY28" fmla="*/ 1481289 h 3799169"/>
              <a:gd name="connsiteX29" fmla="*/ 3330246 w 4164495"/>
              <a:gd name="connsiteY29" fmla="*/ 1471129 h 3799169"/>
              <a:gd name="connsiteX30" fmla="*/ 3159783 w 4164495"/>
              <a:gd name="connsiteY30" fmla="*/ 1266800 h 3799169"/>
              <a:gd name="connsiteX31" fmla="*/ 2617917 w 4164495"/>
              <a:gd name="connsiteY31" fmla="*/ 724934 h 3799169"/>
              <a:gd name="connsiteX32" fmla="*/ 2289547 w 4164495"/>
              <a:gd name="connsiteY32" fmla="*/ 535018 h 3799169"/>
              <a:gd name="connsiteX33" fmla="*/ 2001515 w 4164495"/>
              <a:gd name="connsiteY33" fmla="*/ 174978 h 3799169"/>
              <a:gd name="connsiteX34" fmla="*/ 1209427 w 4164495"/>
              <a:gd name="connsiteY34" fmla="*/ 174978 h 3799169"/>
              <a:gd name="connsiteX35" fmla="*/ 1680939 w 4164495"/>
              <a:gd name="connsiteY35" fmla="*/ 1176489 h 3799169"/>
              <a:gd name="connsiteX36" fmla="*/ 1353443 w 4164495"/>
              <a:gd name="connsiteY36" fmla="*/ 1399114 h 3799169"/>
              <a:gd name="connsiteX37" fmla="*/ 868139 w 4164495"/>
              <a:gd name="connsiteY37" fmla="*/ 995867 h 3799169"/>
              <a:gd name="connsiteX38" fmla="*/ 732672 w 4164495"/>
              <a:gd name="connsiteY38" fmla="*/ 939422 h 3799169"/>
              <a:gd name="connsiteX39" fmla="*/ 540761 w 4164495"/>
              <a:gd name="connsiteY39" fmla="*/ 950711 h 3799169"/>
              <a:gd name="connsiteX40" fmla="*/ 337561 w 4164495"/>
              <a:gd name="connsiteY40" fmla="*/ 1041022 h 3799169"/>
              <a:gd name="connsiteX41" fmla="*/ 235961 w 4164495"/>
              <a:gd name="connsiteY41" fmla="*/ 1244222 h 3799169"/>
              <a:gd name="connsiteX42" fmla="*/ 57299 w 4164495"/>
              <a:gd name="connsiteY42" fmla="*/ 1687146 h 3799169"/>
              <a:gd name="connsiteX43" fmla="*/ 213383 w 4164495"/>
              <a:gd name="connsiteY43" fmla="*/ 2237645 h 3799169"/>
              <a:gd name="connsiteX44" fmla="*/ 540761 w 4164495"/>
              <a:gd name="connsiteY44" fmla="*/ 2440845 h 3799169"/>
              <a:gd name="connsiteX45" fmla="*/ 947161 w 4164495"/>
              <a:gd name="connsiteY45" fmla="*/ 2655334 h 3799169"/>
              <a:gd name="connsiteX46" fmla="*/ 1071339 w 4164495"/>
              <a:gd name="connsiteY46" fmla="*/ 3264934 h 3799169"/>
              <a:gd name="connsiteX47" fmla="*/ 1195517 w 4164495"/>
              <a:gd name="connsiteY47" fmla="*/ 3422978 h 3799169"/>
              <a:gd name="connsiteX48" fmla="*/ 1353443 w 4164495"/>
              <a:gd name="connsiteY48" fmla="*/ 3127306 h 3799169"/>
              <a:gd name="connsiteX49" fmla="*/ 1669650 w 4164495"/>
              <a:gd name="connsiteY49" fmla="*/ 3716489 h 3799169"/>
              <a:gd name="connsiteX50" fmla="*/ 1793828 w 4164495"/>
              <a:gd name="connsiteY50" fmla="*/ 3479422 h 3799169"/>
              <a:gd name="connsiteX51" fmla="*/ 2064761 w 4164495"/>
              <a:gd name="connsiteY51" fmla="*/ 3614889 h 3799169"/>
              <a:gd name="connsiteX52" fmla="*/ 2346983 w 4164495"/>
              <a:gd name="connsiteY52" fmla="*/ 3660045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787250 w 4164495"/>
              <a:gd name="connsiteY2" fmla="*/ 2666622 h 3799169"/>
              <a:gd name="connsiteX3" fmla="*/ 2854983 w 4164495"/>
              <a:gd name="connsiteY3" fmla="*/ 2576311 h 3799169"/>
              <a:gd name="connsiteX4" fmla="*/ 2877561 w 4164495"/>
              <a:gd name="connsiteY4" fmla="*/ 2542445 h 3799169"/>
              <a:gd name="connsiteX5" fmla="*/ 2922717 w 4164495"/>
              <a:gd name="connsiteY5" fmla="*/ 2463422 h 3799169"/>
              <a:gd name="connsiteX6" fmla="*/ 3001739 w 4164495"/>
              <a:gd name="connsiteY6" fmla="*/ 2327956 h 3799169"/>
              <a:gd name="connsiteX7" fmla="*/ 3092050 w 4164495"/>
              <a:gd name="connsiteY7" fmla="*/ 2294089 h 3799169"/>
              <a:gd name="connsiteX8" fmla="*/ 3453295 w 4164495"/>
              <a:gd name="connsiteY8" fmla="*/ 2248934 h 3799169"/>
              <a:gd name="connsiteX9" fmla="*/ 3475872 w 4164495"/>
              <a:gd name="connsiteY9" fmla="*/ 2203778 h 3799169"/>
              <a:gd name="connsiteX10" fmla="*/ 3509739 w 4164495"/>
              <a:gd name="connsiteY10" fmla="*/ 2237645 h 3799169"/>
              <a:gd name="connsiteX11" fmla="*/ 3532317 w 4164495"/>
              <a:gd name="connsiteY11" fmla="*/ 2327956 h 3799169"/>
              <a:gd name="connsiteX12" fmla="*/ 3577472 w 4164495"/>
              <a:gd name="connsiteY12" fmla="*/ 2361822 h 3799169"/>
              <a:gd name="connsiteX13" fmla="*/ 3622628 w 4164495"/>
              <a:gd name="connsiteY13" fmla="*/ 2429556 h 3799169"/>
              <a:gd name="connsiteX14" fmla="*/ 3735517 w 4164495"/>
              <a:gd name="connsiteY14" fmla="*/ 2508578 h 3799169"/>
              <a:gd name="connsiteX15" fmla="*/ 3848406 w 4164495"/>
              <a:gd name="connsiteY15" fmla="*/ 2576311 h 3799169"/>
              <a:gd name="connsiteX16" fmla="*/ 3855814 w 4164495"/>
              <a:gd name="connsiteY16" fmla="*/ 2584779 h 3799169"/>
              <a:gd name="connsiteX17" fmla="*/ 3961295 w 4164495"/>
              <a:gd name="connsiteY17" fmla="*/ 2632756 h 3799169"/>
              <a:gd name="connsiteX18" fmla="*/ 4085472 w 4164495"/>
              <a:gd name="connsiteY18" fmla="*/ 2666622 h 3799169"/>
              <a:gd name="connsiteX19" fmla="*/ 4164495 w 4164495"/>
              <a:gd name="connsiteY19" fmla="*/ 2576311 h 3799169"/>
              <a:gd name="connsiteX20" fmla="*/ 4141917 w 4164495"/>
              <a:gd name="connsiteY20" fmla="*/ 2373111 h 3799169"/>
              <a:gd name="connsiteX21" fmla="*/ 4108050 w 4164495"/>
              <a:gd name="connsiteY21" fmla="*/ 2305378 h 3799169"/>
              <a:gd name="connsiteX22" fmla="*/ 4017739 w 4164495"/>
              <a:gd name="connsiteY22" fmla="*/ 2215067 h 3799169"/>
              <a:gd name="connsiteX23" fmla="*/ 3882272 w 4164495"/>
              <a:gd name="connsiteY23" fmla="*/ 2057022 h 3799169"/>
              <a:gd name="connsiteX24" fmla="*/ 3746806 w 4164495"/>
              <a:gd name="connsiteY24" fmla="*/ 1921556 h 3799169"/>
              <a:gd name="connsiteX25" fmla="*/ 3656495 w 4164495"/>
              <a:gd name="connsiteY25" fmla="*/ 1842534 h 3799169"/>
              <a:gd name="connsiteX26" fmla="*/ 3566183 w 4164495"/>
              <a:gd name="connsiteY26" fmla="*/ 1740934 h 3799169"/>
              <a:gd name="connsiteX27" fmla="*/ 3385561 w 4164495"/>
              <a:gd name="connsiteY27" fmla="*/ 1560311 h 3799169"/>
              <a:gd name="connsiteX28" fmla="*/ 3329117 w 4164495"/>
              <a:gd name="connsiteY28" fmla="*/ 1481289 h 3799169"/>
              <a:gd name="connsiteX29" fmla="*/ 3330246 w 4164495"/>
              <a:gd name="connsiteY29" fmla="*/ 1471129 h 3799169"/>
              <a:gd name="connsiteX30" fmla="*/ 3159783 w 4164495"/>
              <a:gd name="connsiteY30" fmla="*/ 1266800 h 3799169"/>
              <a:gd name="connsiteX31" fmla="*/ 2617917 w 4164495"/>
              <a:gd name="connsiteY31" fmla="*/ 724934 h 3799169"/>
              <a:gd name="connsiteX32" fmla="*/ 2289547 w 4164495"/>
              <a:gd name="connsiteY32" fmla="*/ 535018 h 3799169"/>
              <a:gd name="connsiteX33" fmla="*/ 2001515 w 4164495"/>
              <a:gd name="connsiteY33" fmla="*/ 174978 h 3799169"/>
              <a:gd name="connsiteX34" fmla="*/ 1209427 w 4164495"/>
              <a:gd name="connsiteY34" fmla="*/ 174978 h 3799169"/>
              <a:gd name="connsiteX35" fmla="*/ 1680939 w 4164495"/>
              <a:gd name="connsiteY35" fmla="*/ 1176489 h 3799169"/>
              <a:gd name="connsiteX36" fmla="*/ 1353443 w 4164495"/>
              <a:gd name="connsiteY36" fmla="*/ 1399114 h 3799169"/>
              <a:gd name="connsiteX37" fmla="*/ 868139 w 4164495"/>
              <a:gd name="connsiteY37" fmla="*/ 995867 h 3799169"/>
              <a:gd name="connsiteX38" fmla="*/ 732672 w 4164495"/>
              <a:gd name="connsiteY38" fmla="*/ 939422 h 3799169"/>
              <a:gd name="connsiteX39" fmla="*/ 540761 w 4164495"/>
              <a:gd name="connsiteY39" fmla="*/ 950711 h 3799169"/>
              <a:gd name="connsiteX40" fmla="*/ 337561 w 4164495"/>
              <a:gd name="connsiteY40" fmla="*/ 1041022 h 3799169"/>
              <a:gd name="connsiteX41" fmla="*/ 235961 w 4164495"/>
              <a:gd name="connsiteY41" fmla="*/ 1244222 h 3799169"/>
              <a:gd name="connsiteX42" fmla="*/ 57299 w 4164495"/>
              <a:gd name="connsiteY42" fmla="*/ 1687146 h 3799169"/>
              <a:gd name="connsiteX43" fmla="*/ 213383 w 4164495"/>
              <a:gd name="connsiteY43" fmla="*/ 2237645 h 3799169"/>
              <a:gd name="connsiteX44" fmla="*/ 540761 w 4164495"/>
              <a:gd name="connsiteY44" fmla="*/ 2440845 h 3799169"/>
              <a:gd name="connsiteX45" fmla="*/ 947161 w 4164495"/>
              <a:gd name="connsiteY45" fmla="*/ 2655334 h 3799169"/>
              <a:gd name="connsiteX46" fmla="*/ 1071339 w 4164495"/>
              <a:gd name="connsiteY46" fmla="*/ 3264934 h 3799169"/>
              <a:gd name="connsiteX47" fmla="*/ 1195517 w 4164495"/>
              <a:gd name="connsiteY47" fmla="*/ 3422978 h 3799169"/>
              <a:gd name="connsiteX48" fmla="*/ 1353443 w 4164495"/>
              <a:gd name="connsiteY48" fmla="*/ 3127306 h 3799169"/>
              <a:gd name="connsiteX49" fmla="*/ 1669650 w 4164495"/>
              <a:gd name="connsiteY49" fmla="*/ 3716489 h 3799169"/>
              <a:gd name="connsiteX50" fmla="*/ 1793828 w 4164495"/>
              <a:gd name="connsiteY50" fmla="*/ 3479422 h 3799169"/>
              <a:gd name="connsiteX51" fmla="*/ 2064761 w 4164495"/>
              <a:gd name="connsiteY51" fmla="*/ 3614889 h 3799169"/>
              <a:gd name="connsiteX52" fmla="*/ 2346983 w 4164495"/>
              <a:gd name="connsiteY52" fmla="*/ 3660045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341339 w 4164495"/>
              <a:gd name="connsiteY52" fmla="*/ 3516299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341339 w 4164495"/>
              <a:gd name="connsiteY52" fmla="*/ 3516299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341339 w 4164495"/>
              <a:gd name="connsiteY52" fmla="*/ 3516299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195517 w 4164495"/>
              <a:gd name="connsiteY46" fmla="*/ 3422978 h 3799169"/>
              <a:gd name="connsiteX47" fmla="*/ 1353443 w 4164495"/>
              <a:gd name="connsiteY47" fmla="*/ 3127306 h 3799169"/>
              <a:gd name="connsiteX48" fmla="*/ 1669650 w 4164495"/>
              <a:gd name="connsiteY48" fmla="*/ 3716489 h 3799169"/>
              <a:gd name="connsiteX49" fmla="*/ 1793828 w 4164495"/>
              <a:gd name="connsiteY49" fmla="*/ 3479422 h 3799169"/>
              <a:gd name="connsiteX50" fmla="*/ 2064761 w 4164495"/>
              <a:gd name="connsiteY50" fmla="*/ 3614889 h 3799169"/>
              <a:gd name="connsiteX51" fmla="*/ 2346983 w 4164495"/>
              <a:gd name="connsiteY51" fmla="*/ 3660045 h 3799169"/>
              <a:gd name="connsiteX52" fmla="*/ 2341339 w 4164495"/>
              <a:gd name="connsiteY52" fmla="*/ 3516299 h 3799169"/>
              <a:gd name="connsiteX53" fmla="*/ 2155358 w 4164495"/>
              <a:gd name="connsiteY53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54983 w 4164495"/>
              <a:gd name="connsiteY2" fmla="*/ 2576311 h 3799169"/>
              <a:gd name="connsiteX3" fmla="*/ 2877561 w 4164495"/>
              <a:gd name="connsiteY3" fmla="*/ 2542445 h 3799169"/>
              <a:gd name="connsiteX4" fmla="*/ 2922717 w 4164495"/>
              <a:gd name="connsiteY4" fmla="*/ 2463422 h 3799169"/>
              <a:gd name="connsiteX5" fmla="*/ 3001739 w 4164495"/>
              <a:gd name="connsiteY5" fmla="*/ 2327956 h 3799169"/>
              <a:gd name="connsiteX6" fmla="*/ 3092050 w 4164495"/>
              <a:gd name="connsiteY6" fmla="*/ 2294089 h 3799169"/>
              <a:gd name="connsiteX7" fmla="*/ 3453295 w 4164495"/>
              <a:gd name="connsiteY7" fmla="*/ 2248934 h 3799169"/>
              <a:gd name="connsiteX8" fmla="*/ 3475872 w 4164495"/>
              <a:gd name="connsiteY8" fmla="*/ 2203778 h 3799169"/>
              <a:gd name="connsiteX9" fmla="*/ 3509739 w 4164495"/>
              <a:gd name="connsiteY9" fmla="*/ 2237645 h 3799169"/>
              <a:gd name="connsiteX10" fmla="*/ 3532317 w 4164495"/>
              <a:gd name="connsiteY10" fmla="*/ 2327956 h 3799169"/>
              <a:gd name="connsiteX11" fmla="*/ 3577472 w 4164495"/>
              <a:gd name="connsiteY11" fmla="*/ 2361822 h 3799169"/>
              <a:gd name="connsiteX12" fmla="*/ 3622628 w 4164495"/>
              <a:gd name="connsiteY12" fmla="*/ 2429556 h 3799169"/>
              <a:gd name="connsiteX13" fmla="*/ 3735517 w 4164495"/>
              <a:gd name="connsiteY13" fmla="*/ 2508578 h 3799169"/>
              <a:gd name="connsiteX14" fmla="*/ 3848406 w 4164495"/>
              <a:gd name="connsiteY14" fmla="*/ 2576311 h 3799169"/>
              <a:gd name="connsiteX15" fmla="*/ 3855814 w 4164495"/>
              <a:gd name="connsiteY15" fmla="*/ 2584779 h 3799169"/>
              <a:gd name="connsiteX16" fmla="*/ 3961295 w 4164495"/>
              <a:gd name="connsiteY16" fmla="*/ 2632756 h 3799169"/>
              <a:gd name="connsiteX17" fmla="*/ 4085472 w 4164495"/>
              <a:gd name="connsiteY17" fmla="*/ 2666622 h 3799169"/>
              <a:gd name="connsiteX18" fmla="*/ 4164495 w 4164495"/>
              <a:gd name="connsiteY18" fmla="*/ 2576311 h 3799169"/>
              <a:gd name="connsiteX19" fmla="*/ 4141917 w 4164495"/>
              <a:gd name="connsiteY19" fmla="*/ 2373111 h 3799169"/>
              <a:gd name="connsiteX20" fmla="*/ 4108050 w 4164495"/>
              <a:gd name="connsiteY20" fmla="*/ 2305378 h 3799169"/>
              <a:gd name="connsiteX21" fmla="*/ 4017739 w 4164495"/>
              <a:gd name="connsiteY21" fmla="*/ 2215067 h 3799169"/>
              <a:gd name="connsiteX22" fmla="*/ 3882272 w 4164495"/>
              <a:gd name="connsiteY22" fmla="*/ 2057022 h 3799169"/>
              <a:gd name="connsiteX23" fmla="*/ 3746806 w 4164495"/>
              <a:gd name="connsiteY23" fmla="*/ 1921556 h 3799169"/>
              <a:gd name="connsiteX24" fmla="*/ 3656495 w 4164495"/>
              <a:gd name="connsiteY24" fmla="*/ 1842534 h 3799169"/>
              <a:gd name="connsiteX25" fmla="*/ 3566183 w 4164495"/>
              <a:gd name="connsiteY25" fmla="*/ 1740934 h 3799169"/>
              <a:gd name="connsiteX26" fmla="*/ 3385561 w 4164495"/>
              <a:gd name="connsiteY26" fmla="*/ 1560311 h 3799169"/>
              <a:gd name="connsiteX27" fmla="*/ 3329117 w 4164495"/>
              <a:gd name="connsiteY27" fmla="*/ 1481289 h 3799169"/>
              <a:gd name="connsiteX28" fmla="*/ 3330246 w 4164495"/>
              <a:gd name="connsiteY28" fmla="*/ 1471129 h 3799169"/>
              <a:gd name="connsiteX29" fmla="*/ 3159783 w 4164495"/>
              <a:gd name="connsiteY29" fmla="*/ 1266800 h 3799169"/>
              <a:gd name="connsiteX30" fmla="*/ 2617917 w 4164495"/>
              <a:gd name="connsiteY30" fmla="*/ 724934 h 3799169"/>
              <a:gd name="connsiteX31" fmla="*/ 2289547 w 4164495"/>
              <a:gd name="connsiteY31" fmla="*/ 535018 h 3799169"/>
              <a:gd name="connsiteX32" fmla="*/ 2001515 w 4164495"/>
              <a:gd name="connsiteY32" fmla="*/ 174978 h 3799169"/>
              <a:gd name="connsiteX33" fmla="*/ 1209427 w 4164495"/>
              <a:gd name="connsiteY33" fmla="*/ 174978 h 3799169"/>
              <a:gd name="connsiteX34" fmla="*/ 1680939 w 4164495"/>
              <a:gd name="connsiteY34" fmla="*/ 1176489 h 3799169"/>
              <a:gd name="connsiteX35" fmla="*/ 1353443 w 4164495"/>
              <a:gd name="connsiteY35" fmla="*/ 1399114 h 3799169"/>
              <a:gd name="connsiteX36" fmla="*/ 868139 w 4164495"/>
              <a:gd name="connsiteY36" fmla="*/ 995867 h 3799169"/>
              <a:gd name="connsiteX37" fmla="*/ 732672 w 4164495"/>
              <a:gd name="connsiteY37" fmla="*/ 939422 h 3799169"/>
              <a:gd name="connsiteX38" fmla="*/ 540761 w 4164495"/>
              <a:gd name="connsiteY38" fmla="*/ 950711 h 3799169"/>
              <a:gd name="connsiteX39" fmla="*/ 337561 w 4164495"/>
              <a:gd name="connsiteY39" fmla="*/ 1041022 h 3799169"/>
              <a:gd name="connsiteX40" fmla="*/ 235961 w 4164495"/>
              <a:gd name="connsiteY40" fmla="*/ 1244222 h 3799169"/>
              <a:gd name="connsiteX41" fmla="*/ 57299 w 4164495"/>
              <a:gd name="connsiteY41" fmla="*/ 1687146 h 3799169"/>
              <a:gd name="connsiteX42" fmla="*/ 213383 w 4164495"/>
              <a:gd name="connsiteY42" fmla="*/ 2237645 h 3799169"/>
              <a:gd name="connsiteX43" fmla="*/ 540761 w 4164495"/>
              <a:gd name="connsiteY43" fmla="*/ 2440845 h 3799169"/>
              <a:gd name="connsiteX44" fmla="*/ 947161 w 4164495"/>
              <a:gd name="connsiteY44" fmla="*/ 2655334 h 3799169"/>
              <a:gd name="connsiteX45" fmla="*/ 1071339 w 4164495"/>
              <a:gd name="connsiteY45" fmla="*/ 3264934 h 3799169"/>
              <a:gd name="connsiteX46" fmla="*/ 1353443 w 4164495"/>
              <a:gd name="connsiteY46" fmla="*/ 3127306 h 3799169"/>
              <a:gd name="connsiteX47" fmla="*/ 1669650 w 4164495"/>
              <a:gd name="connsiteY47" fmla="*/ 3716489 h 3799169"/>
              <a:gd name="connsiteX48" fmla="*/ 1793828 w 4164495"/>
              <a:gd name="connsiteY48" fmla="*/ 3479422 h 3799169"/>
              <a:gd name="connsiteX49" fmla="*/ 2064761 w 4164495"/>
              <a:gd name="connsiteY49" fmla="*/ 3614889 h 3799169"/>
              <a:gd name="connsiteX50" fmla="*/ 2346983 w 4164495"/>
              <a:gd name="connsiteY50" fmla="*/ 3660045 h 3799169"/>
              <a:gd name="connsiteX51" fmla="*/ 2341339 w 4164495"/>
              <a:gd name="connsiteY51" fmla="*/ 3516299 h 3799169"/>
              <a:gd name="connsiteX52" fmla="*/ 2155358 w 4164495"/>
              <a:gd name="connsiteY52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877561 w 4164495"/>
              <a:gd name="connsiteY2" fmla="*/ 2542445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155358 w 4164495"/>
              <a:gd name="connsiteY0" fmla="*/ 2798885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155358 w 4164495"/>
              <a:gd name="connsiteY51" fmla="*/ 2798885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01739 w 4164495"/>
              <a:gd name="connsiteY4" fmla="*/ 2327956 h 3799169"/>
              <a:gd name="connsiteX5" fmla="*/ 3092050 w 4164495"/>
              <a:gd name="connsiteY5" fmla="*/ 229408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453295 w 4164495"/>
              <a:gd name="connsiteY5" fmla="*/ 2248934 h 3799169"/>
              <a:gd name="connsiteX6" fmla="*/ 3475872 w 4164495"/>
              <a:gd name="connsiteY6" fmla="*/ 2203778 h 3799169"/>
              <a:gd name="connsiteX7" fmla="*/ 3509739 w 4164495"/>
              <a:gd name="connsiteY7" fmla="*/ 2237645 h 3799169"/>
              <a:gd name="connsiteX8" fmla="*/ 3532317 w 4164495"/>
              <a:gd name="connsiteY8" fmla="*/ 2327956 h 3799169"/>
              <a:gd name="connsiteX9" fmla="*/ 3577472 w 4164495"/>
              <a:gd name="connsiteY9" fmla="*/ 2361822 h 3799169"/>
              <a:gd name="connsiteX10" fmla="*/ 3622628 w 4164495"/>
              <a:gd name="connsiteY10" fmla="*/ 2429556 h 3799169"/>
              <a:gd name="connsiteX11" fmla="*/ 3735517 w 4164495"/>
              <a:gd name="connsiteY11" fmla="*/ 2508578 h 3799169"/>
              <a:gd name="connsiteX12" fmla="*/ 3848406 w 4164495"/>
              <a:gd name="connsiteY12" fmla="*/ 2576311 h 3799169"/>
              <a:gd name="connsiteX13" fmla="*/ 3855814 w 4164495"/>
              <a:gd name="connsiteY13" fmla="*/ 2584779 h 3799169"/>
              <a:gd name="connsiteX14" fmla="*/ 3961295 w 4164495"/>
              <a:gd name="connsiteY14" fmla="*/ 2632756 h 3799169"/>
              <a:gd name="connsiteX15" fmla="*/ 4085472 w 4164495"/>
              <a:gd name="connsiteY15" fmla="*/ 2666622 h 3799169"/>
              <a:gd name="connsiteX16" fmla="*/ 4164495 w 4164495"/>
              <a:gd name="connsiteY16" fmla="*/ 2576311 h 3799169"/>
              <a:gd name="connsiteX17" fmla="*/ 4141917 w 4164495"/>
              <a:gd name="connsiteY17" fmla="*/ 2373111 h 3799169"/>
              <a:gd name="connsiteX18" fmla="*/ 4108050 w 4164495"/>
              <a:gd name="connsiteY18" fmla="*/ 2305378 h 3799169"/>
              <a:gd name="connsiteX19" fmla="*/ 4017739 w 4164495"/>
              <a:gd name="connsiteY19" fmla="*/ 2215067 h 3799169"/>
              <a:gd name="connsiteX20" fmla="*/ 3882272 w 4164495"/>
              <a:gd name="connsiteY20" fmla="*/ 2057022 h 3799169"/>
              <a:gd name="connsiteX21" fmla="*/ 3746806 w 4164495"/>
              <a:gd name="connsiteY21" fmla="*/ 1921556 h 3799169"/>
              <a:gd name="connsiteX22" fmla="*/ 3656495 w 4164495"/>
              <a:gd name="connsiteY22" fmla="*/ 1842534 h 3799169"/>
              <a:gd name="connsiteX23" fmla="*/ 3566183 w 4164495"/>
              <a:gd name="connsiteY23" fmla="*/ 1740934 h 3799169"/>
              <a:gd name="connsiteX24" fmla="*/ 3385561 w 4164495"/>
              <a:gd name="connsiteY24" fmla="*/ 1560311 h 3799169"/>
              <a:gd name="connsiteX25" fmla="*/ 3329117 w 4164495"/>
              <a:gd name="connsiteY25" fmla="*/ 1481289 h 3799169"/>
              <a:gd name="connsiteX26" fmla="*/ 3330246 w 4164495"/>
              <a:gd name="connsiteY26" fmla="*/ 1471129 h 3799169"/>
              <a:gd name="connsiteX27" fmla="*/ 3159783 w 4164495"/>
              <a:gd name="connsiteY27" fmla="*/ 1266800 h 3799169"/>
              <a:gd name="connsiteX28" fmla="*/ 2617917 w 4164495"/>
              <a:gd name="connsiteY28" fmla="*/ 724934 h 3799169"/>
              <a:gd name="connsiteX29" fmla="*/ 2289547 w 4164495"/>
              <a:gd name="connsiteY29" fmla="*/ 535018 h 3799169"/>
              <a:gd name="connsiteX30" fmla="*/ 2001515 w 4164495"/>
              <a:gd name="connsiteY30" fmla="*/ 174978 h 3799169"/>
              <a:gd name="connsiteX31" fmla="*/ 1209427 w 4164495"/>
              <a:gd name="connsiteY31" fmla="*/ 174978 h 3799169"/>
              <a:gd name="connsiteX32" fmla="*/ 1680939 w 4164495"/>
              <a:gd name="connsiteY32" fmla="*/ 1176489 h 3799169"/>
              <a:gd name="connsiteX33" fmla="*/ 1353443 w 4164495"/>
              <a:gd name="connsiteY33" fmla="*/ 1399114 h 3799169"/>
              <a:gd name="connsiteX34" fmla="*/ 868139 w 4164495"/>
              <a:gd name="connsiteY34" fmla="*/ 995867 h 3799169"/>
              <a:gd name="connsiteX35" fmla="*/ 732672 w 4164495"/>
              <a:gd name="connsiteY35" fmla="*/ 939422 h 3799169"/>
              <a:gd name="connsiteX36" fmla="*/ 540761 w 4164495"/>
              <a:gd name="connsiteY36" fmla="*/ 950711 h 3799169"/>
              <a:gd name="connsiteX37" fmla="*/ 337561 w 4164495"/>
              <a:gd name="connsiteY37" fmla="*/ 1041022 h 3799169"/>
              <a:gd name="connsiteX38" fmla="*/ 235961 w 4164495"/>
              <a:gd name="connsiteY38" fmla="*/ 1244222 h 3799169"/>
              <a:gd name="connsiteX39" fmla="*/ 57299 w 4164495"/>
              <a:gd name="connsiteY39" fmla="*/ 1687146 h 3799169"/>
              <a:gd name="connsiteX40" fmla="*/ 213383 w 4164495"/>
              <a:gd name="connsiteY40" fmla="*/ 2237645 h 3799169"/>
              <a:gd name="connsiteX41" fmla="*/ 540761 w 4164495"/>
              <a:gd name="connsiteY41" fmla="*/ 2440845 h 3799169"/>
              <a:gd name="connsiteX42" fmla="*/ 947161 w 4164495"/>
              <a:gd name="connsiteY42" fmla="*/ 2655334 h 3799169"/>
              <a:gd name="connsiteX43" fmla="*/ 1071339 w 4164495"/>
              <a:gd name="connsiteY43" fmla="*/ 3264934 h 3799169"/>
              <a:gd name="connsiteX44" fmla="*/ 1353443 w 4164495"/>
              <a:gd name="connsiteY44" fmla="*/ 3127306 h 3799169"/>
              <a:gd name="connsiteX45" fmla="*/ 1669650 w 4164495"/>
              <a:gd name="connsiteY45" fmla="*/ 3716489 h 3799169"/>
              <a:gd name="connsiteX46" fmla="*/ 1793828 w 4164495"/>
              <a:gd name="connsiteY46" fmla="*/ 3479422 h 3799169"/>
              <a:gd name="connsiteX47" fmla="*/ 2064761 w 4164495"/>
              <a:gd name="connsiteY47" fmla="*/ 3614889 h 3799169"/>
              <a:gd name="connsiteX48" fmla="*/ 2346983 w 4164495"/>
              <a:gd name="connsiteY48" fmla="*/ 3660045 h 3799169"/>
              <a:gd name="connsiteX49" fmla="*/ 2341339 w 4164495"/>
              <a:gd name="connsiteY49" fmla="*/ 3516299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453295 w 4164495"/>
              <a:gd name="connsiteY5" fmla="*/ 2248934 h 3799169"/>
              <a:gd name="connsiteX6" fmla="*/ 3475872 w 4164495"/>
              <a:gd name="connsiteY6" fmla="*/ 2203778 h 3799169"/>
              <a:gd name="connsiteX7" fmla="*/ 3509739 w 4164495"/>
              <a:gd name="connsiteY7" fmla="*/ 2237645 h 3799169"/>
              <a:gd name="connsiteX8" fmla="*/ 3532317 w 4164495"/>
              <a:gd name="connsiteY8" fmla="*/ 2327956 h 3799169"/>
              <a:gd name="connsiteX9" fmla="*/ 3577472 w 4164495"/>
              <a:gd name="connsiteY9" fmla="*/ 2361822 h 3799169"/>
              <a:gd name="connsiteX10" fmla="*/ 3622628 w 4164495"/>
              <a:gd name="connsiteY10" fmla="*/ 2429556 h 3799169"/>
              <a:gd name="connsiteX11" fmla="*/ 3735517 w 4164495"/>
              <a:gd name="connsiteY11" fmla="*/ 2508578 h 3799169"/>
              <a:gd name="connsiteX12" fmla="*/ 3848406 w 4164495"/>
              <a:gd name="connsiteY12" fmla="*/ 2576311 h 3799169"/>
              <a:gd name="connsiteX13" fmla="*/ 3855814 w 4164495"/>
              <a:gd name="connsiteY13" fmla="*/ 2584779 h 3799169"/>
              <a:gd name="connsiteX14" fmla="*/ 3961295 w 4164495"/>
              <a:gd name="connsiteY14" fmla="*/ 2632756 h 3799169"/>
              <a:gd name="connsiteX15" fmla="*/ 4085472 w 4164495"/>
              <a:gd name="connsiteY15" fmla="*/ 2666622 h 3799169"/>
              <a:gd name="connsiteX16" fmla="*/ 4164495 w 4164495"/>
              <a:gd name="connsiteY16" fmla="*/ 2576311 h 3799169"/>
              <a:gd name="connsiteX17" fmla="*/ 4141917 w 4164495"/>
              <a:gd name="connsiteY17" fmla="*/ 2373111 h 3799169"/>
              <a:gd name="connsiteX18" fmla="*/ 4108050 w 4164495"/>
              <a:gd name="connsiteY18" fmla="*/ 2305378 h 3799169"/>
              <a:gd name="connsiteX19" fmla="*/ 4017739 w 4164495"/>
              <a:gd name="connsiteY19" fmla="*/ 2215067 h 3799169"/>
              <a:gd name="connsiteX20" fmla="*/ 3882272 w 4164495"/>
              <a:gd name="connsiteY20" fmla="*/ 2057022 h 3799169"/>
              <a:gd name="connsiteX21" fmla="*/ 3746806 w 4164495"/>
              <a:gd name="connsiteY21" fmla="*/ 1921556 h 3799169"/>
              <a:gd name="connsiteX22" fmla="*/ 3656495 w 4164495"/>
              <a:gd name="connsiteY22" fmla="*/ 1842534 h 3799169"/>
              <a:gd name="connsiteX23" fmla="*/ 3566183 w 4164495"/>
              <a:gd name="connsiteY23" fmla="*/ 1740934 h 3799169"/>
              <a:gd name="connsiteX24" fmla="*/ 3385561 w 4164495"/>
              <a:gd name="connsiteY24" fmla="*/ 1560311 h 3799169"/>
              <a:gd name="connsiteX25" fmla="*/ 3329117 w 4164495"/>
              <a:gd name="connsiteY25" fmla="*/ 1481289 h 3799169"/>
              <a:gd name="connsiteX26" fmla="*/ 3330246 w 4164495"/>
              <a:gd name="connsiteY26" fmla="*/ 1471129 h 3799169"/>
              <a:gd name="connsiteX27" fmla="*/ 3159783 w 4164495"/>
              <a:gd name="connsiteY27" fmla="*/ 1266800 h 3799169"/>
              <a:gd name="connsiteX28" fmla="*/ 2617917 w 4164495"/>
              <a:gd name="connsiteY28" fmla="*/ 724934 h 3799169"/>
              <a:gd name="connsiteX29" fmla="*/ 2289547 w 4164495"/>
              <a:gd name="connsiteY29" fmla="*/ 535018 h 3799169"/>
              <a:gd name="connsiteX30" fmla="*/ 2001515 w 4164495"/>
              <a:gd name="connsiteY30" fmla="*/ 174978 h 3799169"/>
              <a:gd name="connsiteX31" fmla="*/ 1209427 w 4164495"/>
              <a:gd name="connsiteY31" fmla="*/ 174978 h 3799169"/>
              <a:gd name="connsiteX32" fmla="*/ 1680939 w 4164495"/>
              <a:gd name="connsiteY32" fmla="*/ 1176489 h 3799169"/>
              <a:gd name="connsiteX33" fmla="*/ 1353443 w 4164495"/>
              <a:gd name="connsiteY33" fmla="*/ 1399114 h 3799169"/>
              <a:gd name="connsiteX34" fmla="*/ 868139 w 4164495"/>
              <a:gd name="connsiteY34" fmla="*/ 995867 h 3799169"/>
              <a:gd name="connsiteX35" fmla="*/ 732672 w 4164495"/>
              <a:gd name="connsiteY35" fmla="*/ 939422 h 3799169"/>
              <a:gd name="connsiteX36" fmla="*/ 540761 w 4164495"/>
              <a:gd name="connsiteY36" fmla="*/ 950711 h 3799169"/>
              <a:gd name="connsiteX37" fmla="*/ 337561 w 4164495"/>
              <a:gd name="connsiteY37" fmla="*/ 1041022 h 3799169"/>
              <a:gd name="connsiteX38" fmla="*/ 235961 w 4164495"/>
              <a:gd name="connsiteY38" fmla="*/ 1244222 h 3799169"/>
              <a:gd name="connsiteX39" fmla="*/ 57299 w 4164495"/>
              <a:gd name="connsiteY39" fmla="*/ 1687146 h 3799169"/>
              <a:gd name="connsiteX40" fmla="*/ 213383 w 4164495"/>
              <a:gd name="connsiteY40" fmla="*/ 2237645 h 3799169"/>
              <a:gd name="connsiteX41" fmla="*/ 540761 w 4164495"/>
              <a:gd name="connsiteY41" fmla="*/ 2440845 h 3799169"/>
              <a:gd name="connsiteX42" fmla="*/ 947161 w 4164495"/>
              <a:gd name="connsiteY42" fmla="*/ 2655334 h 3799169"/>
              <a:gd name="connsiteX43" fmla="*/ 1071339 w 4164495"/>
              <a:gd name="connsiteY43" fmla="*/ 3264934 h 3799169"/>
              <a:gd name="connsiteX44" fmla="*/ 1353443 w 4164495"/>
              <a:gd name="connsiteY44" fmla="*/ 3127306 h 3799169"/>
              <a:gd name="connsiteX45" fmla="*/ 1669650 w 4164495"/>
              <a:gd name="connsiteY45" fmla="*/ 3716489 h 3799169"/>
              <a:gd name="connsiteX46" fmla="*/ 1793828 w 4164495"/>
              <a:gd name="connsiteY46" fmla="*/ 3479422 h 3799169"/>
              <a:gd name="connsiteX47" fmla="*/ 2064761 w 4164495"/>
              <a:gd name="connsiteY47" fmla="*/ 3614889 h 3799169"/>
              <a:gd name="connsiteX48" fmla="*/ 2346983 w 4164495"/>
              <a:gd name="connsiteY48" fmla="*/ 3660045 h 3799169"/>
              <a:gd name="connsiteX49" fmla="*/ 2341339 w 4164495"/>
              <a:gd name="connsiteY49" fmla="*/ 3516299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110959 w 4164495"/>
              <a:gd name="connsiteY5" fmla="*/ 229521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110959 w 4164495"/>
              <a:gd name="connsiteY5" fmla="*/ 2295219 h 3799169"/>
              <a:gd name="connsiteX6" fmla="*/ 3453295 w 4164495"/>
              <a:gd name="connsiteY6" fmla="*/ 2248934 h 3799169"/>
              <a:gd name="connsiteX7" fmla="*/ 3475872 w 4164495"/>
              <a:gd name="connsiteY7" fmla="*/ 2203778 h 3799169"/>
              <a:gd name="connsiteX8" fmla="*/ 3509739 w 4164495"/>
              <a:gd name="connsiteY8" fmla="*/ 2237645 h 3799169"/>
              <a:gd name="connsiteX9" fmla="*/ 3532317 w 4164495"/>
              <a:gd name="connsiteY9" fmla="*/ 2327956 h 3799169"/>
              <a:gd name="connsiteX10" fmla="*/ 3577472 w 4164495"/>
              <a:gd name="connsiteY10" fmla="*/ 2361822 h 3799169"/>
              <a:gd name="connsiteX11" fmla="*/ 3622628 w 4164495"/>
              <a:gd name="connsiteY11" fmla="*/ 2429556 h 3799169"/>
              <a:gd name="connsiteX12" fmla="*/ 3735517 w 4164495"/>
              <a:gd name="connsiteY12" fmla="*/ 2508578 h 3799169"/>
              <a:gd name="connsiteX13" fmla="*/ 3848406 w 4164495"/>
              <a:gd name="connsiteY13" fmla="*/ 2576311 h 3799169"/>
              <a:gd name="connsiteX14" fmla="*/ 3855814 w 4164495"/>
              <a:gd name="connsiteY14" fmla="*/ 2584779 h 3799169"/>
              <a:gd name="connsiteX15" fmla="*/ 3961295 w 4164495"/>
              <a:gd name="connsiteY15" fmla="*/ 2632756 h 3799169"/>
              <a:gd name="connsiteX16" fmla="*/ 4085472 w 4164495"/>
              <a:gd name="connsiteY16" fmla="*/ 2666622 h 3799169"/>
              <a:gd name="connsiteX17" fmla="*/ 4164495 w 4164495"/>
              <a:gd name="connsiteY17" fmla="*/ 2576311 h 3799169"/>
              <a:gd name="connsiteX18" fmla="*/ 4141917 w 4164495"/>
              <a:gd name="connsiteY18" fmla="*/ 2373111 h 3799169"/>
              <a:gd name="connsiteX19" fmla="*/ 4108050 w 4164495"/>
              <a:gd name="connsiteY19" fmla="*/ 2305378 h 3799169"/>
              <a:gd name="connsiteX20" fmla="*/ 4017739 w 4164495"/>
              <a:gd name="connsiteY20" fmla="*/ 2215067 h 3799169"/>
              <a:gd name="connsiteX21" fmla="*/ 3882272 w 4164495"/>
              <a:gd name="connsiteY21" fmla="*/ 2057022 h 3799169"/>
              <a:gd name="connsiteX22" fmla="*/ 3746806 w 4164495"/>
              <a:gd name="connsiteY22" fmla="*/ 1921556 h 3799169"/>
              <a:gd name="connsiteX23" fmla="*/ 3656495 w 4164495"/>
              <a:gd name="connsiteY23" fmla="*/ 1842534 h 3799169"/>
              <a:gd name="connsiteX24" fmla="*/ 3566183 w 4164495"/>
              <a:gd name="connsiteY24" fmla="*/ 1740934 h 3799169"/>
              <a:gd name="connsiteX25" fmla="*/ 3385561 w 4164495"/>
              <a:gd name="connsiteY25" fmla="*/ 1560311 h 3799169"/>
              <a:gd name="connsiteX26" fmla="*/ 3329117 w 4164495"/>
              <a:gd name="connsiteY26" fmla="*/ 1481289 h 3799169"/>
              <a:gd name="connsiteX27" fmla="*/ 3330246 w 4164495"/>
              <a:gd name="connsiteY27" fmla="*/ 1471129 h 3799169"/>
              <a:gd name="connsiteX28" fmla="*/ 3159783 w 4164495"/>
              <a:gd name="connsiteY28" fmla="*/ 1266800 h 3799169"/>
              <a:gd name="connsiteX29" fmla="*/ 2617917 w 4164495"/>
              <a:gd name="connsiteY29" fmla="*/ 724934 h 3799169"/>
              <a:gd name="connsiteX30" fmla="*/ 2289547 w 4164495"/>
              <a:gd name="connsiteY30" fmla="*/ 535018 h 3799169"/>
              <a:gd name="connsiteX31" fmla="*/ 2001515 w 4164495"/>
              <a:gd name="connsiteY31" fmla="*/ 174978 h 3799169"/>
              <a:gd name="connsiteX32" fmla="*/ 1209427 w 4164495"/>
              <a:gd name="connsiteY32" fmla="*/ 174978 h 3799169"/>
              <a:gd name="connsiteX33" fmla="*/ 1680939 w 4164495"/>
              <a:gd name="connsiteY33" fmla="*/ 1176489 h 3799169"/>
              <a:gd name="connsiteX34" fmla="*/ 1353443 w 4164495"/>
              <a:gd name="connsiteY34" fmla="*/ 1399114 h 3799169"/>
              <a:gd name="connsiteX35" fmla="*/ 868139 w 4164495"/>
              <a:gd name="connsiteY35" fmla="*/ 995867 h 3799169"/>
              <a:gd name="connsiteX36" fmla="*/ 732672 w 4164495"/>
              <a:gd name="connsiteY36" fmla="*/ 939422 h 3799169"/>
              <a:gd name="connsiteX37" fmla="*/ 540761 w 4164495"/>
              <a:gd name="connsiteY37" fmla="*/ 950711 h 3799169"/>
              <a:gd name="connsiteX38" fmla="*/ 337561 w 4164495"/>
              <a:gd name="connsiteY38" fmla="*/ 1041022 h 3799169"/>
              <a:gd name="connsiteX39" fmla="*/ 235961 w 4164495"/>
              <a:gd name="connsiteY39" fmla="*/ 1244222 h 3799169"/>
              <a:gd name="connsiteX40" fmla="*/ 57299 w 4164495"/>
              <a:gd name="connsiteY40" fmla="*/ 1687146 h 3799169"/>
              <a:gd name="connsiteX41" fmla="*/ 213383 w 4164495"/>
              <a:gd name="connsiteY41" fmla="*/ 2237645 h 3799169"/>
              <a:gd name="connsiteX42" fmla="*/ 540761 w 4164495"/>
              <a:gd name="connsiteY42" fmla="*/ 2440845 h 3799169"/>
              <a:gd name="connsiteX43" fmla="*/ 947161 w 4164495"/>
              <a:gd name="connsiteY43" fmla="*/ 2655334 h 3799169"/>
              <a:gd name="connsiteX44" fmla="*/ 1071339 w 4164495"/>
              <a:gd name="connsiteY44" fmla="*/ 3264934 h 3799169"/>
              <a:gd name="connsiteX45" fmla="*/ 1353443 w 4164495"/>
              <a:gd name="connsiteY45" fmla="*/ 3127306 h 3799169"/>
              <a:gd name="connsiteX46" fmla="*/ 1669650 w 4164495"/>
              <a:gd name="connsiteY46" fmla="*/ 3716489 h 3799169"/>
              <a:gd name="connsiteX47" fmla="*/ 1793828 w 4164495"/>
              <a:gd name="connsiteY47" fmla="*/ 3479422 h 3799169"/>
              <a:gd name="connsiteX48" fmla="*/ 2064761 w 4164495"/>
              <a:gd name="connsiteY48" fmla="*/ 3614889 h 3799169"/>
              <a:gd name="connsiteX49" fmla="*/ 2346983 w 4164495"/>
              <a:gd name="connsiteY49" fmla="*/ 3660045 h 3799169"/>
              <a:gd name="connsiteX50" fmla="*/ 2341339 w 4164495"/>
              <a:gd name="connsiteY50" fmla="*/ 3516299 h 3799169"/>
              <a:gd name="connsiteX51" fmla="*/ 2226764 w 4164495"/>
              <a:gd name="connsiteY51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453295 w 4164495"/>
              <a:gd name="connsiteY5" fmla="*/ 2248934 h 3799169"/>
              <a:gd name="connsiteX6" fmla="*/ 3475872 w 4164495"/>
              <a:gd name="connsiteY6" fmla="*/ 2203778 h 3799169"/>
              <a:gd name="connsiteX7" fmla="*/ 3509739 w 4164495"/>
              <a:gd name="connsiteY7" fmla="*/ 2237645 h 3799169"/>
              <a:gd name="connsiteX8" fmla="*/ 3532317 w 4164495"/>
              <a:gd name="connsiteY8" fmla="*/ 2327956 h 3799169"/>
              <a:gd name="connsiteX9" fmla="*/ 3577472 w 4164495"/>
              <a:gd name="connsiteY9" fmla="*/ 2361822 h 3799169"/>
              <a:gd name="connsiteX10" fmla="*/ 3622628 w 4164495"/>
              <a:gd name="connsiteY10" fmla="*/ 2429556 h 3799169"/>
              <a:gd name="connsiteX11" fmla="*/ 3735517 w 4164495"/>
              <a:gd name="connsiteY11" fmla="*/ 2508578 h 3799169"/>
              <a:gd name="connsiteX12" fmla="*/ 3848406 w 4164495"/>
              <a:gd name="connsiteY12" fmla="*/ 2576311 h 3799169"/>
              <a:gd name="connsiteX13" fmla="*/ 3855814 w 4164495"/>
              <a:gd name="connsiteY13" fmla="*/ 2584779 h 3799169"/>
              <a:gd name="connsiteX14" fmla="*/ 3961295 w 4164495"/>
              <a:gd name="connsiteY14" fmla="*/ 2632756 h 3799169"/>
              <a:gd name="connsiteX15" fmla="*/ 4085472 w 4164495"/>
              <a:gd name="connsiteY15" fmla="*/ 2666622 h 3799169"/>
              <a:gd name="connsiteX16" fmla="*/ 4164495 w 4164495"/>
              <a:gd name="connsiteY16" fmla="*/ 2576311 h 3799169"/>
              <a:gd name="connsiteX17" fmla="*/ 4141917 w 4164495"/>
              <a:gd name="connsiteY17" fmla="*/ 2373111 h 3799169"/>
              <a:gd name="connsiteX18" fmla="*/ 4108050 w 4164495"/>
              <a:gd name="connsiteY18" fmla="*/ 2305378 h 3799169"/>
              <a:gd name="connsiteX19" fmla="*/ 4017739 w 4164495"/>
              <a:gd name="connsiteY19" fmla="*/ 2215067 h 3799169"/>
              <a:gd name="connsiteX20" fmla="*/ 3882272 w 4164495"/>
              <a:gd name="connsiteY20" fmla="*/ 2057022 h 3799169"/>
              <a:gd name="connsiteX21" fmla="*/ 3746806 w 4164495"/>
              <a:gd name="connsiteY21" fmla="*/ 1921556 h 3799169"/>
              <a:gd name="connsiteX22" fmla="*/ 3656495 w 4164495"/>
              <a:gd name="connsiteY22" fmla="*/ 1842534 h 3799169"/>
              <a:gd name="connsiteX23" fmla="*/ 3566183 w 4164495"/>
              <a:gd name="connsiteY23" fmla="*/ 1740934 h 3799169"/>
              <a:gd name="connsiteX24" fmla="*/ 3385561 w 4164495"/>
              <a:gd name="connsiteY24" fmla="*/ 1560311 h 3799169"/>
              <a:gd name="connsiteX25" fmla="*/ 3329117 w 4164495"/>
              <a:gd name="connsiteY25" fmla="*/ 1481289 h 3799169"/>
              <a:gd name="connsiteX26" fmla="*/ 3330246 w 4164495"/>
              <a:gd name="connsiteY26" fmla="*/ 1471129 h 3799169"/>
              <a:gd name="connsiteX27" fmla="*/ 3159783 w 4164495"/>
              <a:gd name="connsiteY27" fmla="*/ 1266800 h 3799169"/>
              <a:gd name="connsiteX28" fmla="*/ 2617917 w 4164495"/>
              <a:gd name="connsiteY28" fmla="*/ 724934 h 3799169"/>
              <a:gd name="connsiteX29" fmla="*/ 2289547 w 4164495"/>
              <a:gd name="connsiteY29" fmla="*/ 535018 h 3799169"/>
              <a:gd name="connsiteX30" fmla="*/ 2001515 w 4164495"/>
              <a:gd name="connsiteY30" fmla="*/ 174978 h 3799169"/>
              <a:gd name="connsiteX31" fmla="*/ 1209427 w 4164495"/>
              <a:gd name="connsiteY31" fmla="*/ 174978 h 3799169"/>
              <a:gd name="connsiteX32" fmla="*/ 1680939 w 4164495"/>
              <a:gd name="connsiteY32" fmla="*/ 1176489 h 3799169"/>
              <a:gd name="connsiteX33" fmla="*/ 1353443 w 4164495"/>
              <a:gd name="connsiteY33" fmla="*/ 1399114 h 3799169"/>
              <a:gd name="connsiteX34" fmla="*/ 868139 w 4164495"/>
              <a:gd name="connsiteY34" fmla="*/ 995867 h 3799169"/>
              <a:gd name="connsiteX35" fmla="*/ 732672 w 4164495"/>
              <a:gd name="connsiteY35" fmla="*/ 939422 h 3799169"/>
              <a:gd name="connsiteX36" fmla="*/ 540761 w 4164495"/>
              <a:gd name="connsiteY36" fmla="*/ 950711 h 3799169"/>
              <a:gd name="connsiteX37" fmla="*/ 337561 w 4164495"/>
              <a:gd name="connsiteY37" fmla="*/ 1041022 h 3799169"/>
              <a:gd name="connsiteX38" fmla="*/ 235961 w 4164495"/>
              <a:gd name="connsiteY38" fmla="*/ 1244222 h 3799169"/>
              <a:gd name="connsiteX39" fmla="*/ 57299 w 4164495"/>
              <a:gd name="connsiteY39" fmla="*/ 1687146 h 3799169"/>
              <a:gd name="connsiteX40" fmla="*/ 213383 w 4164495"/>
              <a:gd name="connsiteY40" fmla="*/ 2237645 h 3799169"/>
              <a:gd name="connsiteX41" fmla="*/ 540761 w 4164495"/>
              <a:gd name="connsiteY41" fmla="*/ 2440845 h 3799169"/>
              <a:gd name="connsiteX42" fmla="*/ 947161 w 4164495"/>
              <a:gd name="connsiteY42" fmla="*/ 2655334 h 3799169"/>
              <a:gd name="connsiteX43" fmla="*/ 1071339 w 4164495"/>
              <a:gd name="connsiteY43" fmla="*/ 3264934 h 3799169"/>
              <a:gd name="connsiteX44" fmla="*/ 1353443 w 4164495"/>
              <a:gd name="connsiteY44" fmla="*/ 3127306 h 3799169"/>
              <a:gd name="connsiteX45" fmla="*/ 1669650 w 4164495"/>
              <a:gd name="connsiteY45" fmla="*/ 3716489 h 3799169"/>
              <a:gd name="connsiteX46" fmla="*/ 1793828 w 4164495"/>
              <a:gd name="connsiteY46" fmla="*/ 3479422 h 3799169"/>
              <a:gd name="connsiteX47" fmla="*/ 2064761 w 4164495"/>
              <a:gd name="connsiteY47" fmla="*/ 3614889 h 3799169"/>
              <a:gd name="connsiteX48" fmla="*/ 2346983 w 4164495"/>
              <a:gd name="connsiteY48" fmla="*/ 3660045 h 3799169"/>
              <a:gd name="connsiteX49" fmla="*/ 2341339 w 4164495"/>
              <a:gd name="connsiteY49" fmla="*/ 3516299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092050 w 4164495"/>
              <a:gd name="connsiteY4" fmla="*/ 2294089 h 3799169"/>
              <a:gd name="connsiteX5" fmla="*/ 3453295 w 4164495"/>
              <a:gd name="connsiteY5" fmla="*/ 2248934 h 3799169"/>
              <a:gd name="connsiteX6" fmla="*/ 3475872 w 4164495"/>
              <a:gd name="connsiteY6" fmla="*/ 2203778 h 3799169"/>
              <a:gd name="connsiteX7" fmla="*/ 3509739 w 4164495"/>
              <a:gd name="connsiteY7" fmla="*/ 2237645 h 3799169"/>
              <a:gd name="connsiteX8" fmla="*/ 3532317 w 4164495"/>
              <a:gd name="connsiteY8" fmla="*/ 2327956 h 3799169"/>
              <a:gd name="connsiteX9" fmla="*/ 3577472 w 4164495"/>
              <a:gd name="connsiteY9" fmla="*/ 2361822 h 3799169"/>
              <a:gd name="connsiteX10" fmla="*/ 3622628 w 4164495"/>
              <a:gd name="connsiteY10" fmla="*/ 2429556 h 3799169"/>
              <a:gd name="connsiteX11" fmla="*/ 3735517 w 4164495"/>
              <a:gd name="connsiteY11" fmla="*/ 2508578 h 3799169"/>
              <a:gd name="connsiteX12" fmla="*/ 3848406 w 4164495"/>
              <a:gd name="connsiteY12" fmla="*/ 2576311 h 3799169"/>
              <a:gd name="connsiteX13" fmla="*/ 3855814 w 4164495"/>
              <a:gd name="connsiteY13" fmla="*/ 2584779 h 3799169"/>
              <a:gd name="connsiteX14" fmla="*/ 3961295 w 4164495"/>
              <a:gd name="connsiteY14" fmla="*/ 2632756 h 3799169"/>
              <a:gd name="connsiteX15" fmla="*/ 4085472 w 4164495"/>
              <a:gd name="connsiteY15" fmla="*/ 2666622 h 3799169"/>
              <a:gd name="connsiteX16" fmla="*/ 4164495 w 4164495"/>
              <a:gd name="connsiteY16" fmla="*/ 2576311 h 3799169"/>
              <a:gd name="connsiteX17" fmla="*/ 4141917 w 4164495"/>
              <a:gd name="connsiteY17" fmla="*/ 2373111 h 3799169"/>
              <a:gd name="connsiteX18" fmla="*/ 4108050 w 4164495"/>
              <a:gd name="connsiteY18" fmla="*/ 2305378 h 3799169"/>
              <a:gd name="connsiteX19" fmla="*/ 4017739 w 4164495"/>
              <a:gd name="connsiteY19" fmla="*/ 2215067 h 3799169"/>
              <a:gd name="connsiteX20" fmla="*/ 3882272 w 4164495"/>
              <a:gd name="connsiteY20" fmla="*/ 2057022 h 3799169"/>
              <a:gd name="connsiteX21" fmla="*/ 3746806 w 4164495"/>
              <a:gd name="connsiteY21" fmla="*/ 1921556 h 3799169"/>
              <a:gd name="connsiteX22" fmla="*/ 3656495 w 4164495"/>
              <a:gd name="connsiteY22" fmla="*/ 1842534 h 3799169"/>
              <a:gd name="connsiteX23" fmla="*/ 3566183 w 4164495"/>
              <a:gd name="connsiteY23" fmla="*/ 1740934 h 3799169"/>
              <a:gd name="connsiteX24" fmla="*/ 3385561 w 4164495"/>
              <a:gd name="connsiteY24" fmla="*/ 1560311 h 3799169"/>
              <a:gd name="connsiteX25" fmla="*/ 3329117 w 4164495"/>
              <a:gd name="connsiteY25" fmla="*/ 1481289 h 3799169"/>
              <a:gd name="connsiteX26" fmla="*/ 3330246 w 4164495"/>
              <a:gd name="connsiteY26" fmla="*/ 1471129 h 3799169"/>
              <a:gd name="connsiteX27" fmla="*/ 3159783 w 4164495"/>
              <a:gd name="connsiteY27" fmla="*/ 1266800 h 3799169"/>
              <a:gd name="connsiteX28" fmla="*/ 2617917 w 4164495"/>
              <a:gd name="connsiteY28" fmla="*/ 724934 h 3799169"/>
              <a:gd name="connsiteX29" fmla="*/ 2289547 w 4164495"/>
              <a:gd name="connsiteY29" fmla="*/ 535018 h 3799169"/>
              <a:gd name="connsiteX30" fmla="*/ 2001515 w 4164495"/>
              <a:gd name="connsiteY30" fmla="*/ 174978 h 3799169"/>
              <a:gd name="connsiteX31" fmla="*/ 1209427 w 4164495"/>
              <a:gd name="connsiteY31" fmla="*/ 174978 h 3799169"/>
              <a:gd name="connsiteX32" fmla="*/ 1680939 w 4164495"/>
              <a:gd name="connsiteY32" fmla="*/ 1176489 h 3799169"/>
              <a:gd name="connsiteX33" fmla="*/ 1353443 w 4164495"/>
              <a:gd name="connsiteY33" fmla="*/ 1399114 h 3799169"/>
              <a:gd name="connsiteX34" fmla="*/ 868139 w 4164495"/>
              <a:gd name="connsiteY34" fmla="*/ 995867 h 3799169"/>
              <a:gd name="connsiteX35" fmla="*/ 732672 w 4164495"/>
              <a:gd name="connsiteY35" fmla="*/ 939422 h 3799169"/>
              <a:gd name="connsiteX36" fmla="*/ 540761 w 4164495"/>
              <a:gd name="connsiteY36" fmla="*/ 950711 h 3799169"/>
              <a:gd name="connsiteX37" fmla="*/ 337561 w 4164495"/>
              <a:gd name="connsiteY37" fmla="*/ 1041022 h 3799169"/>
              <a:gd name="connsiteX38" fmla="*/ 235961 w 4164495"/>
              <a:gd name="connsiteY38" fmla="*/ 1244222 h 3799169"/>
              <a:gd name="connsiteX39" fmla="*/ 57299 w 4164495"/>
              <a:gd name="connsiteY39" fmla="*/ 1687146 h 3799169"/>
              <a:gd name="connsiteX40" fmla="*/ 213383 w 4164495"/>
              <a:gd name="connsiteY40" fmla="*/ 2237645 h 3799169"/>
              <a:gd name="connsiteX41" fmla="*/ 540761 w 4164495"/>
              <a:gd name="connsiteY41" fmla="*/ 2440845 h 3799169"/>
              <a:gd name="connsiteX42" fmla="*/ 947161 w 4164495"/>
              <a:gd name="connsiteY42" fmla="*/ 2655334 h 3799169"/>
              <a:gd name="connsiteX43" fmla="*/ 1071339 w 4164495"/>
              <a:gd name="connsiteY43" fmla="*/ 3264934 h 3799169"/>
              <a:gd name="connsiteX44" fmla="*/ 1353443 w 4164495"/>
              <a:gd name="connsiteY44" fmla="*/ 3127306 h 3799169"/>
              <a:gd name="connsiteX45" fmla="*/ 1669650 w 4164495"/>
              <a:gd name="connsiteY45" fmla="*/ 3716489 h 3799169"/>
              <a:gd name="connsiteX46" fmla="*/ 1793828 w 4164495"/>
              <a:gd name="connsiteY46" fmla="*/ 3479422 h 3799169"/>
              <a:gd name="connsiteX47" fmla="*/ 2064761 w 4164495"/>
              <a:gd name="connsiteY47" fmla="*/ 3614889 h 3799169"/>
              <a:gd name="connsiteX48" fmla="*/ 2346983 w 4164495"/>
              <a:gd name="connsiteY48" fmla="*/ 3660045 h 3799169"/>
              <a:gd name="connsiteX49" fmla="*/ 2341339 w 4164495"/>
              <a:gd name="connsiteY49" fmla="*/ 3516299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341339 w 4164495"/>
              <a:gd name="connsiteY48" fmla="*/ 3516299 h 3799169"/>
              <a:gd name="connsiteX49" fmla="*/ 2269869 w 4164495"/>
              <a:gd name="connsiteY49" fmla="*/ 3300081 h 3799169"/>
              <a:gd name="connsiteX50" fmla="*/ 2226764 w 4164495"/>
              <a:gd name="connsiteY50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269869 w 4164495"/>
              <a:gd name="connsiteY48" fmla="*/ 3300081 h 3799169"/>
              <a:gd name="connsiteX49" fmla="*/ 2226764 w 4164495"/>
              <a:gd name="connsiteY49" fmla="*/ 2941737 h 3799169"/>
              <a:gd name="connsiteX0" fmla="*/ 2226764 w 4164495"/>
              <a:gd name="connsiteY0" fmla="*/ 2941737 h 3799169"/>
              <a:gd name="connsiteX1" fmla="*/ 2775961 w 4164495"/>
              <a:gd name="connsiteY1" fmla="*/ 2700489 h 3799169"/>
              <a:gd name="connsiteX2" fmla="*/ 2663215 w 4164495"/>
              <a:gd name="connsiteY2" fmla="*/ 2328107 h 3799169"/>
              <a:gd name="connsiteX3" fmla="*/ 2922717 w 4164495"/>
              <a:gd name="connsiteY3" fmla="*/ 2463422 h 3799169"/>
              <a:gd name="connsiteX4" fmla="*/ 3453295 w 4164495"/>
              <a:gd name="connsiteY4" fmla="*/ 2248934 h 3799169"/>
              <a:gd name="connsiteX5" fmla="*/ 3475872 w 4164495"/>
              <a:gd name="connsiteY5" fmla="*/ 2203778 h 3799169"/>
              <a:gd name="connsiteX6" fmla="*/ 3509739 w 4164495"/>
              <a:gd name="connsiteY6" fmla="*/ 2237645 h 3799169"/>
              <a:gd name="connsiteX7" fmla="*/ 3532317 w 4164495"/>
              <a:gd name="connsiteY7" fmla="*/ 2327956 h 3799169"/>
              <a:gd name="connsiteX8" fmla="*/ 3577472 w 4164495"/>
              <a:gd name="connsiteY8" fmla="*/ 2361822 h 3799169"/>
              <a:gd name="connsiteX9" fmla="*/ 3622628 w 4164495"/>
              <a:gd name="connsiteY9" fmla="*/ 2429556 h 3799169"/>
              <a:gd name="connsiteX10" fmla="*/ 3735517 w 4164495"/>
              <a:gd name="connsiteY10" fmla="*/ 2508578 h 3799169"/>
              <a:gd name="connsiteX11" fmla="*/ 3848406 w 4164495"/>
              <a:gd name="connsiteY11" fmla="*/ 2576311 h 3799169"/>
              <a:gd name="connsiteX12" fmla="*/ 3855814 w 4164495"/>
              <a:gd name="connsiteY12" fmla="*/ 2584779 h 3799169"/>
              <a:gd name="connsiteX13" fmla="*/ 3961295 w 4164495"/>
              <a:gd name="connsiteY13" fmla="*/ 2632756 h 3799169"/>
              <a:gd name="connsiteX14" fmla="*/ 4085472 w 4164495"/>
              <a:gd name="connsiteY14" fmla="*/ 2666622 h 3799169"/>
              <a:gd name="connsiteX15" fmla="*/ 4164495 w 4164495"/>
              <a:gd name="connsiteY15" fmla="*/ 2576311 h 3799169"/>
              <a:gd name="connsiteX16" fmla="*/ 4141917 w 4164495"/>
              <a:gd name="connsiteY16" fmla="*/ 2373111 h 3799169"/>
              <a:gd name="connsiteX17" fmla="*/ 4108050 w 4164495"/>
              <a:gd name="connsiteY17" fmla="*/ 2305378 h 3799169"/>
              <a:gd name="connsiteX18" fmla="*/ 4017739 w 4164495"/>
              <a:gd name="connsiteY18" fmla="*/ 2215067 h 3799169"/>
              <a:gd name="connsiteX19" fmla="*/ 3882272 w 4164495"/>
              <a:gd name="connsiteY19" fmla="*/ 2057022 h 3799169"/>
              <a:gd name="connsiteX20" fmla="*/ 3746806 w 4164495"/>
              <a:gd name="connsiteY20" fmla="*/ 1921556 h 3799169"/>
              <a:gd name="connsiteX21" fmla="*/ 3656495 w 4164495"/>
              <a:gd name="connsiteY21" fmla="*/ 1842534 h 3799169"/>
              <a:gd name="connsiteX22" fmla="*/ 3566183 w 4164495"/>
              <a:gd name="connsiteY22" fmla="*/ 1740934 h 3799169"/>
              <a:gd name="connsiteX23" fmla="*/ 3385561 w 4164495"/>
              <a:gd name="connsiteY23" fmla="*/ 1560311 h 3799169"/>
              <a:gd name="connsiteX24" fmla="*/ 3329117 w 4164495"/>
              <a:gd name="connsiteY24" fmla="*/ 1481289 h 3799169"/>
              <a:gd name="connsiteX25" fmla="*/ 3330246 w 4164495"/>
              <a:gd name="connsiteY25" fmla="*/ 1471129 h 3799169"/>
              <a:gd name="connsiteX26" fmla="*/ 3159783 w 4164495"/>
              <a:gd name="connsiteY26" fmla="*/ 1266800 h 3799169"/>
              <a:gd name="connsiteX27" fmla="*/ 2617917 w 4164495"/>
              <a:gd name="connsiteY27" fmla="*/ 724934 h 3799169"/>
              <a:gd name="connsiteX28" fmla="*/ 2289547 w 4164495"/>
              <a:gd name="connsiteY28" fmla="*/ 535018 h 3799169"/>
              <a:gd name="connsiteX29" fmla="*/ 2001515 w 4164495"/>
              <a:gd name="connsiteY29" fmla="*/ 174978 h 3799169"/>
              <a:gd name="connsiteX30" fmla="*/ 1209427 w 4164495"/>
              <a:gd name="connsiteY30" fmla="*/ 174978 h 3799169"/>
              <a:gd name="connsiteX31" fmla="*/ 1680939 w 4164495"/>
              <a:gd name="connsiteY31" fmla="*/ 1176489 h 3799169"/>
              <a:gd name="connsiteX32" fmla="*/ 1353443 w 4164495"/>
              <a:gd name="connsiteY32" fmla="*/ 1399114 h 3799169"/>
              <a:gd name="connsiteX33" fmla="*/ 868139 w 4164495"/>
              <a:gd name="connsiteY33" fmla="*/ 995867 h 3799169"/>
              <a:gd name="connsiteX34" fmla="*/ 732672 w 4164495"/>
              <a:gd name="connsiteY34" fmla="*/ 939422 h 3799169"/>
              <a:gd name="connsiteX35" fmla="*/ 540761 w 4164495"/>
              <a:gd name="connsiteY35" fmla="*/ 950711 h 3799169"/>
              <a:gd name="connsiteX36" fmla="*/ 337561 w 4164495"/>
              <a:gd name="connsiteY36" fmla="*/ 1041022 h 3799169"/>
              <a:gd name="connsiteX37" fmla="*/ 235961 w 4164495"/>
              <a:gd name="connsiteY37" fmla="*/ 1244222 h 3799169"/>
              <a:gd name="connsiteX38" fmla="*/ 57299 w 4164495"/>
              <a:gd name="connsiteY38" fmla="*/ 1687146 h 3799169"/>
              <a:gd name="connsiteX39" fmla="*/ 213383 w 4164495"/>
              <a:gd name="connsiteY39" fmla="*/ 2237645 h 3799169"/>
              <a:gd name="connsiteX40" fmla="*/ 540761 w 4164495"/>
              <a:gd name="connsiteY40" fmla="*/ 2440845 h 3799169"/>
              <a:gd name="connsiteX41" fmla="*/ 947161 w 4164495"/>
              <a:gd name="connsiteY41" fmla="*/ 2655334 h 3799169"/>
              <a:gd name="connsiteX42" fmla="*/ 1071339 w 4164495"/>
              <a:gd name="connsiteY42" fmla="*/ 3264934 h 3799169"/>
              <a:gd name="connsiteX43" fmla="*/ 1353443 w 4164495"/>
              <a:gd name="connsiteY43" fmla="*/ 3127306 h 3799169"/>
              <a:gd name="connsiteX44" fmla="*/ 1669650 w 4164495"/>
              <a:gd name="connsiteY44" fmla="*/ 3716489 h 3799169"/>
              <a:gd name="connsiteX45" fmla="*/ 1793828 w 4164495"/>
              <a:gd name="connsiteY45" fmla="*/ 3479422 h 3799169"/>
              <a:gd name="connsiteX46" fmla="*/ 2064761 w 4164495"/>
              <a:gd name="connsiteY46" fmla="*/ 3614889 h 3799169"/>
              <a:gd name="connsiteX47" fmla="*/ 2346983 w 4164495"/>
              <a:gd name="connsiteY47" fmla="*/ 3660045 h 3799169"/>
              <a:gd name="connsiteX48" fmla="*/ 2269869 w 4164495"/>
              <a:gd name="connsiteY48" fmla="*/ 3300081 h 3799169"/>
              <a:gd name="connsiteX49" fmla="*/ 2226764 w 4164495"/>
              <a:gd name="connsiteY49" fmla="*/ 2941737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475872 w 4164495"/>
              <a:gd name="connsiteY47" fmla="*/ 2203778 h 3799169"/>
              <a:gd name="connsiteX48" fmla="*/ 3601179 w 4164495"/>
              <a:gd name="connsiteY48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475872 w 4164495"/>
              <a:gd name="connsiteY47" fmla="*/ 2203778 h 3799169"/>
              <a:gd name="connsiteX48" fmla="*/ 3484339 w 4164495"/>
              <a:gd name="connsiteY48" fmla="*/ 2226639 h 3799169"/>
              <a:gd name="connsiteX49" fmla="*/ 3601179 w 4164495"/>
              <a:gd name="connsiteY49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475872 w 4164495"/>
              <a:gd name="connsiteY47" fmla="*/ 2203778 h 3799169"/>
              <a:gd name="connsiteX48" fmla="*/ 3601179 w 4164495"/>
              <a:gd name="connsiteY48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601179 w 4164495"/>
              <a:gd name="connsiteY47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522439 w 4164495"/>
              <a:gd name="connsiteY47" fmla="*/ 2257119 h 3799169"/>
              <a:gd name="connsiteX48" fmla="*/ 3601179 w 4164495"/>
              <a:gd name="connsiteY48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601179 w 4164495"/>
              <a:gd name="connsiteY47" fmla="*/ 2329085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532317 w 4164495"/>
              <a:gd name="connsiteY47" fmla="*/ 2327956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622628 w 4164495"/>
              <a:gd name="connsiteY2" fmla="*/ 2429556 h 3799169"/>
              <a:gd name="connsiteX3" fmla="*/ 3735517 w 4164495"/>
              <a:gd name="connsiteY3" fmla="*/ 2508578 h 3799169"/>
              <a:gd name="connsiteX4" fmla="*/ 3848406 w 4164495"/>
              <a:gd name="connsiteY4" fmla="*/ 2576311 h 3799169"/>
              <a:gd name="connsiteX5" fmla="*/ 3855814 w 4164495"/>
              <a:gd name="connsiteY5" fmla="*/ 2584779 h 3799169"/>
              <a:gd name="connsiteX6" fmla="*/ 3961295 w 4164495"/>
              <a:gd name="connsiteY6" fmla="*/ 2632756 h 3799169"/>
              <a:gd name="connsiteX7" fmla="*/ 4085472 w 4164495"/>
              <a:gd name="connsiteY7" fmla="*/ 2666622 h 3799169"/>
              <a:gd name="connsiteX8" fmla="*/ 4164495 w 4164495"/>
              <a:gd name="connsiteY8" fmla="*/ 2576311 h 3799169"/>
              <a:gd name="connsiteX9" fmla="*/ 4141917 w 4164495"/>
              <a:gd name="connsiteY9" fmla="*/ 2373111 h 3799169"/>
              <a:gd name="connsiteX10" fmla="*/ 4108050 w 4164495"/>
              <a:gd name="connsiteY10" fmla="*/ 2305378 h 3799169"/>
              <a:gd name="connsiteX11" fmla="*/ 4017739 w 4164495"/>
              <a:gd name="connsiteY11" fmla="*/ 2215067 h 3799169"/>
              <a:gd name="connsiteX12" fmla="*/ 3882272 w 4164495"/>
              <a:gd name="connsiteY12" fmla="*/ 2057022 h 3799169"/>
              <a:gd name="connsiteX13" fmla="*/ 3746806 w 4164495"/>
              <a:gd name="connsiteY13" fmla="*/ 1921556 h 3799169"/>
              <a:gd name="connsiteX14" fmla="*/ 3656495 w 4164495"/>
              <a:gd name="connsiteY14" fmla="*/ 1842534 h 3799169"/>
              <a:gd name="connsiteX15" fmla="*/ 3566183 w 4164495"/>
              <a:gd name="connsiteY15" fmla="*/ 1740934 h 3799169"/>
              <a:gd name="connsiteX16" fmla="*/ 3385561 w 4164495"/>
              <a:gd name="connsiteY16" fmla="*/ 1560311 h 3799169"/>
              <a:gd name="connsiteX17" fmla="*/ 3329117 w 4164495"/>
              <a:gd name="connsiteY17" fmla="*/ 1481289 h 3799169"/>
              <a:gd name="connsiteX18" fmla="*/ 3330246 w 4164495"/>
              <a:gd name="connsiteY18" fmla="*/ 1471129 h 3799169"/>
              <a:gd name="connsiteX19" fmla="*/ 3159783 w 4164495"/>
              <a:gd name="connsiteY19" fmla="*/ 1266800 h 3799169"/>
              <a:gd name="connsiteX20" fmla="*/ 2617917 w 4164495"/>
              <a:gd name="connsiteY20" fmla="*/ 724934 h 3799169"/>
              <a:gd name="connsiteX21" fmla="*/ 2289547 w 4164495"/>
              <a:gd name="connsiteY21" fmla="*/ 535018 h 3799169"/>
              <a:gd name="connsiteX22" fmla="*/ 2001515 w 4164495"/>
              <a:gd name="connsiteY22" fmla="*/ 174978 h 3799169"/>
              <a:gd name="connsiteX23" fmla="*/ 1209427 w 4164495"/>
              <a:gd name="connsiteY23" fmla="*/ 174978 h 3799169"/>
              <a:gd name="connsiteX24" fmla="*/ 1680939 w 4164495"/>
              <a:gd name="connsiteY24" fmla="*/ 1176489 h 3799169"/>
              <a:gd name="connsiteX25" fmla="*/ 1353443 w 4164495"/>
              <a:gd name="connsiteY25" fmla="*/ 1399114 h 3799169"/>
              <a:gd name="connsiteX26" fmla="*/ 868139 w 4164495"/>
              <a:gd name="connsiteY26" fmla="*/ 995867 h 3799169"/>
              <a:gd name="connsiteX27" fmla="*/ 732672 w 4164495"/>
              <a:gd name="connsiteY27" fmla="*/ 939422 h 3799169"/>
              <a:gd name="connsiteX28" fmla="*/ 540761 w 4164495"/>
              <a:gd name="connsiteY28" fmla="*/ 950711 h 3799169"/>
              <a:gd name="connsiteX29" fmla="*/ 337561 w 4164495"/>
              <a:gd name="connsiteY29" fmla="*/ 1041022 h 3799169"/>
              <a:gd name="connsiteX30" fmla="*/ 235961 w 4164495"/>
              <a:gd name="connsiteY30" fmla="*/ 1244222 h 3799169"/>
              <a:gd name="connsiteX31" fmla="*/ 57299 w 4164495"/>
              <a:gd name="connsiteY31" fmla="*/ 1687146 h 3799169"/>
              <a:gd name="connsiteX32" fmla="*/ 213383 w 4164495"/>
              <a:gd name="connsiteY32" fmla="*/ 2237645 h 3799169"/>
              <a:gd name="connsiteX33" fmla="*/ 540761 w 4164495"/>
              <a:gd name="connsiteY33" fmla="*/ 2440845 h 3799169"/>
              <a:gd name="connsiteX34" fmla="*/ 947161 w 4164495"/>
              <a:gd name="connsiteY34" fmla="*/ 2655334 h 3799169"/>
              <a:gd name="connsiteX35" fmla="*/ 1071339 w 4164495"/>
              <a:gd name="connsiteY35" fmla="*/ 3264934 h 3799169"/>
              <a:gd name="connsiteX36" fmla="*/ 1353443 w 4164495"/>
              <a:gd name="connsiteY36" fmla="*/ 3127306 h 3799169"/>
              <a:gd name="connsiteX37" fmla="*/ 1669650 w 4164495"/>
              <a:gd name="connsiteY37" fmla="*/ 3716489 h 3799169"/>
              <a:gd name="connsiteX38" fmla="*/ 1793828 w 4164495"/>
              <a:gd name="connsiteY38" fmla="*/ 3479422 h 3799169"/>
              <a:gd name="connsiteX39" fmla="*/ 2064761 w 4164495"/>
              <a:gd name="connsiteY39" fmla="*/ 3614889 h 3799169"/>
              <a:gd name="connsiteX40" fmla="*/ 2346983 w 4164495"/>
              <a:gd name="connsiteY40" fmla="*/ 3660045 h 3799169"/>
              <a:gd name="connsiteX41" fmla="*/ 2269869 w 4164495"/>
              <a:gd name="connsiteY41" fmla="*/ 3300081 h 3799169"/>
              <a:gd name="connsiteX42" fmla="*/ 2226764 w 4164495"/>
              <a:gd name="connsiteY42" fmla="*/ 2941737 h 3799169"/>
              <a:gd name="connsiteX43" fmla="*/ 2775961 w 4164495"/>
              <a:gd name="connsiteY43" fmla="*/ 2700489 h 3799169"/>
              <a:gd name="connsiteX44" fmla="*/ 2663215 w 4164495"/>
              <a:gd name="connsiteY44" fmla="*/ 2328107 h 3799169"/>
              <a:gd name="connsiteX45" fmla="*/ 2922717 w 4164495"/>
              <a:gd name="connsiteY45" fmla="*/ 2463422 h 3799169"/>
              <a:gd name="connsiteX46" fmla="*/ 3453295 w 4164495"/>
              <a:gd name="connsiteY46" fmla="*/ 2248934 h 3799169"/>
              <a:gd name="connsiteX47" fmla="*/ 3532317 w 4164495"/>
              <a:gd name="connsiteY47" fmla="*/ 2327956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735517 w 4164495"/>
              <a:gd name="connsiteY2" fmla="*/ 2508578 h 3799169"/>
              <a:gd name="connsiteX3" fmla="*/ 3848406 w 4164495"/>
              <a:gd name="connsiteY3" fmla="*/ 2576311 h 3799169"/>
              <a:gd name="connsiteX4" fmla="*/ 3855814 w 4164495"/>
              <a:gd name="connsiteY4" fmla="*/ 2584779 h 3799169"/>
              <a:gd name="connsiteX5" fmla="*/ 3961295 w 4164495"/>
              <a:gd name="connsiteY5" fmla="*/ 2632756 h 3799169"/>
              <a:gd name="connsiteX6" fmla="*/ 4085472 w 4164495"/>
              <a:gd name="connsiteY6" fmla="*/ 2666622 h 3799169"/>
              <a:gd name="connsiteX7" fmla="*/ 4164495 w 4164495"/>
              <a:gd name="connsiteY7" fmla="*/ 2576311 h 3799169"/>
              <a:gd name="connsiteX8" fmla="*/ 4141917 w 4164495"/>
              <a:gd name="connsiteY8" fmla="*/ 2373111 h 3799169"/>
              <a:gd name="connsiteX9" fmla="*/ 4108050 w 4164495"/>
              <a:gd name="connsiteY9" fmla="*/ 2305378 h 3799169"/>
              <a:gd name="connsiteX10" fmla="*/ 4017739 w 4164495"/>
              <a:gd name="connsiteY10" fmla="*/ 2215067 h 3799169"/>
              <a:gd name="connsiteX11" fmla="*/ 3882272 w 4164495"/>
              <a:gd name="connsiteY11" fmla="*/ 2057022 h 3799169"/>
              <a:gd name="connsiteX12" fmla="*/ 3746806 w 4164495"/>
              <a:gd name="connsiteY12" fmla="*/ 1921556 h 3799169"/>
              <a:gd name="connsiteX13" fmla="*/ 3656495 w 4164495"/>
              <a:gd name="connsiteY13" fmla="*/ 1842534 h 3799169"/>
              <a:gd name="connsiteX14" fmla="*/ 3566183 w 4164495"/>
              <a:gd name="connsiteY14" fmla="*/ 1740934 h 3799169"/>
              <a:gd name="connsiteX15" fmla="*/ 3385561 w 4164495"/>
              <a:gd name="connsiteY15" fmla="*/ 1560311 h 3799169"/>
              <a:gd name="connsiteX16" fmla="*/ 3329117 w 4164495"/>
              <a:gd name="connsiteY16" fmla="*/ 1481289 h 3799169"/>
              <a:gd name="connsiteX17" fmla="*/ 3330246 w 4164495"/>
              <a:gd name="connsiteY17" fmla="*/ 1471129 h 3799169"/>
              <a:gd name="connsiteX18" fmla="*/ 3159783 w 4164495"/>
              <a:gd name="connsiteY18" fmla="*/ 1266800 h 3799169"/>
              <a:gd name="connsiteX19" fmla="*/ 2617917 w 4164495"/>
              <a:gd name="connsiteY19" fmla="*/ 724934 h 3799169"/>
              <a:gd name="connsiteX20" fmla="*/ 2289547 w 4164495"/>
              <a:gd name="connsiteY20" fmla="*/ 535018 h 3799169"/>
              <a:gd name="connsiteX21" fmla="*/ 2001515 w 4164495"/>
              <a:gd name="connsiteY21" fmla="*/ 174978 h 3799169"/>
              <a:gd name="connsiteX22" fmla="*/ 1209427 w 4164495"/>
              <a:gd name="connsiteY22" fmla="*/ 174978 h 3799169"/>
              <a:gd name="connsiteX23" fmla="*/ 1680939 w 4164495"/>
              <a:gd name="connsiteY23" fmla="*/ 1176489 h 3799169"/>
              <a:gd name="connsiteX24" fmla="*/ 1353443 w 4164495"/>
              <a:gd name="connsiteY24" fmla="*/ 1399114 h 3799169"/>
              <a:gd name="connsiteX25" fmla="*/ 868139 w 4164495"/>
              <a:gd name="connsiteY25" fmla="*/ 995867 h 3799169"/>
              <a:gd name="connsiteX26" fmla="*/ 732672 w 4164495"/>
              <a:gd name="connsiteY26" fmla="*/ 939422 h 3799169"/>
              <a:gd name="connsiteX27" fmla="*/ 540761 w 4164495"/>
              <a:gd name="connsiteY27" fmla="*/ 950711 h 3799169"/>
              <a:gd name="connsiteX28" fmla="*/ 337561 w 4164495"/>
              <a:gd name="connsiteY28" fmla="*/ 1041022 h 3799169"/>
              <a:gd name="connsiteX29" fmla="*/ 235961 w 4164495"/>
              <a:gd name="connsiteY29" fmla="*/ 1244222 h 3799169"/>
              <a:gd name="connsiteX30" fmla="*/ 57299 w 4164495"/>
              <a:gd name="connsiteY30" fmla="*/ 1687146 h 3799169"/>
              <a:gd name="connsiteX31" fmla="*/ 213383 w 4164495"/>
              <a:gd name="connsiteY31" fmla="*/ 2237645 h 3799169"/>
              <a:gd name="connsiteX32" fmla="*/ 540761 w 4164495"/>
              <a:gd name="connsiteY32" fmla="*/ 2440845 h 3799169"/>
              <a:gd name="connsiteX33" fmla="*/ 947161 w 4164495"/>
              <a:gd name="connsiteY33" fmla="*/ 2655334 h 3799169"/>
              <a:gd name="connsiteX34" fmla="*/ 1071339 w 4164495"/>
              <a:gd name="connsiteY34" fmla="*/ 3264934 h 3799169"/>
              <a:gd name="connsiteX35" fmla="*/ 1353443 w 4164495"/>
              <a:gd name="connsiteY35" fmla="*/ 3127306 h 3799169"/>
              <a:gd name="connsiteX36" fmla="*/ 1669650 w 4164495"/>
              <a:gd name="connsiteY36" fmla="*/ 3716489 h 3799169"/>
              <a:gd name="connsiteX37" fmla="*/ 1793828 w 4164495"/>
              <a:gd name="connsiteY37" fmla="*/ 3479422 h 3799169"/>
              <a:gd name="connsiteX38" fmla="*/ 2064761 w 4164495"/>
              <a:gd name="connsiteY38" fmla="*/ 3614889 h 3799169"/>
              <a:gd name="connsiteX39" fmla="*/ 2346983 w 4164495"/>
              <a:gd name="connsiteY39" fmla="*/ 3660045 h 3799169"/>
              <a:gd name="connsiteX40" fmla="*/ 2269869 w 4164495"/>
              <a:gd name="connsiteY40" fmla="*/ 3300081 h 3799169"/>
              <a:gd name="connsiteX41" fmla="*/ 2226764 w 4164495"/>
              <a:gd name="connsiteY41" fmla="*/ 2941737 h 3799169"/>
              <a:gd name="connsiteX42" fmla="*/ 2775961 w 4164495"/>
              <a:gd name="connsiteY42" fmla="*/ 2700489 h 3799169"/>
              <a:gd name="connsiteX43" fmla="*/ 2663215 w 4164495"/>
              <a:gd name="connsiteY43" fmla="*/ 2328107 h 3799169"/>
              <a:gd name="connsiteX44" fmla="*/ 2922717 w 4164495"/>
              <a:gd name="connsiteY44" fmla="*/ 2463422 h 3799169"/>
              <a:gd name="connsiteX45" fmla="*/ 3453295 w 4164495"/>
              <a:gd name="connsiteY45" fmla="*/ 2248934 h 3799169"/>
              <a:gd name="connsiteX46" fmla="*/ 3532317 w 4164495"/>
              <a:gd name="connsiteY46" fmla="*/ 2327956 h 3799169"/>
              <a:gd name="connsiteX0" fmla="*/ 3532317 w 4164495"/>
              <a:gd name="connsiteY0" fmla="*/ 2327956 h 3799169"/>
              <a:gd name="connsiteX1" fmla="*/ 3577472 w 4164495"/>
              <a:gd name="connsiteY1" fmla="*/ 2361822 h 3799169"/>
              <a:gd name="connsiteX2" fmla="*/ 3735517 w 4164495"/>
              <a:gd name="connsiteY2" fmla="*/ 2508578 h 3799169"/>
              <a:gd name="connsiteX3" fmla="*/ 3848406 w 4164495"/>
              <a:gd name="connsiteY3" fmla="*/ 2576311 h 3799169"/>
              <a:gd name="connsiteX4" fmla="*/ 3855814 w 4164495"/>
              <a:gd name="connsiteY4" fmla="*/ 2584779 h 3799169"/>
              <a:gd name="connsiteX5" fmla="*/ 3961295 w 4164495"/>
              <a:gd name="connsiteY5" fmla="*/ 2632756 h 3799169"/>
              <a:gd name="connsiteX6" fmla="*/ 4085472 w 4164495"/>
              <a:gd name="connsiteY6" fmla="*/ 2666622 h 3799169"/>
              <a:gd name="connsiteX7" fmla="*/ 4164495 w 4164495"/>
              <a:gd name="connsiteY7" fmla="*/ 2576311 h 3799169"/>
              <a:gd name="connsiteX8" fmla="*/ 4141917 w 4164495"/>
              <a:gd name="connsiteY8" fmla="*/ 2373111 h 3799169"/>
              <a:gd name="connsiteX9" fmla="*/ 4108050 w 4164495"/>
              <a:gd name="connsiteY9" fmla="*/ 2305378 h 3799169"/>
              <a:gd name="connsiteX10" fmla="*/ 4017739 w 4164495"/>
              <a:gd name="connsiteY10" fmla="*/ 2215067 h 3799169"/>
              <a:gd name="connsiteX11" fmla="*/ 3882272 w 4164495"/>
              <a:gd name="connsiteY11" fmla="*/ 2057022 h 3799169"/>
              <a:gd name="connsiteX12" fmla="*/ 3746806 w 4164495"/>
              <a:gd name="connsiteY12" fmla="*/ 1921556 h 3799169"/>
              <a:gd name="connsiteX13" fmla="*/ 3656495 w 4164495"/>
              <a:gd name="connsiteY13" fmla="*/ 1842534 h 3799169"/>
              <a:gd name="connsiteX14" fmla="*/ 3566183 w 4164495"/>
              <a:gd name="connsiteY14" fmla="*/ 1740934 h 3799169"/>
              <a:gd name="connsiteX15" fmla="*/ 3385561 w 4164495"/>
              <a:gd name="connsiteY15" fmla="*/ 1560311 h 3799169"/>
              <a:gd name="connsiteX16" fmla="*/ 3329117 w 4164495"/>
              <a:gd name="connsiteY16" fmla="*/ 1481289 h 3799169"/>
              <a:gd name="connsiteX17" fmla="*/ 3330246 w 4164495"/>
              <a:gd name="connsiteY17" fmla="*/ 1471129 h 3799169"/>
              <a:gd name="connsiteX18" fmla="*/ 3159783 w 4164495"/>
              <a:gd name="connsiteY18" fmla="*/ 1266800 h 3799169"/>
              <a:gd name="connsiteX19" fmla="*/ 2617917 w 4164495"/>
              <a:gd name="connsiteY19" fmla="*/ 724934 h 3799169"/>
              <a:gd name="connsiteX20" fmla="*/ 2289547 w 4164495"/>
              <a:gd name="connsiteY20" fmla="*/ 535018 h 3799169"/>
              <a:gd name="connsiteX21" fmla="*/ 2001515 w 4164495"/>
              <a:gd name="connsiteY21" fmla="*/ 174978 h 3799169"/>
              <a:gd name="connsiteX22" fmla="*/ 1209427 w 4164495"/>
              <a:gd name="connsiteY22" fmla="*/ 174978 h 3799169"/>
              <a:gd name="connsiteX23" fmla="*/ 1680939 w 4164495"/>
              <a:gd name="connsiteY23" fmla="*/ 1176489 h 3799169"/>
              <a:gd name="connsiteX24" fmla="*/ 1353443 w 4164495"/>
              <a:gd name="connsiteY24" fmla="*/ 1399114 h 3799169"/>
              <a:gd name="connsiteX25" fmla="*/ 868139 w 4164495"/>
              <a:gd name="connsiteY25" fmla="*/ 995867 h 3799169"/>
              <a:gd name="connsiteX26" fmla="*/ 732672 w 4164495"/>
              <a:gd name="connsiteY26" fmla="*/ 939422 h 3799169"/>
              <a:gd name="connsiteX27" fmla="*/ 540761 w 4164495"/>
              <a:gd name="connsiteY27" fmla="*/ 950711 h 3799169"/>
              <a:gd name="connsiteX28" fmla="*/ 337561 w 4164495"/>
              <a:gd name="connsiteY28" fmla="*/ 1041022 h 3799169"/>
              <a:gd name="connsiteX29" fmla="*/ 235961 w 4164495"/>
              <a:gd name="connsiteY29" fmla="*/ 1244222 h 3799169"/>
              <a:gd name="connsiteX30" fmla="*/ 57299 w 4164495"/>
              <a:gd name="connsiteY30" fmla="*/ 1687146 h 3799169"/>
              <a:gd name="connsiteX31" fmla="*/ 213383 w 4164495"/>
              <a:gd name="connsiteY31" fmla="*/ 2237645 h 3799169"/>
              <a:gd name="connsiteX32" fmla="*/ 540761 w 4164495"/>
              <a:gd name="connsiteY32" fmla="*/ 2440845 h 3799169"/>
              <a:gd name="connsiteX33" fmla="*/ 947161 w 4164495"/>
              <a:gd name="connsiteY33" fmla="*/ 2655334 h 3799169"/>
              <a:gd name="connsiteX34" fmla="*/ 1071339 w 4164495"/>
              <a:gd name="connsiteY34" fmla="*/ 3264934 h 3799169"/>
              <a:gd name="connsiteX35" fmla="*/ 1353443 w 4164495"/>
              <a:gd name="connsiteY35" fmla="*/ 3127306 h 3799169"/>
              <a:gd name="connsiteX36" fmla="*/ 1669650 w 4164495"/>
              <a:gd name="connsiteY36" fmla="*/ 3716489 h 3799169"/>
              <a:gd name="connsiteX37" fmla="*/ 1793828 w 4164495"/>
              <a:gd name="connsiteY37" fmla="*/ 3479422 h 3799169"/>
              <a:gd name="connsiteX38" fmla="*/ 2064761 w 4164495"/>
              <a:gd name="connsiteY38" fmla="*/ 3614889 h 3799169"/>
              <a:gd name="connsiteX39" fmla="*/ 2346983 w 4164495"/>
              <a:gd name="connsiteY39" fmla="*/ 3660045 h 3799169"/>
              <a:gd name="connsiteX40" fmla="*/ 2269869 w 4164495"/>
              <a:gd name="connsiteY40" fmla="*/ 3300081 h 3799169"/>
              <a:gd name="connsiteX41" fmla="*/ 2226764 w 4164495"/>
              <a:gd name="connsiteY41" fmla="*/ 2941737 h 3799169"/>
              <a:gd name="connsiteX42" fmla="*/ 2775961 w 4164495"/>
              <a:gd name="connsiteY42" fmla="*/ 2700489 h 3799169"/>
              <a:gd name="connsiteX43" fmla="*/ 2663215 w 4164495"/>
              <a:gd name="connsiteY43" fmla="*/ 2328107 h 3799169"/>
              <a:gd name="connsiteX44" fmla="*/ 2922717 w 4164495"/>
              <a:gd name="connsiteY44" fmla="*/ 2463422 h 3799169"/>
              <a:gd name="connsiteX45" fmla="*/ 3453295 w 4164495"/>
              <a:gd name="connsiteY45" fmla="*/ 2248934 h 3799169"/>
              <a:gd name="connsiteX46" fmla="*/ 3532317 w 4164495"/>
              <a:gd name="connsiteY46" fmla="*/ 2327956 h 3799169"/>
              <a:gd name="connsiteX0" fmla="*/ 3453295 w 4164495"/>
              <a:gd name="connsiteY0" fmla="*/ 2248934 h 3799169"/>
              <a:gd name="connsiteX1" fmla="*/ 3577472 w 4164495"/>
              <a:gd name="connsiteY1" fmla="*/ 2361822 h 3799169"/>
              <a:gd name="connsiteX2" fmla="*/ 3735517 w 4164495"/>
              <a:gd name="connsiteY2" fmla="*/ 2508578 h 3799169"/>
              <a:gd name="connsiteX3" fmla="*/ 3848406 w 4164495"/>
              <a:gd name="connsiteY3" fmla="*/ 2576311 h 3799169"/>
              <a:gd name="connsiteX4" fmla="*/ 3855814 w 4164495"/>
              <a:gd name="connsiteY4" fmla="*/ 2584779 h 3799169"/>
              <a:gd name="connsiteX5" fmla="*/ 3961295 w 4164495"/>
              <a:gd name="connsiteY5" fmla="*/ 2632756 h 3799169"/>
              <a:gd name="connsiteX6" fmla="*/ 4085472 w 4164495"/>
              <a:gd name="connsiteY6" fmla="*/ 2666622 h 3799169"/>
              <a:gd name="connsiteX7" fmla="*/ 4164495 w 4164495"/>
              <a:gd name="connsiteY7" fmla="*/ 2576311 h 3799169"/>
              <a:gd name="connsiteX8" fmla="*/ 4141917 w 4164495"/>
              <a:gd name="connsiteY8" fmla="*/ 2373111 h 3799169"/>
              <a:gd name="connsiteX9" fmla="*/ 4108050 w 4164495"/>
              <a:gd name="connsiteY9" fmla="*/ 2305378 h 3799169"/>
              <a:gd name="connsiteX10" fmla="*/ 4017739 w 4164495"/>
              <a:gd name="connsiteY10" fmla="*/ 2215067 h 3799169"/>
              <a:gd name="connsiteX11" fmla="*/ 3882272 w 4164495"/>
              <a:gd name="connsiteY11" fmla="*/ 2057022 h 3799169"/>
              <a:gd name="connsiteX12" fmla="*/ 3746806 w 4164495"/>
              <a:gd name="connsiteY12" fmla="*/ 1921556 h 3799169"/>
              <a:gd name="connsiteX13" fmla="*/ 3656495 w 4164495"/>
              <a:gd name="connsiteY13" fmla="*/ 1842534 h 3799169"/>
              <a:gd name="connsiteX14" fmla="*/ 3566183 w 4164495"/>
              <a:gd name="connsiteY14" fmla="*/ 1740934 h 3799169"/>
              <a:gd name="connsiteX15" fmla="*/ 3385561 w 4164495"/>
              <a:gd name="connsiteY15" fmla="*/ 1560311 h 3799169"/>
              <a:gd name="connsiteX16" fmla="*/ 3329117 w 4164495"/>
              <a:gd name="connsiteY16" fmla="*/ 1481289 h 3799169"/>
              <a:gd name="connsiteX17" fmla="*/ 3330246 w 4164495"/>
              <a:gd name="connsiteY17" fmla="*/ 1471129 h 3799169"/>
              <a:gd name="connsiteX18" fmla="*/ 3159783 w 4164495"/>
              <a:gd name="connsiteY18" fmla="*/ 1266800 h 3799169"/>
              <a:gd name="connsiteX19" fmla="*/ 2617917 w 4164495"/>
              <a:gd name="connsiteY19" fmla="*/ 724934 h 3799169"/>
              <a:gd name="connsiteX20" fmla="*/ 2289547 w 4164495"/>
              <a:gd name="connsiteY20" fmla="*/ 535018 h 3799169"/>
              <a:gd name="connsiteX21" fmla="*/ 2001515 w 4164495"/>
              <a:gd name="connsiteY21" fmla="*/ 174978 h 3799169"/>
              <a:gd name="connsiteX22" fmla="*/ 1209427 w 4164495"/>
              <a:gd name="connsiteY22" fmla="*/ 174978 h 3799169"/>
              <a:gd name="connsiteX23" fmla="*/ 1680939 w 4164495"/>
              <a:gd name="connsiteY23" fmla="*/ 1176489 h 3799169"/>
              <a:gd name="connsiteX24" fmla="*/ 1353443 w 4164495"/>
              <a:gd name="connsiteY24" fmla="*/ 1399114 h 3799169"/>
              <a:gd name="connsiteX25" fmla="*/ 868139 w 4164495"/>
              <a:gd name="connsiteY25" fmla="*/ 995867 h 3799169"/>
              <a:gd name="connsiteX26" fmla="*/ 732672 w 4164495"/>
              <a:gd name="connsiteY26" fmla="*/ 939422 h 3799169"/>
              <a:gd name="connsiteX27" fmla="*/ 540761 w 4164495"/>
              <a:gd name="connsiteY27" fmla="*/ 950711 h 3799169"/>
              <a:gd name="connsiteX28" fmla="*/ 337561 w 4164495"/>
              <a:gd name="connsiteY28" fmla="*/ 1041022 h 3799169"/>
              <a:gd name="connsiteX29" fmla="*/ 235961 w 4164495"/>
              <a:gd name="connsiteY29" fmla="*/ 1244222 h 3799169"/>
              <a:gd name="connsiteX30" fmla="*/ 57299 w 4164495"/>
              <a:gd name="connsiteY30" fmla="*/ 1687146 h 3799169"/>
              <a:gd name="connsiteX31" fmla="*/ 213383 w 4164495"/>
              <a:gd name="connsiteY31" fmla="*/ 2237645 h 3799169"/>
              <a:gd name="connsiteX32" fmla="*/ 540761 w 4164495"/>
              <a:gd name="connsiteY32" fmla="*/ 2440845 h 3799169"/>
              <a:gd name="connsiteX33" fmla="*/ 947161 w 4164495"/>
              <a:gd name="connsiteY33" fmla="*/ 2655334 h 3799169"/>
              <a:gd name="connsiteX34" fmla="*/ 1071339 w 4164495"/>
              <a:gd name="connsiteY34" fmla="*/ 3264934 h 3799169"/>
              <a:gd name="connsiteX35" fmla="*/ 1353443 w 4164495"/>
              <a:gd name="connsiteY35" fmla="*/ 3127306 h 3799169"/>
              <a:gd name="connsiteX36" fmla="*/ 1669650 w 4164495"/>
              <a:gd name="connsiteY36" fmla="*/ 3716489 h 3799169"/>
              <a:gd name="connsiteX37" fmla="*/ 1793828 w 4164495"/>
              <a:gd name="connsiteY37" fmla="*/ 3479422 h 3799169"/>
              <a:gd name="connsiteX38" fmla="*/ 2064761 w 4164495"/>
              <a:gd name="connsiteY38" fmla="*/ 3614889 h 3799169"/>
              <a:gd name="connsiteX39" fmla="*/ 2346983 w 4164495"/>
              <a:gd name="connsiteY39" fmla="*/ 3660045 h 3799169"/>
              <a:gd name="connsiteX40" fmla="*/ 2269869 w 4164495"/>
              <a:gd name="connsiteY40" fmla="*/ 3300081 h 3799169"/>
              <a:gd name="connsiteX41" fmla="*/ 2226764 w 4164495"/>
              <a:gd name="connsiteY41" fmla="*/ 2941737 h 3799169"/>
              <a:gd name="connsiteX42" fmla="*/ 2775961 w 4164495"/>
              <a:gd name="connsiteY42" fmla="*/ 2700489 h 3799169"/>
              <a:gd name="connsiteX43" fmla="*/ 2663215 w 4164495"/>
              <a:gd name="connsiteY43" fmla="*/ 2328107 h 3799169"/>
              <a:gd name="connsiteX44" fmla="*/ 2922717 w 4164495"/>
              <a:gd name="connsiteY44" fmla="*/ 2463422 h 3799169"/>
              <a:gd name="connsiteX45" fmla="*/ 3453295 w 4164495"/>
              <a:gd name="connsiteY45" fmla="*/ 2248934 h 3799169"/>
              <a:gd name="connsiteX0" fmla="*/ 3453295 w 4164495"/>
              <a:gd name="connsiteY0" fmla="*/ 2248934 h 3799169"/>
              <a:gd name="connsiteX1" fmla="*/ 3577472 w 4164495"/>
              <a:gd name="connsiteY1" fmla="*/ 2361822 h 3799169"/>
              <a:gd name="connsiteX2" fmla="*/ 3735517 w 4164495"/>
              <a:gd name="connsiteY2" fmla="*/ 2508578 h 3799169"/>
              <a:gd name="connsiteX3" fmla="*/ 3848406 w 4164495"/>
              <a:gd name="connsiteY3" fmla="*/ 2576311 h 3799169"/>
              <a:gd name="connsiteX4" fmla="*/ 3855814 w 4164495"/>
              <a:gd name="connsiteY4" fmla="*/ 2584779 h 3799169"/>
              <a:gd name="connsiteX5" fmla="*/ 3961295 w 4164495"/>
              <a:gd name="connsiteY5" fmla="*/ 2632756 h 3799169"/>
              <a:gd name="connsiteX6" fmla="*/ 4085472 w 4164495"/>
              <a:gd name="connsiteY6" fmla="*/ 2666622 h 3799169"/>
              <a:gd name="connsiteX7" fmla="*/ 4164495 w 4164495"/>
              <a:gd name="connsiteY7" fmla="*/ 2576311 h 3799169"/>
              <a:gd name="connsiteX8" fmla="*/ 4141917 w 4164495"/>
              <a:gd name="connsiteY8" fmla="*/ 2373111 h 3799169"/>
              <a:gd name="connsiteX9" fmla="*/ 4108050 w 4164495"/>
              <a:gd name="connsiteY9" fmla="*/ 2305378 h 3799169"/>
              <a:gd name="connsiteX10" fmla="*/ 4017739 w 4164495"/>
              <a:gd name="connsiteY10" fmla="*/ 2215067 h 3799169"/>
              <a:gd name="connsiteX11" fmla="*/ 3882272 w 4164495"/>
              <a:gd name="connsiteY11" fmla="*/ 2057022 h 3799169"/>
              <a:gd name="connsiteX12" fmla="*/ 3746806 w 4164495"/>
              <a:gd name="connsiteY12" fmla="*/ 1921556 h 3799169"/>
              <a:gd name="connsiteX13" fmla="*/ 3656495 w 4164495"/>
              <a:gd name="connsiteY13" fmla="*/ 1842534 h 3799169"/>
              <a:gd name="connsiteX14" fmla="*/ 3566183 w 4164495"/>
              <a:gd name="connsiteY14" fmla="*/ 1740934 h 3799169"/>
              <a:gd name="connsiteX15" fmla="*/ 3385561 w 4164495"/>
              <a:gd name="connsiteY15" fmla="*/ 1560311 h 3799169"/>
              <a:gd name="connsiteX16" fmla="*/ 3329117 w 4164495"/>
              <a:gd name="connsiteY16" fmla="*/ 1481289 h 3799169"/>
              <a:gd name="connsiteX17" fmla="*/ 3330246 w 4164495"/>
              <a:gd name="connsiteY17" fmla="*/ 1471129 h 3799169"/>
              <a:gd name="connsiteX18" fmla="*/ 3159783 w 4164495"/>
              <a:gd name="connsiteY18" fmla="*/ 1266800 h 3799169"/>
              <a:gd name="connsiteX19" fmla="*/ 2617917 w 4164495"/>
              <a:gd name="connsiteY19" fmla="*/ 724934 h 3799169"/>
              <a:gd name="connsiteX20" fmla="*/ 2289547 w 4164495"/>
              <a:gd name="connsiteY20" fmla="*/ 535018 h 3799169"/>
              <a:gd name="connsiteX21" fmla="*/ 2001515 w 4164495"/>
              <a:gd name="connsiteY21" fmla="*/ 174978 h 3799169"/>
              <a:gd name="connsiteX22" fmla="*/ 1209427 w 4164495"/>
              <a:gd name="connsiteY22" fmla="*/ 174978 h 3799169"/>
              <a:gd name="connsiteX23" fmla="*/ 1680939 w 4164495"/>
              <a:gd name="connsiteY23" fmla="*/ 1176489 h 3799169"/>
              <a:gd name="connsiteX24" fmla="*/ 1353443 w 4164495"/>
              <a:gd name="connsiteY24" fmla="*/ 1399114 h 3799169"/>
              <a:gd name="connsiteX25" fmla="*/ 868139 w 4164495"/>
              <a:gd name="connsiteY25" fmla="*/ 995867 h 3799169"/>
              <a:gd name="connsiteX26" fmla="*/ 732672 w 4164495"/>
              <a:gd name="connsiteY26" fmla="*/ 939422 h 3799169"/>
              <a:gd name="connsiteX27" fmla="*/ 540761 w 4164495"/>
              <a:gd name="connsiteY27" fmla="*/ 950711 h 3799169"/>
              <a:gd name="connsiteX28" fmla="*/ 337561 w 4164495"/>
              <a:gd name="connsiteY28" fmla="*/ 1041022 h 3799169"/>
              <a:gd name="connsiteX29" fmla="*/ 235961 w 4164495"/>
              <a:gd name="connsiteY29" fmla="*/ 1244222 h 3799169"/>
              <a:gd name="connsiteX30" fmla="*/ 57299 w 4164495"/>
              <a:gd name="connsiteY30" fmla="*/ 1687146 h 3799169"/>
              <a:gd name="connsiteX31" fmla="*/ 213383 w 4164495"/>
              <a:gd name="connsiteY31" fmla="*/ 2237645 h 3799169"/>
              <a:gd name="connsiteX32" fmla="*/ 540761 w 4164495"/>
              <a:gd name="connsiteY32" fmla="*/ 2440845 h 3799169"/>
              <a:gd name="connsiteX33" fmla="*/ 947161 w 4164495"/>
              <a:gd name="connsiteY33" fmla="*/ 2655334 h 3799169"/>
              <a:gd name="connsiteX34" fmla="*/ 1071339 w 4164495"/>
              <a:gd name="connsiteY34" fmla="*/ 3264934 h 3799169"/>
              <a:gd name="connsiteX35" fmla="*/ 1353443 w 4164495"/>
              <a:gd name="connsiteY35" fmla="*/ 3127306 h 3799169"/>
              <a:gd name="connsiteX36" fmla="*/ 1669650 w 4164495"/>
              <a:gd name="connsiteY36" fmla="*/ 3716489 h 3799169"/>
              <a:gd name="connsiteX37" fmla="*/ 1793828 w 4164495"/>
              <a:gd name="connsiteY37" fmla="*/ 3479422 h 3799169"/>
              <a:gd name="connsiteX38" fmla="*/ 2064761 w 4164495"/>
              <a:gd name="connsiteY38" fmla="*/ 3614889 h 3799169"/>
              <a:gd name="connsiteX39" fmla="*/ 2346983 w 4164495"/>
              <a:gd name="connsiteY39" fmla="*/ 3660045 h 3799169"/>
              <a:gd name="connsiteX40" fmla="*/ 2269869 w 4164495"/>
              <a:gd name="connsiteY40" fmla="*/ 3300081 h 3799169"/>
              <a:gd name="connsiteX41" fmla="*/ 2226764 w 4164495"/>
              <a:gd name="connsiteY41" fmla="*/ 2941737 h 3799169"/>
              <a:gd name="connsiteX42" fmla="*/ 2775961 w 4164495"/>
              <a:gd name="connsiteY42" fmla="*/ 2700489 h 3799169"/>
              <a:gd name="connsiteX43" fmla="*/ 2663215 w 4164495"/>
              <a:gd name="connsiteY43" fmla="*/ 2328107 h 3799169"/>
              <a:gd name="connsiteX44" fmla="*/ 2922717 w 4164495"/>
              <a:gd name="connsiteY44" fmla="*/ 2463422 h 3799169"/>
              <a:gd name="connsiteX45" fmla="*/ 3453295 w 4164495"/>
              <a:gd name="connsiteY45" fmla="*/ 2248934 h 3799169"/>
              <a:gd name="connsiteX0" fmla="*/ 3453295 w 4164495"/>
              <a:gd name="connsiteY0" fmla="*/ 2248934 h 3799169"/>
              <a:gd name="connsiteX1" fmla="*/ 3735517 w 4164495"/>
              <a:gd name="connsiteY1" fmla="*/ 2508578 h 3799169"/>
              <a:gd name="connsiteX2" fmla="*/ 3848406 w 4164495"/>
              <a:gd name="connsiteY2" fmla="*/ 2576311 h 3799169"/>
              <a:gd name="connsiteX3" fmla="*/ 3855814 w 4164495"/>
              <a:gd name="connsiteY3" fmla="*/ 2584779 h 3799169"/>
              <a:gd name="connsiteX4" fmla="*/ 3961295 w 4164495"/>
              <a:gd name="connsiteY4" fmla="*/ 2632756 h 3799169"/>
              <a:gd name="connsiteX5" fmla="*/ 4085472 w 4164495"/>
              <a:gd name="connsiteY5" fmla="*/ 2666622 h 3799169"/>
              <a:gd name="connsiteX6" fmla="*/ 4164495 w 4164495"/>
              <a:gd name="connsiteY6" fmla="*/ 2576311 h 3799169"/>
              <a:gd name="connsiteX7" fmla="*/ 4141917 w 4164495"/>
              <a:gd name="connsiteY7" fmla="*/ 2373111 h 3799169"/>
              <a:gd name="connsiteX8" fmla="*/ 4108050 w 4164495"/>
              <a:gd name="connsiteY8" fmla="*/ 2305378 h 3799169"/>
              <a:gd name="connsiteX9" fmla="*/ 4017739 w 4164495"/>
              <a:gd name="connsiteY9" fmla="*/ 2215067 h 3799169"/>
              <a:gd name="connsiteX10" fmla="*/ 3882272 w 4164495"/>
              <a:gd name="connsiteY10" fmla="*/ 2057022 h 3799169"/>
              <a:gd name="connsiteX11" fmla="*/ 3746806 w 4164495"/>
              <a:gd name="connsiteY11" fmla="*/ 1921556 h 3799169"/>
              <a:gd name="connsiteX12" fmla="*/ 3656495 w 4164495"/>
              <a:gd name="connsiteY12" fmla="*/ 1842534 h 3799169"/>
              <a:gd name="connsiteX13" fmla="*/ 3566183 w 4164495"/>
              <a:gd name="connsiteY13" fmla="*/ 1740934 h 3799169"/>
              <a:gd name="connsiteX14" fmla="*/ 3385561 w 4164495"/>
              <a:gd name="connsiteY14" fmla="*/ 1560311 h 3799169"/>
              <a:gd name="connsiteX15" fmla="*/ 3329117 w 4164495"/>
              <a:gd name="connsiteY15" fmla="*/ 1481289 h 3799169"/>
              <a:gd name="connsiteX16" fmla="*/ 3330246 w 4164495"/>
              <a:gd name="connsiteY16" fmla="*/ 1471129 h 3799169"/>
              <a:gd name="connsiteX17" fmla="*/ 3159783 w 4164495"/>
              <a:gd name="connsiteY17" fmla="*/ 1266800 h 3799169"/>
              <a:gd name="connsiteX18" fmla="*/ 2617917 w 4164495"/>
              <a:gd name="connsiteY18" fmla="*/ 724934 h 3799169"/>
              <a:gd name="connsiteX19" fmla="*/ 2289547 w 4164495"/>
              <a:gd name="connsiteY19" fmla="*/ 535018 h 3799169"/>
              <a:gd name="connsiteX20" fmla="*/ 2001515 w 4164495"/>
              <a:gd name="connsiteY20" fmla="*/ 174978 h 3799169"/>
              <a:gd name="connsiteX21" fmla="*/ 1209427 w 4164495"/>
              <a:gd name="connsiteY21" fmla="*/ 174978 h 3799169"/>
              <a:gd name="connsiteX22" fmla="*/ 1680939 w 4164495"/>
              <a:gd name="connsiteY22" fmla="*/ 1176489 h 3799169"/>
              <a:gd name="connsiteX23" fmla="*/ 1353443 w 4164495"/>
              <a:gd name="connsiteY23" fmla="*/ 1399114 h 3799169"/>
              <a:gd name="connsiteX24" fmla="*/ 868139 w 4164495"/>
              <a:gd name="connsiteY24" fmla="*/ 995867 h 3799169"/>
              <a:gd name="connsiteX25" fmla="*/ 732672 w 4164495"/>
              <a:gd name="connsiteY25" fmla="*/ 939422 h 3799169"/>
              <a:gd name="connsiteX26" fmla="*/ 540761 w 4164495"/>
              <a:gd name="connsiteY26" fmla="*/ 950711 h 3799169"/>
              <a:gd name="connsiteX27" fmla="*/ 337561 w 4164495"/>
              <a:gd name="connsiteY27" fmla="*/ 1041022 h 3799169"/>
              <a:gd name="connsiteX28" fmla="*/ 235961 w 4164495"/>
              <a:gd name="connsiteY28" fmla="*/ 1244222 h 3799169"/>
              <a:gd name="connsiteX29" fmla="*/ 57299 w 4164495"/>
              <a:gd name="connsiteY29" fmla="*/ 1687146 h 3799169"/>
              <a:gd name="connsiteX30" fmla="*/ 213383 w 4164495"/>
              <a:gd name="connsiteY30" fmla="*/ 2237645 h 3799169"/>
              <a:gd name="connsiteX31" fmla="*/ 540761 w 4164495"/>
              <a:gd name="connsiteY31" fmla="*/ 2440845 h 3799169"/>
              <a:gd name="connsiteX32" fmla="*/ 947161 w 4164495"/>
              <a:gd name="connsiteY32" fmla="*/ 2655334 h 3799169"/>
              <a:gd name="connsiteX33" fmla="*/ 1071339 w 4164495"/>
              <a:gd name="connsiteY33" fmla="*/ 3264934 h 3799169"/>
              <a:gd name="connsiteX34" fmla="*/ 1353443 w 4164495"/>
              <a:gd name="connsiteY34" fmla="*/ 3127306 h 3799169"/>
              <a:gd name="connsiteX35" fmla="*/ 1669650 w 4164495"/>
              <a:gd name="connsiteY35" fmla="*/ 3716489 h 3799169"/>
              <a:gd name="connsiteX36" fmla="*/ 1793828 w 4164495"/>
              <a:gd name="connsiteY36" fmla="*/ 3479422 h 3799169"/>
              <a:gd name="connsiteX37" fmla="*/ 2064761 w 4164495"/>
              <a:gd name="connsiteY37" fmla="*/ 3614889 h 3799169"/>
              <a:gd name="connsiteX38" fmla="*/ 2346983 w 4164495"/>
              <a:gd name="connsiteY38" fmla="*/ 3660045 h 3799169"/>
              <a:gd name="connsiteX39" fmla="*/ 2269869 w 4164495"/>
              <a:gd name="connsiteY39" fmla="*/ 3300081 h 3799169"/>
              <a:gd name="connsiteX40" fmla="*/ 2226764 w 4164495"/>
              <a:gd name="connsiteY40" fmla="*/ 2941737 h 3799169"/>
              <a:gd name="connsiteX41" fmla="*/ 2775961 w 4164495"/>
              <a:gd name="connsiteY41" fmla="*/ 2700489 h 3799169"/>
              <a:gd name="connsiteX42" fmla="*/ 2663215 w 4164495"/>
              <a:gd name="connsiteY42" fmla="*/ 2328107 h 3799169"/>
              <a:gd name="connsiteX43" fmla="*/ 2922717 w 4164495"/>
              <a:gd name="connsiteY43" fmla="*/ 2463422 h 3799169"/>
              <a:gd name="connsiteX44" fmla="*/ 3453295 w 4164495"/>
              <a:gd name="connsiteY44" fmla="*/ 2248934 h 3799169"/>
              <a:gd name="connsiteX0" fmla="*/ 3453295 w 4164495"/>
              <a:gd name="connsiteY0" fmla="*/ 2391786 h 3799169"/>
              <a:gd name="connsiteX1" fmla="*/ 3735517 w 4164495"/>
              <a:gd name="connsiteY1" fmla="*/ 2508578 h 3799169"/>
              <a:gd name="connsiteX2" fmla="*/ 3848406 w 4164495"/>
              <a:gd name="connsiteY2" fmla="*/ 2576311 h 3799169"/>
              <a:gd name="connsiteX3" fmla="*/ 3855814 w 4164495"/>
              <a:gd name="connsiteY3" fmla="*/ 2584779 h 3799169"/>
              <a:gd name="connsiteX4" fmla="*/ 3961295 w 4164495"/>
              <a:gd name="connsiteY4" fmla="*/ 2632756 h 3799169"/>
              <a:gd name="connsiteX5" fmla="*/ 4085472 w 4164495"/>
              <a:gd name="connsiteY5" fmla="*/ 2666622 h 3799169"/>
              <a:gd name="connsiteX6" fmla="*/ 4164495 w 4164495"/>
              <a:gd name="connsiteY6" fmla="*/ 2576311 h 3799169"/>
              <a:gd name="connsiteX7" fmla="*/ 4141917 w 4164495"/>
              <a:gd name="connsiteY7" fmla="*/ 2373111 h 3799169"/>
              <a:gd name="connsiteX8" fmla="*/ 4108050 w 4164495"/>
              <a:gd name="connsiteY8" fmla="*/ 2305378 h 3799169"/>
              <a:gd name="connsiteX9" fmla="*/ 4017739 w 4164495"/>
              <a:gd name="connsiteY9" fmla="*/ 2215067 h 3799169"/>
              <a:gd name="connsiteX10" fmla="*/ 3882272 w 4164495"/>
              <a:gd name="connsiteY10" fmla="*/ 2057022 h 3799169"/>
              <a:gd name="connsiteX11" fmla="*/ 3746806 w 4164495"/>
              <a:gd name="connsiteY11" fmla="*/ 1921556 h 3799169"/>
              <a:gd name="connsiteX12" fmla="*/ 3656495 w 4164495"/>
              <a:gd name="connsiteY12" fmla="*/ 1842534 h 3799169"/>
              <a:gd name="connsiteX13" fmla="*/ 3566183 w 4164495"/>
              <a:gd name="connsiteY13" fmla="*/ 1740934 h 3799169"/>
              <a:gd name="connsiteX14" fmla="*/ 3385561 w 4164495"/>
              <a:gd name="connsiteY14" fmla="*/ 1560311 h 3799169"/>
              <a:gd name="connsiteX15" fmla="*/ 3329117 w 4164495"/>
              <a:gd name="connsiteY15" fmla="*/ 1481289 h 3799169"/>
              <a:gd name="connsiteX16" fmla="*/ 3330246 w 4164495"/>
              <a:gd name="connsiteY16" fmla="*/ 1471129 h 3799169"/>
              <a:gd name="connsiteX17" fmla="*/ 3159783 w 4164495"/>
              <a:gd name="connsiteY17" fmla="*/ 1266800 h 3799169"/>
              <a:gd name="connsiteX18" fmla="*/ 2617917 w 4164495"/>
              <a:gd name="connsiteY18" fmla="*/ 724934 h 3799169"/>
              <a:gd name="connsiteX19" fmla="*/ 2289547 w 4164495"/>
              <a:gd name="connsiteY19" fmla="*/ 535018 h 3799169"/>
              <a:gd name="connsiteX20" fmla="*/ 2001515 w 4164495"/>
              <a:gd name="connsiteY20" fmla="*/ 174978 h 3799169"/>
              <a:gd name="connsiteX21" fmla="*/ 1209427 w 4164495"/>
              <a:gd name="connsiteY21" fmla="*/ 174978 h 3799169"/>
              <a:gd name="connsiteX22" fmla="*/ 1680939 w 4164495"/>
              <a:gd name="connsiteY22" fmla="*/ 1176489 h 3799169"/>
              <a:gd name="connsiteX23" fmla="*/ 1353443 w 4164495"/>
              <a:gd name="connsiteY23" fmla="*/ 1399114 h 3799169"/>
              <a:gd name="connsiteX24" fmla="*/ 868139 w 4164495"/>
              <a:gd name="connsiteY24" fmla="*/ 995867 h 3799169"/>
              <a:gd name="connsiteX25" fmla="*/ 732672 w 4164495"/>
              <a:gd name="connsiteY25" fmla="*/ 939422 h 3799169"/>
              <a:gd name="connsiteX26" fmla="*/ 540761 w 4164495"/>
              <a:gd name="connsiteY26" fmla="*/ 950711 h 3799169"/>
              <a:gd name="connsiteX27" fmla="*/ 337561 w 4164495"/>
              <a:gd name="connsiteY27" fmla="*/ 1041022 h 3799169"/>
              <a:gd name="connsiteX28" fmla="*/ 235961 w 4164495"/>
              <a:gd name="connsiteY28" fmla="*/ 1244222 h 3799169"/>
              <a:gd name="connsiteX29" fmla="*/ 57299 w 4164495"/>
              <a:gd name="connsiteY29" fmla="*/ 1687146 h 3799169"/>
              <a:gd name="connsiteX30" fmla="*/ 213383 w 4164495"/>
              <a:gd name="connsiteY30" fmla="*/ 2237645 h 3799169"/>
              <a:gd name="connsiteX31" fmla="*/ 540761 w 4164495"/>
              <a:gd name="connsiteY31" fmla="*/ 2440845 h 3799169"/>
              <a:gd name="connsiteX32" fmla="*/ 947161 w 4164495"/>
              <a:gd name="connsiteY32" fmla="*/ 2655334 h 3799169"/>
              <a:gd name="connsiteX33" fmla="*/ 1071339 w 4164495"/>
              <a:gd name="connsiteY33" fmla="*/ 3264934 h 3799169"/>
              <a:gd name="connsiteX34" fmla="*/ 1353443 w 4164495"/>
              <a:gd name="connsiteY34" fmla="*/ 3127306 h 3799169"/>
              <a:gd name="connsiteX35" fmla="*/ 1669650 w 4164495"/>
              <a:gd name="connsiteY35" fmla="*/ 3716489 h 3799169"/>
              <a:gd name="connsiteX36" fmla="*/ 1793828 w 4164495"/>
              <a:gd name="connsiteY36" fmla="*/ 3479422 h 3799169"/>
              <a:gd name="connsiteX37" fmla="*/ 2064761 w 4164495"/>
              <a:gd name="connsiteY37" fmla="*/ 3614889 h 3799169"/>
              <a:gd name="connsiteX38" fmla="*/ 2346983 w 4164495"/>
              <a:gd name="connsiteY38" fmla="*/ 3660045 h 3799169"/>
              <a:gd name="connsiteX39" fmla="*/ 2269869 w 4164495"/>
              <a:gd name="connsiteY39" fmla="*/ 3300081 h 3799169"/>
              <a:gd name="connsiteX40" fmla="*/ 2226764 w 4164495"/>
              <a:gd name="connsiteY40" fmla="*/ 2941737 h 3799169"/>
              <a:gd name="connsiteX41" fmla="*/ 2775961 w 4164495"/>
              <a:gd name="connsiteY41" fmla="*/ 2700489 h 3799169"/>
              <a:gd name="connsiteX42" fmla="*/ 2663215 w 4164495"/>
              <a:gd name="connsiteY42" fmla="*/ 2328107 h 3799169"/>
              <a:gd name="connsiteX43" fmla="*/ 2922717 w 4164495"/>
              <a:gd name="connsiteY43" fmla="*/ 2463422 h 3799169"/>
              <a:gd name="connsiteX44" fmla="*/ 3453295 w 4164495"/>
              <a:gd name="connsiteY44" fmla="*/ 2391786 h 3799169"/>
              <a:gd name="connsiteX0" fmla="*/ 3453295 w 4164495"/>
              <a:gd name="connsiteY0" fmla="*/ 2391786 h 3799169"/>
              <a:gd name="connsiteX1" fmla="*/ 3735517 w 4164495"/>
              <a:gd name="connsiteY1" fmla="*/ 2508578 h 3799169"/>
              <a:gd name="connsiteX2" fmla="*/ 3848406 w 4164495"/>
              <a:gd name="connsiteY2" fmla="*/ 2576311 h 3799169"/>
              <a:gd name="connsiteX3" fmla="*/ 3855814 w 4164495"/>
              <a:gd name="connsiteY3" fmla="*/ 2584779 h 3799169"/>
              <a:gd name="connsiteX4" fmla="*/ 3961295 w 4164495"/>
              <a:gd name="connsiteY4" fmla="*/ 2632756 h 3799169"/>
              <a:gd name="connsiteX5" fmla="*/ 4085472 w 4164495"/>
              <a:gd name="connsiteY5" fmla="*/ 2666622 h 3799169"/>
              <a:gd name="connsiteX6" fmla="*/ 4164495 w 4164495"/>
              <a:gd name="connsiteY6" fmla="*/ 2576311 h 3799169"/>
              <a:gd name="connsiteX7" fmla="*/ 4141917 w 4164495"/>
              <a:gd name="connsiteY7" fmla="*/ 2373111 h 3799169"/>
              <a:gd name="connsiteX8" fmla="*/ 4108050 w 4164495"/>
              <a:gd name="connsiteY8" fmla="*/ 2305378 h 3799169"/>
              <a:gd name="connsiteX9" fmla="*/ 4017739 w 4164495"/>
              <a:gd name="connsiteY9" fmla="*/ 2215067 h 3799169"/>
              <a:gd name="connsiteX10" fmla="*/ 3882272 w 4164495"/>
              <a:gd name="connsiteY10" fmla="*/ 2057022 h 3799169"/>
              <a:gd name="connsiteX11" fmla="*/ 3746806 w 4164495"/>
              <a:gd name="connsiteY11" fmla="*/ 1921556 h 3799169"/>
              <a:gd name="connsiteX12" fmla="*/ 3656495 w 4164495"/>
              <a:gd name="connsiteY12" fmla="*/ 1842534 h 3799169"/>
              <a:gd name="connsiteX13" fmla="*/ 3566183 w 4164495"/>
              <a:gd name="connsiteY13" fmla="*/ 1740934 h 3799169"/>
              <a:gd name="connsiteX14" fmla="*/ 3385561 w 4164495"/>
              <a:gd name="connsiteY14" fmla="*/ 1560311 h 3799169"/>
              <a:gd name="connsiteX15" fmla="*/ 3329117 w 4164495"/>
              <a:gd name="connsiteY15" fmla="*/ 1481289 h 3799169"/>
              <a:gd name="connsiteX16" fmla="*/ 3330246 w 4164495"/>
              <a:gd name="connsiteY16" fmla="*/ 1471129 h 3799169"/>
              <a:gd name="connsiteX17" fmla="*/ 3159783 w 4164495"/>
              <a:gd name="connsiteY17" fmla="*/ 1266800 h 3799169"/>
              <a:gd name="connsiteX18" fmla="*/ 2617917 w 4164495"/>
              <a:gd name="connsiteY18" fmla="*/ 724934 h 3799169"/>
              <a:gd name="connsiteX19" fmla="*/ 2289547 w 4164495"/>
              <a:gd name="connsiteY19" fmla="*/ 535018 h 3799169"/>
              <a:gd name="connsiteX20" fmla="*/ 2001515 w 4164495"/>
              <a:gd name="connsiteY20" fmla="*/ 174978 h 3799169"/>
              <a:gd name="connsiteX21" fmla="*/ 1209427 w 4164495"/>
              <a:gd name="connsiteY21" fmla="*/ 174978 h 3799169"/>
              <a:gd name="connsiteX22" fmla="*/ 1680939 w 4164495"/>
              <a:gd name="connsiteY22" fmla="*/ 1176489 h 3799169"/>
              <a:gd name="connsiteX23" fmla="*/ 1353443 w 4164495"/>
              <a:gd name="connsiteY23" fmla="*/ 1399114 h 3799169"/>
              <a:gd name="connsiteX24" fmla="*/ 868139 w 4164495"/>
              <a:gd name="connsiteY24" fmla="*/ 995867 h 3799169"/>
              <a:gd name="connsiteX25" fmla="*/ 732672 w 4164495"/>
              <a:gd name="connsiteY25" fmla="*/ 939422 h 3799169"/>
              <a:gd name="connsiteX26" fmla="*/ 540761 w 4164495"/>
              <a:gd name="connsiteY26" fmla="*/ 950711 h 3799169"/>
              <a:gd name="connsiteX27" fmla="*/ 337561 w 4164495"/>
              <a:gd name="connsiteY27" fmla="*/ 1041022 h 3799169"/>
              <a:gd name="connsiteX28" fmla="*/ 235961 w 4164495"/>
              <a:gd name="connsiteY28" fmla="*/ 1244222 h 3799169"/>
              <a:gd name="connsiteX29" fmla="*/ 57299 w 4164495"/>
              <a:gd name="connsiteY29" fmla="*/ 1687146 h 3799169"/>
              <a:gd name="connsiteX30" fmla="*/ 213383 w 4164495"/>
              <a:gd name="connsiteY30" fmla="*/ 2237645 h 3799169"/>
              <a:gd name="connsiteX31" fmla="*/ 540761 w 4164495"/>
              <a:gd name="connsiteY31" fmla="*/ 2440845 h 3799169"/>
              <a:gd name="connsiteX32" fmla="*/ 947161 w 4164495"/>
              <a:gd name="connsiteY32" fmla="*/ 2655334 h 3799169"/>
              <a:gd name="connsiteX33" fmla="*/ 1071339 w 4164495"/>
              <a:gd name="connsiteY33" fmla="*/ 3264934 h 3799169"/>
              <a:gd name="connsiteX34" fmla="*/ 1353443 w 4164495"/>
              <a:gd name="connsiteY34" fmla="*/ 3127306 h 3799169"/>
              <a:gd name="connsiteX35" fmla="*/ 1669650 w 4164495"/>
              <a:gd name="connsiteY35" fmla="*/ 3716489 h 3799169"/>
              <a:gd name="connsiteX36" fmla="*/ 1793828 w 4164495"/>
              <a:gd name="connsiteY36" fmla="*/ 3479422 h 3799169"/>
              <a:gd name="connsiteX37" fmla="*/ 2064761 w 4164495"/>
              <a:gd name="connsiteY37" fmla="*/ 3614889 h 3799169"/>
              <a:gd name="connsiteX38" fmla="*/ 2346983 w 4164495"/>
              <a:gd name="connsiteY38" fmla="*/ 3660045 h 3799169"/>
              <a:gd name="connsiteX39" fmla="*/ 2269869 w 4164495"/>
              <a:gd name="connsiteY39" fmla="*/ 3300081 h 3799169"/>
              <a:gd name="connsiteX40" fmla="*/ 2226764 w 4164495"/>
              <a:gd name="connsiteY40" fmla="*/ 2941737 h 3799169"/>
              <a:gd name="connsiteX41" fmla="*/ 2775961 w 4164495"/>
              <a:gd name="connsiteY41" fmla="*/ 2700489 h 3799169"/>
              <a:gd name="connsiteX42" fmla="*/ 2663215 w 4164495"/>
              <a:gd name="connsiteY42" fmla="*/ 2328107 h 3799169"/>
              <a:gd name="connsiteX43" fmla="*/ 2922717 w 4164495"/>
              <a:gd name="connsiteY43" fmla="*/ 2463422 h 3799169"/>
              <a:gd name="connsiteX44" fmla="*/ 3453295 w 4164495"/>
              <a:gd name="connsiteY44" fmla="*/ 2391786 h 3799169"/>
              <a:gd name="connsiteX0" fmla="*/ 3453295 w 4164495"/>
              <a:gd name="connsiteY0" fmla="*/ 2391786 h 3799169"/>
              <a:gd name="connsiteX1" fmla="*/ 3735517 w 4164495"/>
              <a:gd name="connsiteY1" fmla="*/ 2508578 h 3799169"/>
              <a:gd name="connsiteX2" fmla="*/ 3848406 w 4164495"/>
              <a:gd name="connsiteY2" fmla="*/ 2576311 h 3799169"/>
              <a:gd name="connsiteX3" fmla="*/ 3855814 w 4164495"/>
              <a:gd name="connsiteY3" fmla="*/ 2584779 h 3799169"/>
              <a:gd name="connsiteX4" fmla="*/ 3961295 w 4164495"/>
              <a:gd name="connsiteY4" fmla="*/ 2632756 h 3799169"/>
              <a:gd name="connsiteX5" fmla="*/ 4085472 w 4164495"/>
              <a:gd name="connsiteY5" fmla="*/ 2666622 h 3799169"/>
              <a:gd name="connsiteX6" fmla="*/ 4164495 w 4164495"/>
              <a:gd name="connsiteY6" fmla="*/ 2576311 h 3799169"/>
              <a:gd name="connsiteX7" fmla="*/ 4141917 w 4164495"/>
              <a:gd name="connsiteY7" fmla="*/ 2373111 h 3799169"/>
              <a:gd name="connsiteX8" fmla="*/ 4108050 w 4164495"/>
              <a:gd name="connsiteY8" fmla="*/ 2305378 h 3799169"/>
              <a:gd name="connsiteX9" fmla="*/ 4017739 w 4164495"/>
              <a:gd name="connsiteY9" fmla="*/ 2215067 h 3799169"/>
              <a:gd name="connsiteX10" fmla="*/ 3882272 w 4164495"/>
              <a:gd name="connsiteY10" fmla="*/ 2057022 h 3799169"/>
              <a:gd name="connsiteX11" fmla="*/ 3746806 w 4164495"/>
              <a:gd name="connsiteY11" fmla="*/ 1921556 h 3799169"/>
              <a:gd name="connsiteX12" fmla="*/ 3656495 w 4164495"/>
              <a:gd name="connsiteY12" fmla="*/ 1842534 h 3799169"/>
              <a:gd name="connsiteX13" fmla="*/ 3566183 w 4164495"/>
              <a:gd name="connsiteY13" fmla="*/ 1740934 h 3799169"/>
              <a:gd name="connsiteX14" fmla="*/ 3385561 w 4164495"/>
              <a:gd name="connsiteY14" fmla="*/ 1560311 h 3799169"/>
              <a:gd name="connsiteX15" fmla="*/ 3329117 w 4164495"/>
              <a:gd name="connsiteY15" fmla="*/ 1481289 h 3799169"/>
              <a:gd name="connsiteX16" fmla="*/ 3330246 w 4164495"/>
              <a:gd name="connsiteY16" fmla="*/ 1471129 h 3799169"/>
              <a:gd name="connsiteX17" fmla="*/ 3159783 w 4164495"/>
              <a:gd name="connsiteY17" fmla="*/ 1266800 h 3799169"/>
              <a:gd name="connsiteX18" fmla="*/ 2617917 w 4164495"/>
              <a:gd name="connsiteY18" fmla="*/ 724934 h 3799169"/>
              <a:gd name="connsiteX19" fmla="*/ 2289547 w 4164495"/>
              <a:gd name="connsiteY19" fmla="*/ 535018 h 3799169"/>
              <a:gd name="connsiteX20" fmla="*/ 2001515 w 4164495"/>
              <a:gd name="connsiteY20" fmla="*/ 174978 h 3799169"/>
              <a:gd name="connsiteX21" fmla="*/ 1209427 w 4164495"/>
              <a:gd name="connsiteY21" fmla="*/ 174978 h 3799169"/>
              <a:gd name="connsiteX22" fmla="*/ 1680939 w 4164495"/>
              <a:gd name="connsiteY22" fmla="*/ 1176489 h 3799169"/>
              <a:gd name="connsiteX23" fmla="*/ 1353443 w 4164495"/>
              <a:gd name="connsiteY23" fmla="*/ 1399114 h 3799169"/>
              <a:gd name="connsiteX24" fmla="*/ 868139 w 4164495"/>
              <a:gd name="connsiteY24" fmla="*/ 995867 h 3799169"/>
              <a:gd name="connsiteX25" fmla="*/ 732672 w 4164495"/>
              <a:gd name="connsiteY25" fmla="*/ 939422 h 3799169"/>
              <a:gd name="connsiteX26" fmla="*/ 540761 w 4164495"/>
              <a:gd name="connsiteY26" fmla="*/ 950711 h 3799169"/>
              <a:gd name="connsiteX27" fmla="*/ 337561 w 4164495"/>
              <a:gd name="connsiteY27" fmla="*/ 1041022 h 3799169"/>
              <a:gd name="connsiteX28" fmla="*/ 235961 w 4164495"/>
              <a:gd name="connsiteY28" fmla="*/ 1244222 h 3799169"/>
              <a:gd name="connsiteX29" fmla="*/ 57299 w 4164495"/>
              <a:gd name="connsiteY29" fmla="*/ 1687146 h 3799169"/>
              <a:gd name="connsiteX30" fmla="*/ 213383 w 4164495"/>
              <a:gd name="connsiteY30" fmla="*/ 2237645 h 3799169"/>
              <a:gd name="connsiteX31" fmla="*/ 540761 w 4164495"/>
              <a:gd name="connsiteY31" fmla="*/ 2440845 h 3799169"/>
              <a:gd name="connsiteX32" fmla="*/ 947161 w 4164495"/>
              <a:gd name="connsiteY32" fmla="*/ 2655334 h 3799169"/>
              <a:gd name="connsiteX33" fmla="*/ 1071339 w 4164495"/>
              <a:gd name="connsiteY33" fmla="*/ 3264934 h 3799169"/>
              <a:gd name="connsiteX34" fmla="*/ 1353443 w 4164495"/>
              <a:gd name="connsiteY34" fmla="*/ 3127306 h 3799169"/>
              <a:gd name="connsiteX35" fmla="*/ 1669650 w 4164495"/>
              <a:gd name="connsiteY35" fmla="*/ 3716489 h 3799169"/>
              <a:gd name="connsiteX36" fmla="*/ 1793828 w 4164495"/>
              <a:gd name="connsiteY36" fmla="*/ 3479422 h 3799169"/>
              <a:gd name="connsiteX37" fmla="*/ 2064761 w 4164495"/>
              <a:gd name="connsiteY37" fmla="*/ 3614889 h 3799169"/>
              <a:gd name="connsiteX38" fmla="*/ 2346983 w 4164495"/>
              <a:gd name="connsiteY38" fmla="*/ 3660045 h 3799169"/>
              <a:gd name="connsiteX39" fmla="*/ 2269869 w 4164495"/>
              <a:gd name="connsiteY39" fmla="*/ 3300081 h 3799169"/>
              <a:gd name="connsiteX40" fmla="*/ 2226764 w 4164495"/>
              <a:gd name="connsiteY40" fmla="*/ 2941737 h 3799169"/>
              <a:gd name="connsiteX41" fmla="*/ 2775961 w 4164495"/>
              <a:gd name="connsiteY41" fmla="*/ 2700489 h 3799169"/>
              <a:gd name="connsiteX42" fmla="*/ 2663215 w 4164495"/>
              <a:gd name="connsiteY42" fmla="*/ 2328107 h 3799169"/>
              <a:gd name="connsiteX43" fmla="*/ 2922717 w 4164495"/>
              <a:gd name="connsiteY43" fmla="*/ 2463422 h 3799169"/>
              <a:gd name="connsiteX44" fmla="*/ 3453295 w 4164495"/>
              <a:gd name="connsiteY44" fmla="*/ 2391786 h 3799169"/>
              <a:gd name="connsiteX0" fmla="*/ 3453295 w 4164495"/>
              <a:gd name="connsiteY0" fmla="*/ 2391786 h 3799169"/>
              <a:gd name="connsiteX1" fmla="*/ 3848406 w 4164495"/>
              <a:gd name="connsiteY1" fmla="*/ 2576311 h 3799169"/>
              <a:gd name="connsiteX2" fmla="*/ 3855814 w 4164495"/>
              <a:gd name="connsiteY2" fmla="*/ 2584779 h 3799169"/>
              <a:gd name="connsiteX3" fmla="*/ 3961295 w 4164495"/>
              <a:gd name="connsiteY3" fmla="*/ 2632756 h 3799169"/>
              <a:gd name="connsiteX4" fmla="*/ 4085472 w 4164495"/>
              <a:gd name="connsiteY4" fmla="*/ 2666622 h 3799169"/>
              <a:gd name="connsiteX5" fmla="*/ 4164495 w 4164495"/>
              <a:gd name="connsiteY5" fmla="*/ 2576311 h 3799169"/>
              <a:gd name="connsiteX6" fmla="*/ 4141917 w 4164495"/>
              <a:gd name="connsiteY6" fmla="*/ 2373111 h 3799169"/>
              <a:gd name="connsiteX7" fmla="*/ 4108050 w 4164495"/>
              <a:gd name="connsiteY7" fmla="*/ 2305378 h 3799169"/>
              <a:gd name="connsiteX8" fmla="*/ 4017739 w 4164495"/>
              <a:gd name="connsiteY8" fmla="*/ 2215067 h 3799169"/>
              <a:gd name="connsiteX9" fmla="*/ 3882272 w 4164495"/>
              <a:gd name="connsiteY9" fmla="*/ 2057022 h 3799169"/>
              <a:gd name="connsiteX10" fmla="*/ 3746806 w 4164495"/>
              <a:gd name="connsiteY10" fmla="*/ 1921556 h 3799169"/>
              <a:gd name="connsiteX11" fmla="*/ 3656495 w 4164495"/>
              <a:gd name="connsiteY11" fmla="*/ 1842534 h 3799169"/>
              <a:gd name="connsiteX12" fmla="*/ 3566183 w 4164495"/>
              <a:gd name="connsiteY12" fmla="*/ 1740934 h 3799169"/>
              <a:gd name="connsiteX13" fmla="*/ 3385561 w 4164495"/>
              <a:gd name="connsiteY13" fmla="*/ 1560311 h 3799169"/>
              <a:gd name="connsiteX14" fmla="*/ 3329117 w 4164495"/>
              <a:gd name="connsiteY14" fmla="*/ 1481289 h 3799169"/>
              <a:gd name="connsiteX15" fmla="*/ 3330246 w 4164495"/>
              <a:gd name="connsiteY15" fmla="*/ 1471129 h 3799169"/>
              <a:gd name="connsiteX16" fmla="*/ 3159783 w 4164495"/>
              <a:gd name="connsiteY16" fmla="*/ 1266800 h 3799169"/>
              <a:gd name="connsiteX17" fmla="*/ 2617917 w 4164495"/>
              <a:gd name="connsiteY17" fmla="*/ 724934 h 3799169"/>
              <a:gd name="connsiteX18" fmla="*/ 2289547 w 4164495"/>
              <a:gd name="connsiteY18" fmla="*/ 535018 h 3799169"/>
              <a:gd name="connsiteX19" fmla="*/ 2001515 w 4164495"/>
              <a:gd name="connsiteY19" fmla="*/ 174978 h 3799169"/>
              <a:gd name="connsiteX20" fmla="*/ 1209427 w 4164495"/>
              <a:gd name="connsiteY20" fmla="*/ 174978 h 3799169"/>
              <a:gd name="connsiteX21" fmla="*/ 1680939 w 4164495"/>
              <a:gd name="connsiteY21" fmla="*/ 1176489 h 3799169"/>
              <a:gd name="connsiteX22" fmla="*/ 1353443 w 4164495"/>
              <a:gd name="connsiteY22" fmla="*/ 1399114 h 3799169"/>
              <a:gd name="connsiteX23" fmla="*/ 868139 w 4164495"/>
              <a:gd name="connsiteY23" fmla="*/ 995867 h 3799169"/>
              <a:gd name="connsiteX24" fmla="*/ 732672 w 4164495"/>
              <a:gd name="connsiteY24" fmla="*/ 939422 h 3799169"/>
              <a:gd name="connsiteX25" fmla="*/ 540761 w 4164495"/>
              <a:gd name="connsiteY25" fmla="*/ 950711 h 3799169"/>
              <a:gd name="connsiteX26" fmla="*/ 337561 w 4164495"/>
              <a:gd name="connsiteY26" fmla="*/ 1041022 h 3799169"/>
              <a:gd name="connsiteX27" fmla="*/ 235961 w 4164495"/>
              <a:gd name="connsiteY27" fmla="*/ 1244222 h 3799169"/>
              <a:gd name="connsiteX28" fmla="*/ 57299 w 4164495"/>
              <a:gd name="connsiteY28" fmla="*/ 1687146 h 3799169"/>
              <a:gd name="connsiteX29" fmla="*/ 213383 w 4164495"/>
              <a:gd name="connsiteY29" fmla="*/ 2237645 h 3799169"/>
              <a:gd name="connsiteX30" fmla="*/ 540761 w 4164495"/>
              <a:gd name="connsiteY30" fmla="*/ 2440845 h 3799169"/>
              <a:gd name="connsiteX31" fmla="*/ 947161 w 4164495"/>
              <a:gd name="connsiteY31" fmla="*/ 2655334 h 3799169"/>
              <a:gd name="connsiteX32" fmla="*/ 1071339 w 4164495"/>
              <a:gd name="connsiteY32" fmla="*/ 3264934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69869 w 4164495"/>
              <a:gd name="connsiteY38" fmla="*/ 3300081 h 3799169"/>
              <a:gd name="connsiteX39" fmla="*/ 2226764 w 4164495"/>
              <a:gd name="connsiteY39" fmla="*/ 2941737 h 3799169"/>
              <a:gd name="connsiteX40" fmla="*/ 2775961 w 4164495"/>
              <a:gd name="connsiteY40" fmla="*/ 2700489 h 3799169"/>
              <a:gd name="connsiteX41" fmla="*/ 2663215 w 4164495"/>
              <a:gd name="connsiteY41" fmla="*/ 2328107 h 3799169"/>
              <a:gd name="connsiteX42" fmla="*/ 2922717 w 4164495"/>
              <a:gd name="connsiteY42" fmla="*/ 2463422 h 3799169"/>
              <a:gd name="connsiteX43" fmla="*/ 3453295 w 4164495"/>
              <a:gd name="connsiteY43" fmla="*/ 2391786 h 3799169"/>
              <a:gd name="connsiteX0" fmla="*/ 3453295 w 4164495"/>
              <a:gd name="connsiteY0" fmla="*/ 2391786 h 3799169"/>
              <a:gd name="connsiteX1" fmla="*/ 3848406 w 4164495"/>
              <a:gd name="connsiteY1" fmla="*/ 2576311 h 3799169"/>
              <a:gd name="connsiteX2" fmla="*/ 3855814 w 4164495"/>
              <a:gd name="connsiteY2" fmla="*/ 2584779 h 3799169"/>
              <a:gd name="connsiteX3" fmla="*/ 3961295 w 4164495"/>
              <a:gd name="connsiteY3" fmla="*/ 2632756 h 3799169"/>
              <a:gd name="connsiteX4" fmla="*/ 4085472 w 4164495"/>
              <a:gd name="connsiteY4" fmla="*/ 2666622 h 3799169"/>
              <a:gd name="connsiteX5" fmla="*/ 4164495 w 4164495"/>
              <a:gd name="connsiteY5" fmla="*/ 2576311 h 3799169"/>
              <a:gd name="connsiteX6" fmla="*/ 4141917 w 4164495"/>
              <a:gd name="connsiteY6" fmla="*/ 2373111 h 3799169"/>
              <a:gd name="connsiteX7" fmla="*/ 4108050 w 4164495"/>
              <a:gd name="connsiteY7" fmla="*/ 2305378 h 3799169"/>
              <a:gd name="connsiteX8" fmla="*/ 4017739 w 4164495"/>
              <a:gd name="connsiteY8" fmla="*/ 2215067 h 3799169"/>
              <a:gd name="connsiteX9" fmla="*/ 3882272 w 4164495"/>
              <a:gd name="connsiteY9" fmla="*/ 2057022 h 3799169"/>
              <a:gd name="connsiteX10" fmla="*/ 3746806 w 4164495"/>
              <a:gd name="connsiteY10" fmla="*/ 1921556 h 3799169"/>
              <a:gd name="connsiteX11" fmla="*/ 3656495 w 4164495"/>
              <a:gd name="connsiteY11" fmla="*/ 1842534 h 3799169"/>
              <a:gd name="connsiteX12" fmla="*/ 3566183 w 4164495"/>
              <a:gd name="connsiteY12" fmla="*/ 1740934 h 3799169"/>
              <a:gd name="connsiteX13" fmla="*/ 3385561 w 4164495"/>
              <a:gd name="connsiteY13" fmla="*/ 1560311 h 3799169"/>
              <a:gd name="connsiteX14" fmla="*/ 3329117 w 4164495"/>
              <a:gd name="connsiteY14" fmla="*/ 1481289 h 3799169"/>
              <a:gd name="connsiteX15" fmla="*/ 3330246 w 4164495"/>
              <a:gd name="connsiteY15" fmla="*/ 1471129 h 3799169"/>
              <a:gd name="connsiteX16" fmla="*/ 3159783 w 4164495"/>
              <a:gd name="connsiteY16" fmla="*/ 1266800 h 3799169"/>
              <a:gd name="connsiteX17" fmla="*/ 2617917 w 4164495"/>
              <a:gd name="connsiteY17" fmla="*/ 724934 h 3799169"/>
              <a:gd name="connsiteX18" fmla="*/ 2289547 w 4164495"/>
              <a:gd name="connsiteY18" fmla="*/ 535018 h 3799169"/>
              <a:gd name="connsiteX19" fmla="*/ 2001515 w 4164495"/>
              <a:gd name="connsiteY19" fmla="*/ 174978 h 3799169"/>
              <a:gd name="connsiteX20" fmla="*/ 1209427 w 4164495"/>
              <a:gd name="connsiteY20" fmla="*/ 174978 h 3799169"/>
              <a:gd name="connsiteX21" fmla="*/ 1680939 w 4164495"/>
              <a:gd name="connsiteY21" fmla="*/ 1176489 h 3799169"/>
              <a:gd name="connsiteX22" fmla="*/ 1353443 w 4164495"/>
              <a:gd name="connsiteY22" fmla="*/ 1399114 h 3799169"/>
              <a:gd name="connsiteX23" fmla="*/ 868139 w 4164495"/>
              <a:gd name="connsiteY23" fmla="*/ 995867 h 3799169"/>
              <a:gd name="connsiteX24" fmla="*/ 732672 w 4164495"/>
              <a:gd name="connsiteY24" fmla="*/ 939422 h 3799169"/>
              <a:gd name="connsiteX25" fmla="*/ 540761 w 4164495"/>
              <a:gd name="connsiteY25" fmla="*/ 950711 h 3799169"/>
              <a:gd name="connsiteX26" fmla="*/ 337561 w 4164495"/>
              <a:gd name="connsiteY26" fmla="*/ 1041022 h 3799169"/>
              <a:gd name="connsiteX27" fmla="*/ 235961 w 4164495"/>
              <a:gd name="connsiteY27" fmla="*/ 1244222 h 3799169"/>
              <a:gd name="connsiteX28" fmla="*/ 57299 w 4164495"/>
              <a:gd name="connsiteY28" fmla="*/ 1687146 h 3799169"/>
              <a:gd name="connsiteX29" fmla="*/ 213383 w 4164495"/>
              <a:gd name="connsiteY29" fmla="*/ 2237645 h 3799169"/>
              <a:gd name="connsiteX30" fmla="*/ 540761 w 4164495"/>
              <a:gd name="connsiteY30" fmla="*/ 2440845 h 3799169"/>
              <a:gd name="connsiteX31" fmla="*/ 947161 w 4164495"/>
              <a:gd name="connsiteY31" fmla="*/ 2655334 h 3799169"/>
              <a:gd name="connsiteX32" fmla="*/ 1071339 w 4164495"/>
              <a:gd name="connsiteY32" fmla="*/ 3264934 h 3799169"/>
              <a:gd name="connsiteX33" fmla="*/ 1353443 w 4164495"/>
              <a:gd name="connsiteY33" fmla="*/ 3127306 h 3799169"/>
              <a:gd name="connsiteX34" fmla="*/ 1669650 w 4164495"/>
              <a:gd name="connsiteY34" fmla="*/ 3716489 h 3799169"/>
              <a:gd name="connsiteX35" fmla="*/ 1793828 w 4164495"/>
              <a:gd name="connsiteY35" fmla="*/ 3479422 h 3799169"/>
              <a:gd name="connsiteX36" fmla="*/ 2064761 w 4164495"/>
              <a:gd name="connsiteY36" fmla="*/ 3614889 h 3799169"/>
              <a:gd name="connsiteX37" fmla="*/ 2346983 w 4164495"/>
              <a:gd name="connsiteY37" fmla="*/ 3660045 h 3799169"/>
              <a:gd name="connsiteX38" fmla="*/ 2269869 w 4164495"/>
              <a:gd name="connsiteY38" fmla="*/ 3300081 h 3799169"/>
              <a:gd name="connsiteX39" fmla="*/ 2226764 w 4164495"/>
              <a:gd name="connsiteY39" fmla="*/ 2941737 h 3799169"/>
              <a:gd name="connsiteX40" fmla="*/ 2775961 w 4164495"/>
              <a:gd name="connsiteY40" fmla="*/ 2700489 h 3799169"/>
              <a:gd name="connsiteX41" fmla="*/ 2663215 w 4164495"/>
              <a:gd name="connsiteY41" fmla="*/ 2328107 h 3799169"/>
              <a:gd name="connsiteX42" fmla="*/ 2922717 w 4164495"/>
              <a:gd name="connsiteY42" fmla="*/ 2463422 h 3799169"/>
              <a:gd name="connsiteX43" fmla="*/ 3453295 w 4164495"/>
              <a:gd name="connsiteY43" fmla="*/ 2391786 h 3799169"/>
              <a:gd name="connsiteX0" fmla="*/ 3453295 w 4164495"/>
              <a:gd name="connsiteY0" fmla="*/ 2391786 h 3799169"/>
              <a:gd name="connsiteX1" fmla="*/ 3848406 w 4164495"/>
              <a:gd name="connsiteY1" fmla="*/ 2576311 h 3799169"/>
              <a:gd name="connsiteX2" fmla="*/ 3961295 w 4164495"/>
              <a:gd name="connsiteY2" fmla="*/ 2632756 h 3799169"/>
              <a:gd name="connsiteX3" fmla="*/ 4085472 w 4164495"/>
              <a:gd name="connsiteY3" fmla="*/ 2666622 h 3799169"/>
              <a:gd name="connsiteX4" fmla="*/ 4164495 w 4164495"/>
              <a:gd name="connsiteY4" fmla="*/ 2576311 h 3799169"/>
              <a:gd name="connsiteX5" fmla="*/ 4141917 w 4164495"/>
              <a:gd name="connsiteY5" fmla="*/ 2373111 h 3799169"/>
              <a:gd name="connsiteX6" fmla="*/ 4108050 w 4164495"/>
              <a:gd name="connsiteY6" fmla="*/ 2305378 h 3799169"/>
              <a:gd name="connsiteX7" fmla="*/ 4017739 w 4164495"/>
              <a:gd name="connsiteY7" fmla="*/ 2215067 h 3799169"/>
              <a:gd name="connsiteX8" fmla="*/ 3882272 w 4164495"/>
              <a:gd name="connsiteY8" fmla="*/ 2057022 h 3799169"/>
              <a:gd name="connsiteX9" fmla="*/ 3746806 w 4164495"/>
              <a:gd name="connsiteY9" fmla="*/ 1921556 h 3799169"/>
              <a:gd name="connsiteX10" fmla="*/ 3656495 w 4164495"/>
              <a:gd name="connsiteY10" fmla="*/ 1842534 h 3799169"/>
              <a:gd name="connsiteX11" fmla="*/ 3566183 w 4164495"/>
              <a:gd name="connsiteY11" fmla="*/ 1740934 h 3799169"/>
              <a:gd name="connsiteX12" fmla="*/ 3385561 w 4164495"/>
              <a:gd name="connsiteY12" fmla="*/ 1560311 h 3799169"/>
              <a:gd name="connsiteX13" fmla="*/ 3329117 w 4164495"/>
              <a:gd name="connsiteY13" fmla="*/ 1481289 h 3799169"/>
              <a:gd name="connsiteX14" fmla="*/ 3330246 w 4164495"/>
              <a:gd name="connsiteY14" fmla="*/ 1471129 h 3799169"/>
              <a:gd name="connsiteX15" fmla="*/ 3159783 w 4164495"/>
              <a:gd name="connsiteY15" fmla="*/ 1266800 h 3799169"/>
              <a:gd name="connsiteX16" fmla="*/ 2617917 w 4164495"/>
              <a:gd name="connsiteY16" fmla="*/ 724934 h 3799169"/>
              <a:gd name="connsiteX17" fmla="*/ 2289547 w 4164495"/>
              <a:gd name="connsiteY17" fmla="*/ 535018 h 3799169"/>
              <a:gd name="connsiteX18" fmla="*/ 2001515 w 4164495"/>
              <a:gd name="connsiteY18" fmla="*/ 174978 h 3799169"/>
              <a:gd name="connsiteX19" fmla="*/ 1209427 w 4164495"/>
              <a:gd name="connsiteY19" fmla="*/ 174978 h 3799169"/>
              <a:gd name="connsiteX20" fmla="*/ 1680939 w 4164495"/>
              <a:gd name="connsiteY20" fmla="*/ 1176489 h 3799169"/>
              <a:gd name="connsiteX21" fmla="*/ 1353443 w 4164495"/>
              <a:gd name="connsiteY21" fmla="*/ 1399114 h 3799169"/>
              <a:gd name="connsiteX22" fmla="*/ 868139 w 4164495"/>
              <a:gd name="connsiteY22" fmla="*/ 995867 h 3799169"/>
              <a:gd name="connsiteX23" fmla="*/ 732672 w 4164495"/>
              <a:gd name="connsiteY23" fmla="*/ 939422 h 3799169"/>
              <a:gd name="connsiteX24" fmla="*/ 540761 w 4164495"/>
              <a:gd name="connsiteY24" fmla="*/ 950711 h 3799169"/>
              <a:gd name="connsiteX25" fmla="*/ 337561 w 4164495"/>
              <a:gd name="connsiteY25" fmla="*/ 1041022 h 3799169"/>
              <a:gd name="connsiteX26" fmla="*/ 235961 w 4164495"/>
              <a:gd name="connsiteY26" fmla="*/ 1244222 h 3799169"/>
              <a:gd name="connsiteX27" fmla="*/ 57299 w 4164495"/>
              <a:gd name="connsiteY27" fmla="*/ 1687146 h 3799169"/>
              <a:gd name="connsiteX28" fmla="*/ 213383 w 4164495"/>
              <a:gd name="connsiteY28" fmla="*/ 2237645 h 3799169"/>
              <a:gd name="connsiteX29" fmla="*/ 540761 w 4164495"/>
              <a:gd name="connsiteY29" fmla="*/ 2440845 h 3799169"/>
              <a:gd name="connsiteX30" fmla="*/ 947161 w 4164495"/>
              <a:gd name="connsiteY30" fmla="*/ 2655334 h 3799169"/>
              <a:gd name="connsiteX31" fmla="*/ 1071339 w 4164495"/>
              <a:gd name="connsiteY31" fmla="*/ 3264934 h 3799169"/>
              <a:gd name="connsiteX32" fmla="*/ 1353443 w 4164495"/>
              <a:gd name="connsiteY32" fmla="*/ 3127306 h 3799169"/>
              <a:gd name="connsiteX33" fmla="*/ 1669650 w 4164495"/>
              <a:gd name="connsiteY33" fmla="*/ 3716489 h 3799169"/>
              <a:gd name="connsiteX34" fmla="*/ 1793828 w 4164495"/>
              <a:gd name="connsiteY34" fmla="*/ 3479422 h 3799169"/>
              <a:gd name="connsiteX35" fmla="*/ 2064761 w 4164495"/>
              <a:gd name="connsiteY35" fmla="*/ 3614889 h 3799169"/>
              <a:gd name="connsiteX36" fmla="*/ 2346983 w 4164495"/>
              <a:gd name="connsiteY36" fmla="*/ 3660045 h 3799169"/>
              <a:gd name="connsiteX37" fmla="*/ 2269869 w 4164495"/>
              <a:gd name="connsiteY37" fmla="*/ 3300081 h 3799169"/>
              <a:gd name="connsiteX38" fmla="*/ 2226764 w 4164495"/>
              <a:gd name="connsiteY38" fmla="*/ 2941737 h 3799169"/>
              <a:gd name="connsiteX39" fmla="*/ 2775961 w 4164495"/>
              <a:gd name="connsiteY39" fmla="*/ 2700489 h 3799169"/>
              <a:gd name="connsiteX40" fmla="*/ 2663215 w 4164495"/>
              <a:gd name="connsiteY40" fmla="*/ 2328107 h 3799169"/>
              <a:gd name="connsiteX41" fmla="*/ 2922717 w 4164495"/>
              <a:gd name="connsiteY41" fmla="*/ 2463422 h 3799169"/>
              <a:gd name="connsiteX42" fmla="*/ 3453295 w 4164495"/>
              <a:gd name="connsiteY42" fmla="*/ 2391786 h 3799169"/>
              <a:gd name="connsiteX0" fmla="*/ 3453295 w 4164495"/>
              <a:gd name="connsiteY0" fmla="*/ 2391786 h 3799169"/>
              <a:gd name="connsiteX1" fmla="*/ 3961295 w 4164495"/>
              <a:gd name="connsiteY1" fmla="*/ 2632756 h 3799169"/>
              <a:gd name="connsiteX2" fmla="*/ 4085472 w 4164495"/>
              <a:gd name="connsiteY2" fmla="*/ 2666622 h 3799169"/>
              <a:gd name="connsiteX3" fmla="*/ 4164495 w 4164495"/>
              <a:gd name="connsiteY3" fmla="*/ 2576311 h 3799169"/>
              <a:gd name="connsiteX4" fmla="*/ 4141917 w 4164495"/>
              <a:gd name="connsiteY4" fmla="*/ 2373111 h 3799169"/>
              <a:gd name="connsiteX5" fmla="*/ 4108050 w 4164495"/>
              <a:gd name="connsiteY5" fmla="*/ 2305378 h 3799169"/>
              <a:gd name="connsiteX6" fmla="*/ 4017739 w 4164495"/>
              <a:gd name="connsiteY6" fmla="*/ 2215067 h 3799169"/>
              <a:gd name="connsiteX7" fmla="*/ 3882272 w 4164495"/>
              <a:gd name="connsiteY7" fmla="*/ 2057022 h 3799169"/>
              <a:gd name="connsiteX8" fmla="*/ 3746806 w 4164495"/>
              <a:gd name="connsiteY8" fmla="*/ 1921556 h 3799169"/>
              <a:gd name="connsiteX9" fmla="*/ 3656495 w 4164495"/>
              <a:gd name="connsiteY9" fmla="*/ 1842534 h 3799169"/>
              <a:gd name="connsiteX10" fmla="*/ 3566183 w 4164495"/>
              <a:gd name="connsiteY10" fmla="*/ 1740934 h 3799169"/>
              <a:gd name="connsiteX11" fmla="*/ 3385561 w 4164495"/>
              <a:gd name="connsiteY11" fmla="*/ 1560311 h 3799169"/>
              <a:gd name="connsiteX12" fmla="*/ 3329117 w 4164495"/>
              <a:gd name="connsiteY12" fmla="*/ 1481289 h 3799169"/>
              <a:gd name="connsiteX13" fmla="*/ 3330246 w 4164495"/>
              <a:gd name="connsiteY13" fmla="*/ 1471129 h 3799169"/>
              <a:gd name="connsiteX14" fmla="*/ 3159783 w 4164495"/>
              <a:gd name="connsiteY14" fmla="*/ 1266800 h 3799169"/>
              <a:gd name="connsiteX15" fmla="*/ 2617917 w 4164495"/>
              <a:gd name="connsiteY15" fmla="*/ 724934 h 3799169"/>
              <a:gd name="connsiteX16" fmla="*/ 2289547 w 4164495"/>
              <a:gd name="connsiteY16" fmla="*/ 535018 h 3799169"/>
              <a:gd name="connsiteX17" fmla="*/ 2001515 w 4164495"/>
              <a:gd name="connsiteY17" fmla="*/ 174978 h 3799169"/>
              <a:gd name="connsiteX18" fmla="*/ 1209427 w 4164495"/>
              <a:gd name="connsiteY18" fmla="*/ 174978 h 3799169"/>
              <a:gd name="connsiteX19" fmla="*/ 1680939 w 4164495"/>
              <a:gd name="connsiteY19" fmla="*/ 1176489 h 3799169"/>
              <a:gd name="connsiteX20" fmla="*/ 1353443 w 4164495"/>
              <a:gd name="connsiteY20" fmla="*/ 1399114 h 3799169"/>
              <a:gd name="connsiteX21" fmla="*/ 868139 w 4164495"/>
              <a:gd name="connsiteY21" fmla="*/ 995867 h 3799169"/>
              <a:gd name="connsiteX22" fmla="*/ 732672 w 4164495"/>
              <a:gd name="connsiteY22" fmla="*/ 939422 h 3799169"/>
              <a:gd name="connsiteX23" fmla="*/ 540761 w 4164495"/>
              <a:gd name="connsiteY23" fmla="*/ 950711 h 3799169"/>
              <a:gd name="connsiteX24" fmla="*/ 337561 w 4164495"/>
              <a:gd name="connsiteY24" fmla="*/ 1041022 h 3799169"/>
              <a:gd name="connsiteX25" fmla="*/ 235961 w 4164495"/>
              <a:gd name="connsiteY25" fmla="*/ 1244222 h 3799169"/>
              <a:gd name="connsiteX26" fmla="*/ 57299 w 4164495"/>
              <a:gd name="connsiteY26" fmla="*/ 1687146 h 3799169"/>
              <a:gd name="connsiteX27" fmla="*/ 213383 w 4164495"/>
              <a:gd name="connsiteY27" fmla="*/ 2237645 h 3799169"/>
              <a:gd name="connsiteX28" fmla="*/ 540761 w 4164495"/>
              <a:gd name="connsiteY28" fmla="*/ 2440845 h 3799169"/>
              <a:gd name="connsiteX29" fmla="*/ 947161 w 4164495"/>
              <a:gd name="connsiteY29" fmla="*/ 2655334 h 3799169"/>
              <a:gd name="connsiteX30" fmla="*/ 1071339 w 4164495"/>
              <a:gd name="connsiteY30" fmla="*/ 3264934 h 3799169"/>
              <a:gd name="connsiteX31" fmla="*/ 1353443 w 4164495"/>
              <a:gd name="connsiteY31" fmla="*/ 3127306 h 3799169"/>
              <a:gd name="connsiteX32" fmla="*/ 1669650 w 4164495"/>
              <a:gd name="connsiteY32" fmla="*/ 3716489 h 3799169"/>
              <a:gd name="connsiteX33" fmla="*/ 1793828 w 4164495"/>
              <a:gd name="connsiteY33" fmla="*/ 3479422 h 3799169"/>
              <a:gd name="connsiteX34" fmla="*/ 2064761 w 4164495"/>
              <a:gd name="connsiteY34" fmla="*/ 3614889 h 3799169"/>
              <a:gd name="connsiteX35" fmla="*/ 2346983 w 4164495"/>
              <a:gd name="connsiteY35" fmla="*/ 3660045 h 3799169"/>
              <a:gd name="connsiteX36" fmla="*/ 2269869 w 4164495"/>
              <a:gd name="connsiteY36" fmla="*/ 3300081 h 3799169"/>
              <a:gd name="connsiteX37" fmla="*/ 2226764 w 4164495"/>
              <a:gd name="connsiteY37" fmla="*/ 2941737 h 3799169"/>
              <a:gd name="connsiteX38" fmla="*/ 2775961 w 4164495"/>
              <a:gd name="connsiteY38" fmla="*/ 2700489 h 3799169"/>
              <a:gd name="connsiteX39" fmla="*/ 2663215 w 4164495"/>
              <a:gd name="connsiteY39" fmla="*/ 2328107 h 3799169"/>
              <a:gd name="connsiteX40" fmla="*/ 2922717 w 4164495"/>
              <a:gd name="connsiteY40" fmla="*/ 2463422 h 3799169"/>
              <a:gd name="connsiteX41" fmla="*/ 3453295 w 4164495"/>
              <a:gd name="connsiteY41" fmla="*/ 2391786 h 3799169"/>
              <a:gd name="connsiteX0" fmla="*/ 3453295 w 4164495"/>
              <a:gd name="connsiteY0" fmla="*/ 2391786 h 3799169"/>
              <a:gd name="connsiteX1" fmla="*/ 3818387 w 4164495"/>
              <a:gd name="connsiteY1" fmla="*/ 2847046 h 3799169"/>
              <a:gd name="connsiteX2" fmla="*/ 4085472 w 4164495"/>
              <a:gd name="connsiteY2" fmla="*/ 2666622 h 3799169"/>
              <a:gd name="connsiteX3" fmla="*/ 4164495 w 4164495"/>
              <a:gd name="connsiteY3" fmla="*/ 2576311 h 3799169"/>
              <a:gd name="connsiteX4" fmla="*/ 4141917 w 4164495"/>
              <a:gd name="connsiteY4" fmla="*/ 2373111 h 3799169"/>
              <a:gd name="connsiteX5" fmla="*/ 4108050 w 4164495"/>
              <a:gd name="connsiteY5" fmla="*/ 2305378 h 3799169"/>
              <a:gd name="connsiteX6" fmla="*/ 4017739 w 4164495"/>
              <a:gd name="connsiteY6" fmla="*/ 2215067 h 3799169"/>
              <a:gd name="connsiteX7" fmla="*/ 3882272 w 4164495"/>
              <a:gd name="connsiteY7" fmla="*/ 2057022 h 3799169"/>
              <a:gd name="connsiteX8" fmla="*/ 3746806 w 4164495"/>
              <a:gd name="connsiteY8" fmla="*/ 1921556 h 3799169"/>
              <a:gd name="connsiteX9" fmla="*/ 3656495 w 4164495"/>
              <a:gd name="connsiteY9" fmla="*/ 1842534 h 3799169"/>
              <a:gd name="connsiteX10" fmla="*/ 3566183 w 4164495"/>
              <a:gd name="connsiteY10" fmla="*/ 1740934 h 3799169"/>
              <a:gd name="connsiteX11" fmla="*/ 3385561 w 4164495"/>
              <a:gd name="connsiteY11" fmla="*/ 1560311 h 3799169"/>
              <a:gd name="connsiteX12" fmla="*/ 3329117 w 4164495"/>
              <a:gd name="connsiteY12" fmla="*/ 1481289 h 3799169"/>
              <a:gd name="connsiteX13" fmla="*/ 3330246 w 4164495"/>
              <a:gd name="connsiteY13" fmla="*/ 1471129 h 3799169"/>
              <a:gd name="connsiteX14" fmla="*/ 3159783 w 4164495"/>
              <a:gd name="connsiteY14" fmla="*/ 1266800 h 3799169"/>
              <a:gd name="connsiteX15" fmla="*/ 2617917 w 4164495"/>
              <a:gd name="connsiteY15" fmla="*/ 724934 h 3799169"/>
              <a:gd name="connsiteX16" fmla="*/ 2289547 w 4164495"/>
              <a:gd name="connsiteY16" fmla="*/ 535018 h 3799169"/>
              <a:gd name="connsiteX17" fmla="*/ 2001515 w 4164495"/>
              <a:gd name="connsiteY17" fmla="*/ 174978 h 3799169"/>
              <a:gd name="connsiteX18" fmla="*/ 1209427 w 4164495"/>
              <a:gd name="connsiteY18" fmla="*/ 174978 h 3799169"/>
              <a:gd name="connsiteX19" fmla="*/ 1680939 w 4164495"/>
              <a:gd name="connsiteY19" fmla="*/ 1176489 h 3799169"/>
              <a:gd name="connsiteX20" fmla="*/ 1353443 w 4164495"/>
              <a:gd name="connsiteY20" fmla="*/ 1399114 h 3799169"/>
              <a:gd name="connsiteX21" fmla="*/ 868139 w 4164495"/>
              <a:gd name="connsiteY21" fmla="*/ 995867 h 3799169"/>
              <a:gd name="connsiteX22" fmla="*/ 732672 w 4164495"/>
              <a:gd name="connsiteY22" fmla="*/ 939422 h 3799169"/>
              <a:gd name="connsiteX23" fmla="*/ 540761 w 4164495"/>
              <a:gd name="connsiteY23" fmla="*/ 950711 h 3799169"/>
              <a:gd name="connsiteX24" fmla="*/ 337561 w 4164495"/>
              <a:gd name="connsiteY24" fmla="*/ 1041022 h 3799169"/>
              <a:gd name="connsiteX25" fmla="*/ 235961 w 4164495"/>
              <a:gd name="connsiteY25" fmla="*/ 1244222 h 3799169"/>
              <a:gd name="connsiteX26" fmla="*/ 57299 w 4164495"/>
              <a:gd name="connsiteY26" fmla="*/ 1687146 h 3799169"/>
              <a:gd name="connsiteX27" fmla="*/ 213383 w 4164495"/>
              <a:gd name="connsiteY27" fmla="*/ 2237645 h 3799169"/>
              <a:gd name="connsiteX28" fmla="*/ 540761 w 4164495"/>
              <a:gd name="connsiteY28" fmla="*/ 2440845 h 3799169"/>
              <a:gd name="connsiteX29" fmla="*/ 947161 w 4164495"/>
              <a:gd name="connsiteY29" fmla="*/ 2655334 h 3799169"/>
              <a:gd name="connsiteX30" fmla="*/ 1071339 w 4164495"/>
              <a:gd name="connsiteY30" fmla="*/ 3264934 h 3799169"/>
              <a:gd name="connsiteX31" fmla="*/ 1353443 w 4164495"/>
              <a:gd name="connsiteY31" fmla="*/ 3127306 h 3799169"/>
              <a:gd name="connsiteX32" fmla="*/ 1669650 w 4164495"/>
              <a:gd name="connsiteY32" fmla="*/ 3716489 h 3799169"/>
              <a:gd name="connsiteX33" fmla="*/ 1793828 w 4164495"/>
              <a:gd name="connsiteY33" fmla="*/ 3479422 h 3799169"/>
              <a:gd name="connsiteX34" fmla="*/ 2064761 w 4164495"/>
              <a:gd name="connsiteY34" fmla="*/ 3614889 h 3799169"/>
              <a:gd name="connsiteX35" fmla="*/ 2346983 w 4164495"/>
              <a:gd name="connsiteY35" fmla="*/ 3660045 h 3799169"/>
              <a:gd name="connsiteX36" fmla="*/ 2269869 w 4164495"/>
              <a:gd name="connsiteY36" fmla="*/ 3300081 h 3799169"/>
              <a:gd name="connsiteX37" fmla="*/ 2226764 w 4164495"/>
              <a:gd name="connsiteY37" fmla="*/ 2941737 h 3799169"/>
              <a:gd name="connsiteX38" fmla="*/ 2775961 w 4164495"/>
              <a:gd name="connsiteY38" fmla="*/ 2700489 h 3799169"/>
              <a:gd name="connsiteX39" fmla="*/ 2663215 w 4164495"/>
              <a:gd name="connsiteY39" fmla="*/ 2328107 h 3799169"/>
              <a:gd name="connsiteX40" fmla="*/ 2922717 w 4164495"/>
              <a:gd name="connsiteY40" fmla="*/ 2463422 h 3799169"/>
              <a:gd name="connsiteX41" fmla="*/ 3453295 w 4164495"/>
              <a:gd name="connsiteY41" fmla="*/ 2391786 h 3799169"/>
              <a:gd name="connsiteX0" fmla="*/ 3453295 w 4164495"/>
              <a:gd name="connsiteY0" fmla="*/ 2391786 h 3799169"/>
              <a:gd name="connsiteX1" fmla="*/ 3818387 w 4164495"/>
              <a:gd name="connsiteY1" fmla="*/ 2847046 h 3799169"/>
              <a:gd name="connsiteX2" fmla="*/ 4085472 w 4164495"/>
              <a:gd name="connsiteY2" fmla="*/ 2666622 h 3799169"/>
              <a:gd name="connsiteX3" fmla="*/ 4164495 w 4164495"/>
              <a:gd name="connsiteY3" fmla="*/ 2576311 h 3799169"/>
              <a:gd name="connsiteX4" fmla="*/ 4141917 w 4164495"/>
              <a:gd name="connsiteY4" fmla="*/ 2373111 h 3799169"/>
              <a:gd name="connsiteX5" fmla="*/ 4108050 w 4164495"/>
              <a:gd name="connsiteY5" fmla="*/ 2305378 h 3799169"/>
              <a:gd name="connsiteX6" fmla="*/ 4017739 w 4164495"/>
              <a:gd name="connsiteY6" fmla="*/ 2215067 h 3799169"/>
              <a:gd name="connsiteX7" fmla="*/ 3882272 w 4164495"/>
              <a:gd name="connsiteY7" fmla="*/ 2057022 h 3799169"/>
              <a:gd name="connsiteX8" fmla="*/ 3746806 w 4164495"/>
              <a:gd name="connsiteY8" fmla="*/ 1921556 h 3799169"/>
              <a:gd name="connsiteX9" fmla="*/ 3656495 w 4164495"/>
              <a:gd name="connsiteY9" fmla="*/ 1842534 h 3799169"/>
              <a:gd name="connsiteX10" fmla="*/ 3566183 w 4164495"/>
              <a:gd name="connsiteY10" fmla="*/ 1740934 h 3799169"/>
              <a:gd name="connsiteX11" fmla="*/ 3385561 w 4164495"/>
              <a:gd name="connsiteY11" fmla="*/ 1560311 h 3799169"/>
              <a:gd name="connsiteX12" fmla="*/ 3329117 w 4164495"/>
              <a:gd name="connsiteY12" fmla="*/ 1481289 h 3799169"/>
              <a:gd name="connsiteX13" fmla="*/ 3330246 w 4164495"/>
              <a:gd name="connsiteY13" fmla="*/ 1471129 h 3799169"/>
              <a:gd name="connsiteX14" fmla="*/ 3159783 w 4164495"/>
              <a:gd name="connsiteY14" fmla="*/ 1266800 h 3799169"/>
              <a:gd name="connsiteX15" fmla="*/ 2617917 w 4164495"/>
              <a:gd name="connsiteY15" fmla="*/ 724934 h 3799169"/>
              <a:gd name="connsiteX16" fmla="*/ 2289547 w 4164495"/>
              <a:gd name="connsiteY16" fmla="*/ 535018 h 3799169"/>
              <a:gd name="connsiteX17" fmla="*/ 2001515 w 4164495"/>
              <a:gd name="connsiteY17" fmla="*/ 174978 h 3799169"/>
              <a:gd name="connsiteX18" fmla="*/ 1209427 w 4164495"/>
              <a:gd name="connsiteY18" fmla="*/ 174978 h 3799169"/>
              <a:gd name="connsiteX19" fmla="*/ 1680939 w 4164495"/>
              <a:gd name="connsiteY19" fmla="*/ 1176489 h 3799169"/>
              <a:gd name="connsiteX20" fmla="*/ 1353443 w 4164495"/>
              <a:gd name="connsiteY20" fmla="*/ 1399114 h 3799169"/>
              <a:gd name="connsiteX21" fmla="*/ 868139 w 4164495"/>
              <a:gd name="connsiteY21" fmla="*/ 995867 h 3799169"/>
              <a:gd name="connsiteX22" fmla="*/ 732672 w 4164495"/>
              <a:gd name="connsiteY22" fmla="*/ 939422 h 3799169"/>
              <a:gd name="connsiteX23" fmla="*/ 540761 w 4164495"/>
              <a:gd name="connsiteY23" fmla="*/ 950711 h 3799169"/>
              <a:gd name="connsiteX24" fmla="*/ 337561 w 4164495"/>
              <a:gd name="connsiteY24" fmla="*/ 1041022 h 3799169"/>
              <a:gd name="connsiteX25" fmla="*/ 235961 w 4164495"/>
              <a:gd name="connsiteY25" fmla="*/ 1244222 h 3799169"/>
              <a:gd name="connsiteX26" fmla="*/ 57299 w 4164495"/>
              <a:gd name="connsiteY26" fmla="*/ 1687146 h 3799169"/>
              <a:gd name="connsiteX27" fmla="*/ 213383 w 4164495"/>
              <a:gd name="connsiteY27" fmla="*/ 2237645 h 3799169"/>
              <a:gd name="connsiteX28" fmla="*/ 540761 w 4164495"/>
              <a:gd name="connsiteY28" fmla="*/ 2440845 h 3799169"/>
              <a:gd name="connsiteX29" fmla="*/ 947161 w 4164495"/>
              <a:gd name="connsiteY29" fmla="*/ 2655334 h 3799169"/>
              <a:gd name="connsiteX30" fmla="*/ 1071339 w 4164495"/>
              <a:gd name="connsiteY30" fmla="*/ 3264934 h 3799169"/>
              <a:gd name="connsiteX31" fmla="*/ 1353443 w 4164495"/>
              <a:gd name="connsiteY31" fmla="*/ 3127306 h 3799169"/>
              <a:gd name="connsiteX32" fmla="*/ 1669650 w 4164495"/>
              <a:gd name="connsiteY32" fmla="*/ 3716489 h 3799169"/>
              <a:gd name="connsiteX33" fmla="*/ 1793828 w 4164495"/>
              <a:gd name="connsiteY33" fmla="*/ 3479422 h 3799169"/>
              <a:gd name="connsiteX34" fmla="*/ 2064761 w 4164495"/>
              <a:gd name="connsiteY34" fmla="*/ 3614889 h 3799169"/>
              <a:gd name="connsiteX35" fmla="*/ 2346983 w 4164495"/>
              <a:gd name="connsiteY35" fmla="*/ 3660045 h 3799169"/>
              <a:gd name="connsiteX36" fmla="*/ 2269869 w 4164495"/>
              <a:gd name="connsiteY36" fmla="*/ 3300081 h 3799169"/>
              <a:gd name="connsiteX37" fmla="*/ 2226764 w 4164495"/>
              <a:gd name="connsiteY37" fmla="*/ 2941737 h 3799169"/>
              <a:gd name="connsiteX38" fmla="*/ 2775961 w 4164495"/>
              <a:gd name="connsiteY38" fmla="*/ 2700489 h 3799169"/>
              <a:gd name="connsiteX39" fmla="*/ 2663215 w 4164495"/>
              <a:gd name="connsiteY39" fmla="*/ 2328107 h 3799169"/>
              <a:gd name="connsiteX40" fmla="*/ 2922717 w 4164495"/>
              <a:gd name="connsiteY40" fmla="*/ 2463422 h 3799169"/>
              <a:gd name="connsiteX41" fmla="*/ 3453295 w 4164495"/>
              <a:gd name="connsiteY41" fmla="*/ 2391786 h 3799169"/>
              <a:gd name="connsiteX0" fmla="*/ 3453295 w 4164495"/>
              <a:gd name="connsiteY0" fmla="*/ 2391786 h 3799169"/>
              <a:gd name="connsiteX1" fmla="*/ 3818387 w 4164495"/>
              <a:gd name="connsiteY1" fmla="*/ 2847046 h 3799169"/>
              <a:gd name="connsiteX2" fmla="*/ 4085472 w 4164495"/>
              <a:gd name="connsiteY2" fmla="*/ 2666622 h 3799169"/>
              <a:gd name="connsiteX3" fmla="*/ 4164495 w 4164495"/>
              <a:gd name="connsiteY3" fmla="*/ 2576311 h 3799169"/>
              <a:gd name="connsiteX4" fmla="*/ 4141917 w 4164495"/>
              <a:gd name="connsiteY4" fmla="*/ 2373111 h 3799169"/>
              <a:gd name="connsiteX5" fmla="*/ 4108050 w 4164495"/>
              <a:gd name="connsiteY5" fmla="*/ 2305378 h 3799169"/>
              <a:gd name="connsiteX6" fmla="*/ 4017739 w 4164495"/>
              <a:gd name="connsiteY6" fmla="*/ 2215067 h 3799169"/>
              <a:gd name="connsiteX7" fmla="*/ 3882272 w 4164495"/>
              <a:gd name="connsiteY7" fmla="*/ 2057022 h 3799169"/>
              <a:gd name="connsiteX8" fmla="*/ 3746806 w 4164495"/>
              <a:gd name="connsiteY8" fmla="*/ 1921556 h 3799169"/>
              <a:gd name="connsiteX9" fmla="*/ 3656495 w 4164495"/>
              <a:gd name="connsiteY9" fmla="*/ 1842534 h 3799169"/>
              <a:gd name="connsiteX10" fmla="*/ 3566183 w 4164495"/>
              <a:gd name="connsiteY10" fmla="*/ 1740934 h 3799169"/>
              <a:gd name="connsiteX11" fmla="*/ 3385561 w 4164495"/>
              <a:gd name="connsiteY11" fmla="*/ 1560311 h 3799169"/>
              <a:gd name="connsiteX12" fmla="*/ 3329117 w 4164495"/>
              <a:gd name="connsiteY12" fmla="*/ 1481289 h 3799169"/>
              <a:gd name="connsiteX13" fmla="*/ 3330246 w 4164495"/>
              <a:gd name="connsiteY13" fmla="*/ 1471129 h 3799169"/>
              <a:gd name="connsiteX14" fmla="*/ 3159783 w 4164495"/>
              <a:gd name="connsiteY14" fmla="*/ 1266800 h 3799169"/>
              <a:gd name="connsiteX15" fmla="*/ 2617917 w 4164495"/>
              <a:gd name="connsiteY15" fmla="*/ 724934 h 3799169"/>
              <a:gd name="connsiteX16" fmla="*/ 2289547 w 4164495"/>
              <a:gd name="connsiteY16" fmla="*/ 535018 h 3799169"/>
              <a:gd name="connsiteX17" fmla="*/ 2001515 w 4164495"/>
              <a:gd name="connsiteY17" fmla="*/ 174978 h 3799169"/>
              <a:gd name="connsiteX18" fmla="*/ 1209427 w 4164495"/>
              <a:gd name="connsiteY18" fmla="*/ 174978 h 3799169"/>
              <a:gd name="connsiteX19" fmla="*/ 1680939 w 4164495"/>
              <a:gd name="connsiteY19" fmla="*/ 1176489 h 3799169"/>
              <a:gd name="connsiteX20" fmla="*/ 1353443 w 4164495"/>
              <a:gd name="connsiteY20" fmla="*/ 1399114 h 3799169"/>
              <a:gd name="connsiteX21" fmla="*/ 868139 w 4164495"/>
              <a:gd name="connsiteY21" fmla="*/ 995867 h 3799169"/>
              <a:gd name="connsiteX22" fmla="*/ 732672 w 4164495"/>
              <a:gd name="connsiteY22" fmla="*/ 939422 h 3799169"/>
              <a:gd name="connsiteX23" fmla="*/ 540761 w 4164495"/>
              <a:gd name="connsiteY23" fmla="*/ 950711 h 3799169"/>
              <a:gd name="connsiteX24" fmla="*/ 337561 w 4164495"/>
              <a:gd name="connsiteY24" fmla="*/ 1041022 h 3799169"/>
              <a:gd name="connsiteX25" fmla="*/ 235961 w 4164495"/>
              <a:gd name="connsiteY25" fmla="*/ 1244222 h 3799169"/>
              <a:gd name="connsiteX26" fmla="*/ 57299 w 4164495"/>
              <a:gd name="connsiteY26" fmla="*/ 1687146 h 3799169"/>
              <a:gd name="connsiteX27" fmla="*/ 213383 w 4164495"/>
              <a:gd name="connsiteY27" fmla="*/ 2237645 h 3799169"/>
              <a:gd name="connsiteX28" fmla="*/ 540761 w 4164495"/>
              <a:gd name="connsiteY28" fmla="*/ 2440845 h 3799169"/>
              <a:gd name="connsiteX29" fmla="*/ 947161 w 4164495"/>
              <a:gd name="connsiteY29" fmla="*/ 2655334 h 3799169"/>
              <a:gd name="connsiteX30" fmla="*/ 1071339 w 4164495"/>
              <a:gd name="connsiteY30" fmla="*/ 3264934 h 3799169"/>
              <a:gd name="connsiteX31" fmla="*/ 1353443 w 4164495"/>
              <a:gd name="connsiteY31" fmla="*/ 3127306 h 3799169"/>
              <a:gd name="connsiteX32" fmla="*/ 1669650 w 4164495"/>
              <a:gd name="connsiteY32" fmla="*/ 3716489 h 3799169"/>
              <a:gd name="connsiteX33" fmla="*/ 1793828 w 4164495"/>
              <a:gd name="connsiteY33" fmla="*/ 3479422 h 3799169"/>
              <a:gd name="connsiteX34" fmla="*/ 2064761 w 4164495"/>
              <a:gd name="connsiteY34" fmla="*/ 3614889 h 3799169"/>
              <a:gd name="connsiteX35" fmla="*/ 2346983 w 4164495"/>
              <a:gd name="connsiteY35" fmla="*/ 3660045 h 3799169"/>
              <a:gd name="connsiteX36" fmla="*/ 2269869 w 4164495"/>
              <a:gd name="connsiteY36" fmla="*/ 3300081 h 3799169"/>
              <a:gd name="connsiteX37" fmla="*/ 2226764 w 4164495"/>
              <a:gd name="connsiteY37" fmla="*/ 2941737 h 3799169"/>
              <a:gd name="connsiteX38" fmla="*/ 2775961 w 4164495"/>
              <a:gd name="connsiteY38" fmla="*/ 2700489 h 3799169"/>
              <a:gd name="connsiteX39" fmla="*/ 2663215 w 4164495"/>
              <a:gd name="connsiteY39" fmla="*/ 2328107 h 3799169"/>
              <a:gd name="connsiteX40" fmla="*/ 2922717 w 4164495"/>
              <a:gd name="connsiteY40" fmla="*/ 2463422 h 3799169"/>
              <a:gd name="connsiteX41" fmla="*/ 3453295 w 4164495"/>
              <a:gd name="connsiteY41" fmla="*/ 2391786 h 3799169"/>
              <a:gd name="connsiteX0" fmla="*/ 3453295 w 4141917"/>
              <a:gd name="connsiteY0" fmla="*/ 2391786 h 3799169"/>
              <a:gd name="connsiteX1" fmla="*/ 3818387 w 4141917"/>
              <a:gd name="connsiteY1" fmla="*/ 2847046 h 3799169"/>
              <a:gd name="connsiteX2" fmla="*/ 4085472 w 4141917"/>
              <a:gd name="connsiteY2" fmla="*/ 2666622 h 3799169"/>
              <a:gd name="connsiteX3" fmla="*/ 4141917 w 4141917"/>
              <a:gd name="connsiteY3" fmla="*/ 2373111 h 3799169"/>
              <a:gd name="connsiteX4" fmla="*/ 4108050 w 4141917"/>
              <a:gd name="connsiteY4" fmla="*/ 2305378 h 3799169"/>
              <a:gd name="connsiteX5" fmla="*/ 4017739 w 4141917"/>
              <a:gd name="connsiteY5" fmla="*/ 2215067 h 3799169"/>
              <a:gd name="connsiteX6" fmla="*/ 3882272 w 4141917"/>
              <a:gd name="connsiteY6" fmla="*/ 2057022 h 3799169"/>
              <a:gd name="connsiteX7" fmla="*/ 3746806 w 4141917"/>
              <a:gd name="connsiteY7" fmla="*/ 1921556 h 3799169"/>
              <a:gd name="connsiteX8" fmla="*/ 3656495 w 4141917"/>
              <a:gd name="connsiteY8" fmla="*/ 1842534 h 3799169"/>
              <a:gd name="connsiteX9" fmla="*/ 3566183 w 4141917"/>
              <a:gd name="connsiteY9" fmla="*/ 1740934 h 3799169"/>
              <a:gd name="connsiteX10" fmla="*/ 3385561 w 4141917"/>
              <a:gd name="connsiteY10" fmla="*/ 1560311 h 3799169"/>
              <a:gd name="connsiteX11" fmla="*/ 3329117 w 4141917"/>
              <a:gd name="connsiteY11" fmla="*/ 1481289 h 3799169"/>
              <a:gd name="connsiteX12" fmla="*/ 3330246 w 4141917"/>
              <a:gd name="connsiteY12" fmla="*/ 1471129 h 3799169"/>
              <a:gd name="connsiteX13" fmla="*/ 3159783 w 4141917"/>
              <a:gd name="connsiteY13" fmla="*/ 1266800 h 3799169"/>
              <a:gd name="connsiteX14" fmla="*/ 2617917 w 4141917"/>
              <a:gd name="connsiteY14" fmla="*/ 724934 h 3799169"/>
              <a:gd name="connsiteX15" fmla="*/ 2289547 w 4141917"/>
              <a:gd name="connsiteY15" fmla="*/ 535018 h 3799169"/>
              <a:gd name="connsiteX16" fmla="*/ 2001515 w 4141917"/>
              <a:gd name="connsiteY16" fmla="*/ 174978 h 3799169"/>
              <a:gd name="connsiteX17" fmla="*/ 1209427 w 4141917"/>
              <a:gd name="connsiteY17" fmla="*/ 174978 h 3799169"/>
              <a:gd name="connsiteX18" fmla="*/ 1680939 w 4141917"/>
              <a:gd name="connsiteY18" fmla="*/ 1176489 h 3799169"/>
              <a:gd name="connsiteX19" fmla="*/ 1353443 w 4141917"/>
              <a:gd name="connsiteY19" fmla="*/ 1399114 h 3799169"/>
              <a:gd name="connsiteX20" fmla="*/ 868139 w 4141917"/>
              <a:gd name="connsiteY20" fmla="*/ 995867 h 3799169"/>
              <a:gd name="connsiteX21" fmla="*/ 732672 w 4141917"/>
              <a:gd name="connsiteY21" fmla="*/ 939422 h 3799169"/>
              <a:gd name="connsiteX22" fmla="*/ 540761 w 4141917"/>
              <a:gd name="connsiteY22" fmla="*/ 950711 h 3799169"/>
              <a:gd name="connsiteX23" fmla="*/ 337561 w 4141917"/>
              <a:gd name="connsiteY23" fmla="*/ 1041022 h 3799169"/>
              <a:gd name="connsiteX24" fmla="*/ 235961 w 4141917"/>
              <a:gd name="connsiteY24" fmla="*/ 1244222 h 3799169"/>
              <a:gd name="connsiteX25" fmla="*/ 57299 w 4141917"/>
              <a:gd name="connsiteY25" fmla="*/ 1687146 h 3799169"/>
              <a:gd name="connsiteX26" fmla="*/ 213383 w 4141917"/>
              <a:gd name="connsiteY26" fmla="*/ 2237645 h 3799169"/>
              <a:gd name="connsiteX27" fmla="*/ 540761 w 4141917"/>
              <a:gd name="connsiteY27" fmla="*/ 2440845 h 3799169"/>
              <a:gd name="connsiteX28" fmla="*/ 947161 w 4141917"/>
              <a:gd name="connsiteY28" fmla="*/ 2655334 h 3799169"/>
              <a:gd name="connsiteX29" fmla="*/ 1071339 w 4141917"/>
              <a:gd name="connsiteY29" fmla="*/ 3264934 h 3799169"/>
              <a:gd name="connsiteX30" fmla="*/ 1353443 w 4141917"/>
              <a:gd name="connsiteY30" fmla="*/ 3127306 h 3799169"/>
              <a:gd name="connsiteX31" fmla="*/ 1669650 w 4141917"/>
              <a:gd name="connsiteY31" fmla="*/ 3716489 h 3799169"/>
              <a:gd name="connsiteX32" fmla="*/ 1793828 w 4141917"/>
              <a:gd name="connsiteY32" fmla="*/ 3479422 h 3799169"/>
              <a:gd name="connsiteX33" fmla="*/ 2064761 w 4141917"/>
              <a:gd name="connsiteY33" fmla="*/ 3614889 h 3799169"/>
              <a:gd name="connsiteX34" fmla="*/ 2346983 w 4141917"/>
              <a:gd name="connsiteY34" fmla="*/ 3660045 h 3799169"/>
              <a:gd name="connsiteX35" fmla="*/ 2269869 w 4141917"/>
              <a:gd name="connsiteY35" fmla="*/ 3300081 h 3799169"/>
              <a:gd name="connsiteX36" fmla="*/ 2226764 w 4141917"/>
              <a:gd name="connsiteY36" fmla="*/ 2941737 h 3799169"/>
              <a:gd name="connsiteX37" fmla="*/ 2775961 w 4141917"/>
              <a:gd name="connsiteY37" fmla="*/ 2700489 h 3799169"/>
              <a:gd name="connsiteX38" fmla="*/ 2663215 w 4141917"/>
              <a:gd name="connsiteY38" fmla="*/ 2328107 h 3799169"/>
              <a:gd name="connsiteX39" fmla="*/ 2922717 w 4141917"/>
              <a:gd name="connsiteY39" fmla="*/ 2463422 h 3799169"/>
              <a:gd name="connsiteX40" fmla="*/ 3453295 w 4141917"/>
              <a:gd name="connsiteY40" fmla="*/ 2391786 h 3799169"/>
              <a:gd name="connsiteX0" fmla="*/ 4017739 w 4199490"/>
              <a:gd name="connsiteY0" fmla="*/ 2215067 h 3799169"/>
              <a:gd name="connsiteX1" fmla="*/ 3882272 w 4199490"/>
              <a:gd name="connsiteY1" fmla="*/ 2057022 h 3799169"/>
              <a:gd name="connsiteX2" fmla="*/ 3746806 w 4199490"/>
              <a:gd name="connsiteY2" fmla="*/ 1921556 h 3799169"/>
              <a:gd name="connsiteX3" fmla="*/ 3656495 w 4199490"/>
              <a:gd name="connsiteY3" fmla="*/ 1842534 h 3799169"/>
              <a:gd name="connsiteX4" fmla="*/ 3566183 w 4199490"/>
              <a:gd name="connsiteY4" fmla="*/ 1740934 h 3799169"/>
              <a:gd name="connsiteX5" fmla="*/ 3385561 w 4199490"/>
              <a:gd name="connsiteY5" fmla="*/ 1560311 h 3799169"/>
              <a:gd name="connsiteX6" fmla="*/ 3329117 w 4199490"/>
              <a:gd name="connsiteY6" fmla="*/ 1481289 h 3799169"/>
              <a:gd name="connsiteX7" fmla="*/ 3330246 w 4199490"/>
              <a:gd name="connsiteY7" fmla="*/ 1471129 h 3799169"/>
              <a:gd name="connsiteX8" fmla="*/ 3159783 w 4199490"/>
              <a:gd name="connsiteY8" fmla="*/ 1266800 h 3799169"/>
              <a:gd name="connsiteX9" fmla="*/ 2617917 w 4199490"/>
              <a:gd name="connsiteY9" fmla="*/ 724934 h 3799169"/>
              <a:gd name="connsiteX10" fmla="*/ 2289547 w 4199490"/>
              <a:gd name="connsiteY10" fmla="*/ 535018 h 3799169"/>
              <a:gd name="connsiteX11" fmla="*/ 2001515 w 4199490"/>
              <a:gd name="connsiteY11" fmla="*/ 174978 h 3799169"/>
              <a:gd name="connsiteX12" fmla="*/ 1209427 w 4199490"/>
              <a:gd name="connsiteY12" fmla="*/ 174978 h 3799169"/>
              <a:gd name="connsiteX13" fmla="*/ 1680939 w 4199490"/>
              <a:gd name="connsiteY13" fmla="*/ 1176489 h 3799169"/>
              <a:gd name="connsiteX14" fmla="*/ 1353443 w 4199490"/>
              <a:gd name="connsiteY14" fmla="*/ 1399114 h 3799169"/>
              <a:gd name="connsiteX15" fmla="*/ 868139 w 4199490"/>
              <a:gd name="connsiteY15" fmla="*/ 995867 h 3799169"/>
              <a:gd name="connsiteX16" fmla="*/ 732672 w 4199490"/>
              <a:gd name="connsiteY16" fmla="*/ 939422 h 3799169"/>
              <a:gd name="connsiteX17" fmla="*/ 540761 w 4199490"/>
              <a:gd name="connsiteY17" fmla="*/ 950711 h 3799169"/>
              <a:gd name="connsiteX18" fmla="*/ 337561 w 4199490"/>
              <a:gd name="connsiteY18" fmla="*/ 1041022 h 3799169"/>
              <a:gd name="connsiteX19" fmla="*/ 235961 w 4199490"/>
              <a:gd name="connsiteY19" fmla="*/ 1244222 h 3799169"/>
              <a:gd name="connsiteX20" fmla="*/ 57299 w 4199490"/>
              <a:gd name="connsiteY20" fmla="*/ 1687146 h 3799169"/>
              <a:gd name="connsiteX21" fmla="*/ 213383 w 4199490"/>
              <a:gd name="connsiteY21" fmla="*/ 2237645 h 3799169"/>
              <a:gd name="connsiteX22" fmla="*/ 540761 w 4199490"/>
              <a:gd name="connsiteY22" fmla="*/ 2440845 h 3799169"/>
              <a:gd name="connsiteX23" fmla="*/ 947161 w 4199490"/>
              <a:gd name="connsiteY23" fmla="*/ 2655334 h 3799169"/>
              <a:gd name="connsiteX24" fmla="*/ 1071339 w 4199490"/>
              <a:gd name="connsiteY24" fmla="*/ 3264934 h 3799169"/>
              <a:gd name="connsiteX25" fmla="*/ 1353443 w 4199490"/>
              <a:gd name="connsiteY25" fmla="*/ 3127306 h 3799169"/>
              <a:gd name="connsiteX26" fmla="*/ 1669650 w 4199490"/>
              <a:gd name="connsiteY26" fmla="*/ 3716489 h 3799169"/>
              <a:gd name="connsiteX27" fmla="*/ 1793828 w 4199490"/>
              <a:gd name="connsiteY27" fmla="*/ 3479422 h 3799169"/>
              <a:gd name="connsiteX28" fmla="*/ 2064761 w 4199490"/>
              <a:gd name="connsiteY28" fmla="*/ 3614889 h 3799169"/>
              <a:gd name="connsiteX29" fmla="*/ 2346983 w 4199490"/>
              <a:gd name="connsiteY29" fmla="*/ 3660045 h 3799169"/>
              <a:gd name="connsiteX30" fmla="*/ 2269869 w 4199490"/>
              <a:gd name="connsiteY30" fmla="*/ 3300081 h 3799169"/>
              <a:gd name="connsiteX31" fmla="*/ 2226764 w 4199490"/>
              <a:gd name="connsiteY31" fmla="*/ 2941737 h 3799169"/>
              <a:gd name="connsiteX32" fmla="*/ 2775961 w 4199490"/>
              <a:gd name="connsiteY32" fmla="*/ 2700489 h 3799169"/>
              <a:gd name="connsiteX33" fmla="*/ 2663215 w 4199490"/>
              <a:gd name="connsiteY33" fmla="*/ 2328107 h 3799169"/>
              <a:gd name="connsiteX34" fmla="*/ 2922717 w 4199490"/>
              <a:gd name="connsiteY34" fmla="*/ 2463422 h 3799169"/>
              <a:gd name="connsiteX35" fmla="*/ 3453295 w 4199490"/>
              <a:gd name="connsiteY35" fmla="*/ 2391786 h 3799169"/>
              <a:gd name="connsiteX36" fmla="*/ 3818387 w 4199490"/>
              <a:gd name="connsiteY36" fmla="*/ 2847046 h 3799169"/>
              <a:gd name="connsiteX37" fmla="*/ 4085472 w 4199490"/>
              <a:gd name="connsiteY37" fmla="*/ 2666622 h 3799169"/>
              <a:gd name="connsiteX38" fmla="*/ 4141917 w 4199490"/>
              <a:gd name="connsiteY38" fmla="*/ 2373111 h 3799169"/>
              <a:gd name="connsiteX39" fmla="*/ 4199490 w 4199490"/>
              <a:gd name="connsiteY39" fmla="*/ 2396818 h 3799169"/>
              <a:gd name="connsiteX0" fmla="*/ 4017739 w 4199490"/>
              <a:gd name="connsiteY0" fmla="*/ 2215067 h 3799169"/>
              <a:gd name="connsiteX1" fmla="*/ 3882272 w 4199490"/>
              <a:gd name="connsiteY1" fmla="*/ 2057022 h 3799169"/>
              <a:gd name="connsiteX2" fmla="*/ 3746806 w 4199490"/>
              <a:gd name="connsiteY2" fmla="*/ 1921556 h 3799169"/>
              <a:gd name="connsiteX3" fmla="*/ 3656495 w 4199490"/>
              <a:gd name="connsiteY3" fmla="*/ 1842534 h 3799169"/>
              <a:gd name="connsiteX4" fmla="*/ 3566183 w 4199490"/>
              <a:gd name="connsiteY4" fmla="*/ 1740934 h 3799169"/>
              <a:gd name="connsiteX5" fmla="*/ 3385561 w 4199490"/>
              <a:gd name="connsiteY5" fmla="*/ 1560311 h 3799169"/>
              <a:gd name="connsiteX6" fmla="*/ 3329117 w 4199490"/>
              <a:gd name="connsiteY6" fmla="*/ 1481289 h 3799169"/>
              <a:gd name="connsiteX7" fmla="*/ 3330246 w 4199490"/>
              <a:gd name="connsiteY7" fmla="*/ 1471129 h 3799169"/>
              <a:gd name="connsiteX8" fmla="*/ 3159783 w 4199490"/>
              <a:gd name="connsiteY8" fmla="*/ 1266800 h 3799169"/>
              <a:gd name="connsiteX9" fmla="*/ 2617917 w 4199490"/>
              <a:gd name="connsiteY9" fmla="*/ 724934 h 3799169"/>
              <a:gd name="connsiteX10" fmla="*/ 2289547 w 4199490"/>
              <a:gd name="connsiteY10" fmla="*/ 535018 h 3799169"/>
              <a:gd name="connsiteX11" fmla="*/ 2001515 w 4199490"/>
              <a:gd name="connsiteY11" fmla="*/ 174978 h 3799169"/>
              <a:gd name="connsiteX12" fmla="*/ 1209427 w 4199490"/>
              <a:gd name="connsiteY12" fmla="*/ 174978 h 3799169"/>
              <a:gd name="connsiteX13" fmla="*/ 1680939 w 4199490"/>
              <a:gd name="connsiteY13" fmla="*/ 1176489 h 3799169"/>
              <a:gd name="connsiteX14" fmla="*/ 1353443 w 4199490"/>
              <a:gd name="connsiteY14" fmla="*/ 1399114 h 3799169"/>
              <a:gd name="connsiteX15" fmla="*/ 868139 w 4199490"/>
              <a:gd name="connsiteY15" fmla="*/ 995867 h 3799169"/>
              <a:gd name="connsiteX16" fmla="*/ 732672 w 4199490"/>
              <a:gd name="connsiteY16" fmla="*/ 939422 h 3799169"/>
              <a:gd name="connsiteX17" fmla="*/ 540761 w 4199490"/>
              <a:gd name="connsiteY17" fmla="*/ 950711 h 3799169"/>
              <a:gd name="connsiteX18" fmla="*/ 337561 w 4199490"/>
              <a:gd name="connsiteY18" fmla="*/ 1041022 h 3799169"/>
              <a:gd name="connsiteX19" fmla="*/ 235961 w 4199490"/>
              <a:gd name="connsiteY19" fmla="*/ 1244222 h 3799169"/>
              <a:gd name="connsiteX20" fmla="*/ 57299 w 4199490"/>
              <a:gd name="connsiteY20" fmla="*/ 1687146 h 3799169"/>
              <a:gd name="connsiteX21" fmla="*/ 213383 w 4199490"/>
              <a:gd name="connsiteY21" fmla="*/ 2237645 h 3799169"/>
              <a:gd name="connsiteX22" fmla="*/ 540761 w 4199490"/>
              <a:gd name="connsiteY22" fmla="*/ 2440845 h 3799169"/>
              <a:gd name="connsiteX23" fmla="*/ 947161 w 4199490"/>
              <a:gd name="connsiteY23" fmla="*/ 2655334 h 3799169"/>
              <a:gd name="connsiteX24" fmla="*/ 1071339 w 4199490"/>
              <a:gd name="connsiteY24" fmla="*/ 3264934 h 3799169"/>
              <a:gd name="connsiteX25" fmla="*/ 1353443 w 4199490"/>
              <a:gd name="connsiteY25" fmla="*/ 3127306 h 3799169"/>
              <a:gd name="connsiteX26" fmla="*/ 1669650 w 4199490"/>
              <a:gd name="connsiteY26" fmla="*/ 3716489 h 3799169"/>
              <a:gd name="connsiteX27" fmla="*/ 1793828 w 4199490"/>
              <a:gd name="connsiteY27" fmla="*/ 3479422 h 3799169"/>
              <a:gd name="connsiteX28" fmla="*/ 2064761 w 4199490"/>
              <a:gd name="connsiteY28" fmla="*/ 3614889 h 3799169"/>
              <a:gd name="connsiteX29" fmla="*/ 2346983 w 4199490"/>
              <a:gd name="connsiteY29" fmla="*/ 3660045 h 3799169"/>
              <a:gd name="connsiteX30" fmla="*/ 2269869 w 4199490"/>
              <a:gd name="connsiteY30" fmla="*/ 3300081 h 3799169"/>
              <a:gd name="connsiteX31" fmla="*/ 2226764 w 4199490"/>
              <a:gd name="connsiteY31" fmla="*/ 2941737 h 3799169"/>
              <a:gd name="connsiteX32" fmla="*/ 2775961 w 4199490"/>
              <a:gd name="connsiteY32" fmla="*/ 2700489 h 3799169"/>
              <a:gd name="connsiteX33" fmla="*/ 2663215 w 4199490"/>
              <a:gd name="connsiteY33" fmla="*/ 2328107 h 3799169"/>
              <a:gd name="connsiteX34" fmla="*/ 2922717 w 4199490"/>
              <a:gd name="connsiteY34" fmla="*/ 2463422 h 3799169"/>
              <a:gd name="connsiteX35" fmla="*/ 3453295 w 4199490"/>
              <a:gd name="connsiteY35" fmla="*/ 2391786 h 3799169"/>
              <a:gd name="connsiteX36" fmla="*/ 3818387 w 4199490"/>
              <a:gd name="connsiteY36" fmla="*/ 2847046 h 3799169"/>
              <a:gd name="connsiteX37" fmla="*/ 4085472 w 4199490"/>
              <a:gd name="connsiteY37" fmla="*/ 2666622 h 3799169"/>
              <a:gd name="connsiteX38" fmla="*/ 4199490 w 4199490"/>
              <a:gd name="connsiteY38" fmla="*/ 2396818 h 3799169"/>
              <a:gd name="connsiteX0" fmla="*/ 4017739 w 4199490"/>
              <a:gd name="connsiteY0" fmla="*/ 2215067 h 3799169"/>
              <a:gd name="connsiteX1" fmla="*/ 3882272 w 4199490"/>
              <a:gd name="connsiteY1" fmla="*/ 2057022 h 3799169"/>
              <a:gd name="connsiteX2" fmla="*/ 3746806 w 4199490"/>
              <a:gd name="connsiteY2" fmla="*/ 1921556 h 3799169"/>
              <a:gd name="connsiteX3" fmla="*/ 3656495 w 4199490"/>
              <a:gd name="connsiteY3" fmla="*/ 1842534 h 3799169"/>
              <a:gd name="connsiteX4" fmla="*/ 3566183 w 4199490"/>
              <a:gd name="connsiteY4" fmla="*/ 1740934 h 3799169"/>
              <a:gd name="connsiteX5" fmla="*/ 3385561 w 4199490"/>
              <a:gd name="connsiteY5" fmla="*/ 1560311 h 3799169"/>
              <a:gd name="connsiteX6" fmla="*/ 3329117 w 4199490"/>
              <a:gd name="connsiteY6" fmla="*/ 1481289 h 3799169"/>
              <a:gd name="connsiteX7" fmla="*/ 3330246 w 4199490"/>
              <a:gd name="connsiteY7" fmla="*/ 1471129 h 3799169"/>
              <a:gd name="connsiteX8" fmla="*/ 3159783 w 4199490"/>
              <a:gd name="connsiteY8" fmla="*/ 1266800 h 3799169"/>
              <a:gd name="connsiteX9" fmla="*/ 2617917 w 4199490"/>
              <a:gd name="connsiteY9" fmla="*/ 724934 h 3799169"/>
              <a:gd name="connsiteX10" fmla="*/ 2289547 w 4199490"/>
              <a:gd name="connsiteY10" fmla="*/ 535018 h 3799169"/>
              <a:gd name="connsiteX11" fmla="*/ 2001515 w 4199490"/>
              <a:gd name="connsiteY11" fmla="*/ 174978 h 3799169"/>
              <a:gd name="connsiteX12" fmla="*/ 1209427 w 4199490"/>
              <a:gd name="connsiteY12" fmla="*/ 174978 h 3799169"/>
              <a:gd name="connsiteX13" fmla="*/ 1680939 w 4199490"/>
              <a:gd name="connsiteY13" fmla="*/ 1176489 h 3799169"/>
              <a:gd name="connsiteX14" fmla="*/ 1353443 w 4199490"/>
              <a:gd name="connsiteY14" fmla="*/ 1399114 h 3799169"/>
              <a:gd name="connsiteX15" fmla="*/ 868139 w 4199490"/>
              <a:gd name="connsiteY15" fmla="*/ 995867 h 3799169"/>
              <a:gd name="connsiteX16" fmla="*/ 732672 w 4199490"/>
              <a:gd name="connsiteY16" fmla="*/ 939422 h 3799169"/>
              <a:gd name="connsiteX17" fmla="*/ 540761 w 4199490"/>
              <a:gd name="connsiteY17" fmla="*/ 950711 h 3799169"/>
              <a:gd name="connsiteX18" fmla="*/ 337561 w 4199490"/>
              <a:gd name="connsiteY18" fmla="*/ 1041022 h 3799169"/>
              <a:gd name="connsiteX19" fmla="*/ 235961 w 4199490"/>
              <a:gd name="connsiteY19" fmla="*/ 1244222 h 3799169"/>
              <a:gd name="connsiteX20" fmla="*/ 57299 w 4199490"/>
              <a:gd name="connsiteY20" fmla="*/ 1687146 h 3799169"/>
              <a:gd name="connsiteX21" fmla="*/ 213383 w 4199490"/>
              <a:gd name="connsiteY21" fmla="*/ 2237645 h 3799169"/>
              <a:gd name="connsiteX22" fmla="*/ 540761 w 4199490"/>
              <a:gd name="connsiteY22" fmla="*/ 2440845 h 3799169"/>
              <a:gd name="connsiteX23" fmla="*/ 947161 w 4199490"/>
              <a:gd name="connsiteY23" fmla="*/ 2655334 h 3799169"/>
              <a:gd name="connsiteX24" fmla="*/ 1071339 w 4199490"/>
              <a:gd name="connsiteY24" fmla="*/ 3264934 h 3799169"/>
              <a:gd name="connsiteX25" fmla="*/ 1353443 w 4199490"/>
              <a:gd name="connsiteY25" fmla="*/ 3127306 h 3799169"/>
              <a:gd name="connsiteX26" fmla="*/ 1669650 w 4199490"/>
              <a:gd name="connsiteY26" fmla="*/ 3716489 h 3799169"/>
              <a:gd name="connsiteX27" fmla="*/ 1793828 w 4199490"/>
              <a:gd name="connsiteY27" fmla="*/ 3479422 h 3799169"/>
              <a:gd name="connsiteX28" fmla="*/ 2064761 w 4199490"/>
              <a:gd name="connsiteY28" fmla="*/ 3614889 h 3799169"/>
              <a:gd name="connsiteX29" fmla="*/ 2346983 w 4199490"/>
              <a:gd name="connsiteY29" fmla="*/ 3660045 h 3799169"/>
              <a:gd name="connsiteX30" fmla="*/ 2269869 w 4199490"/>
              <a:gd name="connsiteY30" fmla="*/ 3300081 h 3799169"/>
              <a:gd name="connsiteX31" fmla="*/ 2226764 w 4199490"/>
              <a:gd name="connsiteY31" fmla="*/ 2941737 h 3799169"/>
              <a:gd name="connsiteX32" fmla="*/ 2775961 w 4199490"/>
              <a:gd name="connsiteY32" fmla="*/ 2700489 h 3799169"/>
              <a:gd name="connsiteX33" fmla="*/ 2663215 w 4199490"/>
              <a:gd name="connsiteY33" fmla="*/ 2328107 h 3799169"/>
              <a:gd name="connsiteX34" fmla="*/ 2922717 w 4199490"/>
              <a:gd name="connsiteY34" fmla="*/ 2463422 h 3799169"/>
              <a:gd name="connsiteX35" fmla="*/ 3453295 w 4199490"/>
              <a:gd name="connsiteY35" fmla="*/ 2391786 h 3799169"/>
              <a:gd name="connsiteX36" fmla="*/ 3818387 w 4199490"/>
              <a:gd name="connsiteY36" fmla="*/ 2847046 h 3799169"/>
              <a:gd name="connsiteX37" fmla="*/ 4085472 w 4199490"/>
              <a:gd name="connsiteY37" fmla="*/ 2666622 h 3799169"/>
              <a:gd name="connsiteX38" fmla="*/ 4199490 w 4199490"/>
              <a:gd name="connsiteY38" fmla="*/ 2396818 h 3799169"/>
              <a:gd name="connsiteX0" fmla="*/ 4017739 w 4085472"/>
              <a:gd name="connsiteY0" fmla="*/ 2215067 h 3799169"/>
              <a:gd name="connsiteX1" fmla="*/ 3882272 w 4085472"/>
              <a:gd name="connsiteY1" fmla="*/ 2057022 h 3799169"/>
              <a:gd name="connsiteX2" fmla="*/ 3746806 w 4085472"/>
              <a:gd name="connsiteY2" fmla="*/ 1921556 h 3799169"/>
              <a:gd name="connsiteX3" fmla="*/ 3656495 w 4085472"/>
              <a:gd name="connsiteY3" fmla="*/ 1842534 h 3799169"/>
              <a:gd name="connsiteX4" fmla="*/ 3566183 w 4085472"/>
              <a:gd name="connsiteY4" fmla="*/ 1740934 h 3799169"/>
              <a:gd name="connsiteX5" fmla="*/ 3385561 w 4085472"/>
              <a:gd name="connsiteY5" fmla="*/ 1560311 h 3799169"/>
              <a:gd name="connsiteX6" fmla="*/ 3329117 w 4085472"/>
              <a:gd name="connsiteY6" fmla="*/ 1481289 h 3799169"/>
              <a:gd name="connsiteX7" fmla="*/ 3330246 w 4085472"/>
              <a:gd name="connsiteY7" fmla="*/ 1471129 h 3799169"/>
              <a:gd name="connsiteX8" fmla="*/ 3159783 w 4085472"/>
              <a:gd name="connsiteY8" fmla="*/ 1266800 h 3799169"/>
              <a:gd name="connsiteX9" fmla="*/ 2617917 w 4085472"/>
              <a:gd name="connsiteY9" fmla="*/ 724934 h 3799169"/>
              <a:gd name="connsiteX10" fmla="*/ 2289547 w 4085472"/>
              <a:gd name="connsiteY10" fmla="*/ 535018 h 3799169"/>
              <a:gd name="connsiteX11" fmla="*/ 2001515 w 4085472"/>
              <a:gd name="connsiteY11" fmla="*/ 174978 h 3799169"/>
              <a:gd name="connsiteX12" fmla="*/ 1209427 w 4085472"/>
              <a:gd name="connsiteY12" fmla="*/ 174978 h 3799169"/>
              <a:gd name="connsiteX13" fmla="*/ 1680939 w 4085472"/>
              <a:gd name="connsiteY13" fmla="*/ 1176489 h 3799169"/>
              <a:gd name="connsiteX14" fmla="*/ 1353443 w 4085472"/>
              <a:gd name="connsiteY14" fmla="*/ 1399114 h 3799169"/>
              <a:gd name="connsiteX15" fmla="*/ 868139 w 4085472"/>
              <a:gd name="connsiteY15" fmla="*/ 995867 h 3799169"/>
              <a:gd name="connsiteX16" fmla="*/ 732672 w 4085472"/>
              <a:gd name="connsiteY16" fmla="*/ 939422 h 3799169"/>
              <a:gd name="connsiteX17" fmla="*/ 540761 w 4085472"/>
              <a:gd name="connsiteY17" fmla="*/ 950711 h 3799169"/>
              <a:gd name="connsiteX18" fmla="*/ 337561 w 4085472"/>
              <a:gd name="connsiteY18" fmla="*/ 1041022 h 3799169"/>
              <a:gd name="connsiteX19" fmla="*/ 235961 w 4085472"/>
              <a:gd name="connsiteY19" fmla="*/ 1244222 h 3799169"/>
              <a:gd name="connsiteX20" fmla="*/ 57299 w 4085472"/>
              <a:gd name="connsiteY20" fmla="*/ 1687146 h 3799169"/>
              <a:gd name="connsiteX21" fmla="*/ 213383 w 4085472"/>
              <a:gd name="connsiteY21" fmla="*/ 2237645 h 3799169"/>
              <a:gd name="connsiteX22" fmla="*/ 540761 w 4085472"/>
              <a:gd name="connsiteY22" fmla="*/ 2440845 h 3799169"/>
              <a:gd name="connsiteX23" fmla="*/ 947161 w 4085472"/>
              <a:gd name="connsiteY23" fmla="*/ 2655334 h 3799169"/>
              <a:gd name="connsiteX24" fmla="*/ 1071339 w 4085472"/>
              <a:gd name="connsiteY24" fmla="*/ 3264934 h 3799169"/>
              <a:gd name="connsiteX25" fmla="*/ 1353443 w 4085472"/>
              <a:gd name="connsiteY25" fmla="*/ 3127306 h 3799169"/>
              <a:gd name="connsiteX26" fmla="*/ 1669650 w 4085472"/>
              <a:gd name="connsiteY26" fmla="*/ 3716489 h 3799169"/>
              <a:gd name="connsiteX27" fmla="*/ 1793828 w 4085472"/>
              <a:gd name="connsiteY27" fmla="*/ 3479422 h 3799169"/>
              <a:gd name="connsiteX28" fmla="*/ 2064761 w 4085472"/>
              <a:gd name="connsiteY28" fmla="*/ 3614889 h 3799169"/>
              <a:gd name="connsiteX29" fmla="*/ 2346983 w 4085472"/>
              <a:gd name="connsiteY29" fmla="*/ 3660045 h 3799169"/>
              <a:gd name="connsiteX30" fmla="*/ 2269869 w 4085472"/>
              <a:gd name="connsiteY30" fmla="*/ 3300081 h 3799169"/>
              <a:gd name="connsiteX31" fmla="*/ 2226764 w 4085472"/>
              <a:gd name="connsiteY31" fmla="*/ 2941737 h 3799169"/>
              <a:gd name="connsiteX32" fmla="*/ 2775961 w 4085472"/>
              <a:gd name="connsiteY32" fmla="*/ 2700489 h 3799169"/>
              <a:gd name="connsiteX33" fmla="*/ 2663215 w 4085472"/>
              <a:gd name="connsiteY33" fmla="*/ 2328107 h 3799169"/>
              <a:gd name="connsiteX34" fmla="*/ 2922717 w 4085472"/>
              <a:gd name="connsiteY34" fmla="*/ 2463422 h 3799169"/>
              <a:gd name="connsiteX35" fmla="*/ 3453295 w 4085472"/>
              <a:gd name="connsiteY35" fmla="*/ 2391786 h 3799169"/>
              <a:gd name="connsiteX36" fmla="*/ 3818387 w 4085472"/>
              <a:gd name="connsiteY36" fmla="*/ 2847046 h 3799169"/>
              <a:gd name="connsiteX37" fmla="*/ 4085472 w 4085472"/>
              <a:gd name="connsiteY37" fmla="*/ 2666622 h 3799169"/>
              <a:gd name="connsiteX0" fmla="*/ 4017739 w 4085472"/>
              <a:gd name="connsiteY0" fmla="*/ 2215067 h 3799169"/>
              <a:gd name="connsiteX1" fmla="*/ 3882272 w 4085472"/>
              <a:gd name="connsiteY1" fmla="*/ 2057022 h 3799169"/>
              <a:gd name="connsiteX2" fmla="*/ 3746806 w 4085472"/>
              <a:gd name="connsiteY2" fmla="*/ 1921556 h 3799169"/>
              <a:gd name="connsiteX3" fmla="*/ 3656495 w 4085472"/>
              <a:gd name="connsiteY3" fmla="*/ 1842534 h 3799169"/>
              <a:gd name="connsiteX4" fmla="*/ 3566183 w 4085472"/>
              <a:gd name="connsiteY4" fmla="*/ 1740934 h 3799169"/>
              <a:gd name="connsiteX5" fmla="*/ 3385561 w 4085472"/>
              <a:gd name="connsiteY5" fmla="*/ 1560311 h 3799169"/>
              <a:gd name="connsiteX6" fmla="*/ 3329117 w 4085472"/>
              <a:gd name="connsiteY6" fmla="*/ 1481289 h 3799169"/>
              <a:gd name="connsiteX7" fmla="*/ 3330246 w 4085472"/>
              <a:gd name="connsiteY7" fmla="*/ 1471129 h 3799169"/>
              <a:gd name="connsiteX8" fmla="*/ 3159783 w 4085472"/>
              <a:gd name="connsiteY8" fmla="*/ 1266800 h 3799169"/>
              <a:gd name="connsiteX9" fmla="*/ 2617917 w 4085472"/>
              <a:gd name="connsiteY9" fmla="*/ 724934 h 3799169"/>
              <a:gd name="connsiteX10" fmla="*/ 2289547 w 4085472"/>
              <a:gd name="connsiteY10" fmla="*/ 535018 h 3799169"/>
              <a:gd name="connsiteX11" fmla="*/ 2001515 w 4085472"/>
              <a:gd name="connsiteY11" fmla="*/ 174978 h 3799169"/>
              <a:gd name="connsiteX12" fmla="*/ 1209427 w 4085472"/>
              <a:gd name="connsiteY12" fmla="*/ 174978 h 3799169"/>
              <a:gd name="connsiteX13" fmla="*/ 1680939 w 4085472"/>
              <a:gd name="connsiteY13" fmla="*/ 1176489 h 3799169"/>
              <a:gd name="connsiteX14" fmla="*/ 1353443 w 4085472"/>
              <a:gd name="connsiteY14" fmla="*/ 1399114 h 3799169"/>
              <a:gd name="connsiteX15" fmla="*/ 868139 w 4085472"/>
              <a:gd name="connsiteY15" fmla="*/ 995867 h 3799169"/>
              <a:gd name="connsiteX16" fmla="*/ 732672 w 4085472"/>
              <a:gd name="connsiteY16" fmla="*/ 939422 h 3799169"/>
              <a:gd name="connsiteX17" fmla="*/ 540761 w 4085472"/>
              <a:gd name="connsiteY17" fmla="*/ 950711 h 3799169"/>
              <a:gd name="connsiteX18" fmla="*/ 337561 w 4085472"/>
              <a:gd name="connsiteY18" fmla="*/ 1041022 h 3799169"/>
              <a:gd name="connsiteX19" fmla="*/ 235961 w 4085472"/>
              <a:gd name="connsiteY19" fmla="*/ 1244222 h 3799169"/>
              <a:gd name="connsiteX20" fmla="*/ 57299 w 4085472"/>
              <a:gd name="connsiteY20" fmla="*/ 1687146 h 3799169"/>
              <a:gd name="connsiteX21" fmla="*/ 213383 w 4085472"/>
              <a:gd name="connsiteY21" fmla="*/ 2237645 h 3799169"/>
              <a:gd name="connsiteX22" fmla="*/ 540761 w 4085472"/>
              <a:gd name="connsiteY22" fmla="*/ 2440845 h 3799169"/>
              <a:gd name="connsiteX23" fmla="*/ 947161 w 4085472"/>
              <a:gd name="connsiteY23" fmla="*/ 2655334 h 3799169"/>
              <a:gd name="connsiteX24" fmla="*/ 1071339 w 4085472"/>
              <a:gd name="connsiteY24" fmla="*/ 3264934 h 3799169"/>
              <a:gd name="connsiteX25" fmla="*/ 1353443 w 4085472"/>
              <a:gd name="connsiteY25" fmla="*/ 3127306 h 3799169"/>
              <a:gd name="connsiteX26" fmla="*/ 1669650 w 4085472"/>
              <a:gd name="connsiteY26" fmla="*/ 3716489 h 3799169"/>
              <a:gd name="connsiteX27" fmla="*/ 1793828 w 4085472"/>
              <a:gd name="connsiteY27" fmla="*/ 3479422 h 3799169"/>
              <a:gd name="connsiteX28" fmla="*/ 2064761 w 4085472"/>
              <a:gd name="connsiteY28" fmla="*/ 3614889 h 3799169"/>
              <a:gd name="connsiteX29" fmla="*/ 2346983 w 4085472"/>
              <a:gd name="connsiteY29" fmla="*/ 3660045 h 3799169"/>
              <a:gd name="connsiteX30" fmla="*/ 2269869 w 4085472"/>
              <a:gd name="connsiteY30" fmla="*/ 3300081 h 3799169"/>
              <a:gd name="connsiteX31" fmla="*/ 2226764 w 4085472"/>
              <a:gd name="connsiteY31" fmla="*/ 2941737 h 3799169"/>
              <a:gd name="connsiteX32" fmla="*/ 2775961 w 4085472"/>
              <a:gd name="connsiteY32" fmla="*/ 2700489 h 3799169"/>
              <a:gd name="connsiteX33" fmla="*/ 2663215 w 4085472"/>
              <a:gd name="connsiteY33" fmla="*/ 2328107 h 3799169"/>
              <a:gd name="connsiteX34" fmla="*/ 2922717 w 4085472"/>
              <a:gd name="connsiteY34" fmla="*/ 2463422 h 3799169"/>
              <a:gd name="connsiteX35" fmla="*/ 3453295 w 4085472"/>
              <a:gd name="connsiteY35" fmla="*/ 2391786 h 3799169"/>
              <a:gd name="connsiteX36" fmla="*/ 3818387 w 4085472"/>
              <a:gd name="connsiteY36" fmla="*/ 2847046 h 3799169"/>
              <a:gd name="connsiteX37" fmla="*/ 4085472 w 4085472"/>
              <a:gd name="connsiteY37" fmla="*/ 2666622 h 3799169"/>
              <a:gd name="connsiteX0" fmla="*/ 4017739 w 4085472"/>
              <a:gd name="connsiteY0" fmla="*/ 2215067 h 3799169"/>
              <a:gd name="connsiteX1" fmla="*/ 3882272 w 4085472"/>
              <a:gd name="connsiteY1" fmla="*/ 2057022 h 3799169"/>
              <a:gd name="connsiteX2" fmla="*/ 3746806 w 4085472"/>
              <a:gd name="connsiteY2" fmla="*/ 1921556 h 3799169"/>
              <a:gd name="connsiteX3" fmla="*/ 3656495 w 4085472"/>
              <a:gd name="connsiteY3" fmla="*/ 1842534 h 3799169"/>
              <a:gd name="connsiteX4" fmla="*/ 3566183 w 4085472"/>
              <a:gd name="connsiteY4" fmla="*/ 1740934 h 3799169"/>
              <a:gd name="connsiteX5" fmla="*/ 3385561 w 4085472"/>
              <a:gd name="connsiteY5" fmla="*/ 1560311 h 3799169"/>
              <a:gd name="connsiteX6" fmla="*/ 3329117 w 4085472"/>
              <a:gd name="connsiteY6" fmla="*/ 1481289 h 3799169"/>
              <a:gd name="connsiteX7" fmla="*/ 3330246 w 4085472"/>
              <a:gd name="connsiteY7" fmla="*/ 1471129 h 3799169"/>
              <a:gd name="connsiteX8" fmla="*/ 3159783 w 4085472"/>
              <a:gd name="connsiteY8" fmla="*/ 1266800 h 3799169"/>
              <a:gd name="connsiteX9" fmla="*/ 2617917 w 4085472"/>
              <a:gd name="connsiteY9" fmla="*/ 724934 h 3799169"/>
              <a:gd name="connsiteX10" fmla="*/ 2289547 w 4085472"/>
              <a:gd name="connsiteY10" fmla="*/ 535018 h 3799169"/>
              <a:gd name="connsiteX11" fmla="*/ 2001515 w 4085472"/>
              <a:gd name="connsiteY11" fmla="*/ 174978 h 3799169"/>
              <a:gd name="connsiteX12" fmla="*/ 1209427 w 4085472"/>
              <a:gd name="connsiteY12" fmla="*/ 174978 h 3799169"/>
              <a:gd name="connsiteX13" fmla="*/ 1680939 w 4085472"/>
              <a:gd name="connsiteY13" fmla="*/ 1176489 h 3799169"/>
              <a:gd name="connsiteX14" fmla="*/ 1353443 w 4085472"/>
              <a:gd name="connsiteY14" fmla="*/ 1399114 h 3799169"/>
              <a:gd name="connsiteX15" fmla="*/ 868139 w 4085472"/>
              <a:gd name="connsiteY15" fmla="*/ 995867 h 3799169"/>
              <a:gd name="connsiteX16" fmla="*/ 732672 w 4085472"/>
              <a:gd name="connsiteY16" fmla="*/ 939422 h 3799169"/>
              <a:gd name="connsiteX17" fmla="*/ 540761 w 4085472"/>
              <a:gd name="connsiteY17" fmla="*/ 950711 h 3799169"/>
              <a:gd name="connsiteX18" fmla="*/ 337561 w 4085472"/>
              <a:gd name="connsiteY18" fmla="*/ 1041022 h 3799169"/>
              <a:gd name="connsiteX19" fmla="*/ 235961 w 4085472"/>
              <a:gd name="connsiteY19" fmla="*/ 1244222 h 3799169"/>
              <a:gd name="connsiteX20" fmla="*/ 57299 w 4085472"/>
              <a:gd name="connsiteY20" fmla="*/ 1687146 h 3799169"/>
              <a:gd name="connsiteX21" fmla="*/ 213383 w 4085472"/>
              <a:gd name="connsiteY21" fmla="*/ 2237645 h 3799169"/>
              <a:gd name="connsiteX22" fmla="*/ 540761 w 4085472"/>
              <a:gd name="connsiteY22" fmla="*/ 2440845 h 3799169"/>
              <a:gd name="connsiteX23" fmla="*/ 947161 w 4085472"/>
              <a:gd name="connsiteY23" fmla="*/ 2655334 h 3799169"/>
              <a:gd name="connsiteX24" fmla="*/ 1071339 w 4085472"/>
              <a:gd name="connsiteY24" fmla="*/ 3264934 h 3799169"/>
              <a:gd name="connsiteX25" fmla="*/ 1353443 w 4085472"/>
              <a:gd name="connsiteY25" fmla="*/ 3127306 h 3799169"/>
              <a:gd name="connsiteX26" fmla="*/ 1669650 w 4085472"/>
              <a:gd name="connsiteY26" fmla="*/ 3716489 h 3799169"/>
              <a:gd name="connsiteX27" fmla="*/ 1793828 w 4085472"/>
              <a:gd name="connsiteY27" fmla="*/ 3479422 h 3799169"/>
              <a:gd name="connsiteX28" fmla="*/ 2064761 w 4085472"/>
              <a:gd name="connsiteY28" fmla="*/ 3614889 h 3799169"/>
              <a:gd name="connsiteX29" fmla="*/ 2346983 w 4085472"/>
              <a:gd name="connsiteY29" fmla="*/ 3660045 h 3799169"/>
              <a:gd name="connsiteX30" fmla="*/ 2269869 w 4085472"/>
              <a:gd name="connsiteY30" fmla="*/ 3300081 h 3799169"/>
              <a:gd name="connsiteX31" fmla="*/ 2226764 w 4085472"/>
              <a:gd name="connsiteY31" fmla="*/ 2941737 h 3799169"/>
              <a:gd name="connsiteX32" fmla="*/ 2775961 w 4085472"/>
              <a:gd name="connsiteY32" fmla="*/ 2700489 h 3799169"/>
              <a:gd name="connsiteX33" fmla="*/ 2663215 w 4085472"/>
              <a:gd name="connsiteY33" fmla="*/ 2328107 h 3799169"/>
              <a:gd name="connsiteX34" fmla="*/ 2922717 w 4085472"/>
              <a:gd name="connsiteY34" fmla="*/ 2463422 h 3799169"/>
              <a:gd name="connsiteX35" fmla="*/ 3453295 w 4085472"/>
              <a:gd name="connsiteY35" fmla="*/ 2391786 h 3799169"/>
              <a:gd name="connsiteX36" fmla="*/ 3818387 w 4085472"/>
              <a:gd name="connsiteY36" fmla="*/ 2847046 h 3799169"/>
              <a:gd name="connsiteX37" fmla="*/ 4085472 w 4085472"/>
              <a:gd name="connsiteY37" fmla="*/ 2666622 h 3799169"/>
              <a:gd name="connsiteX38" fmla="*/ 4017739 w 4085472"/>
              <a:gd name="connsiteY38" fmla="*/ 2215067 h 3799169"/>
              <a:gd name="connsiteX0" fmla="*/ 4017739 w 4222914"/>
              <a:gd name="connsiteY0" fmla="*/ 2215067 h 3799169"/>
              <a:gd name="connsiteX1" fmla="*/ 3882272 w 4222914"/>
              <a:gd name="connsiteY1" fmla="*/ 2057022 h 3799169"/>
              <a:gd name="connsiteX2" fmla="*/ 3746806 w 4222914"/>
              <a:gd name="connsiteY2" fmla="*/ 1921556 h 3799169"/>
              <a:gd name="connsiteX3" fmla="*/ 3656495 w 4222914"/>
              <a:gd name="connsiteY3" fmla="*/ 1842534 h 3799169"/>
              <a:gd name="connsiteX4" fmla="*/ 3566183 w 4222914"/>
              <a:gd name="connsiteY4" fmla="*/ 1740934 h 3799169"/>
              <a:gd name="connsiteX5" fmla="*/ 3385561 w 4222914"/>
              <a:gd name="connsiteY5" fmla="*/ 1560311 h 3799169"/>
              <a:gd name="connsiteX6" fmla="*/ 3329117 w 4222914"/>
              <a:gd name="connsiteY6" fmla="*/ 1481289 h 3799169"/>
              <a:gd name="connsiteX7" fmla="*/ 3330246 w 4222914"/>
              <a:gd name="connsiteY7" fmla="*/ 1471129 h 3799169"/>
              <a:gd name="connsiteX8" fmla="*/ 3159783 w 4222914"/>
              <a:gd name="connsiteY8" fmla="*/ 1266800 h 3799169"/>
              <a:gd name="connsiteX9" fmla="*/ 2617917 w 4222914"/>
              <a:gd name="connsiteY9" fmla="*/ 724934 h 3799169"/>
              <a:gd name="connsiteX10" fmla="*/ 2289547 w 4222914"/>
              <a:gd name="connsiteY10" fmla="*/ 535018 h 3799169"/>
              <a:gd name="connsiteX11" fmla="*/ 2001515 w 4222914"/>
              <a:gd name="connsiteY11" fmla="*/ 174978 h 3799169"/>
              <a:gd name="connsiteX12" fmla="*/ 1209427 w 4222914"/>
              <a:gd name="connsiteY12" fmla="*/ 174978 h 3799169"/>
              <a:gd name="connsiteX13" fmla="*/ 1680939 w 4222914"/>
              <a:gd name="connsiteY13" fmla="*/ 1176489 h 3799169"/>
              <a:gd name="connsiteX14" fmla="*/ 1353443 w 4222914"/>
              <a:gd name="connsiteY14" fmla="*/ 1399114 h 3799169"/>
              <a:gd name="connsiteX15" fmla="*/ 868139 w 4222914"/>
              <a:gd name="connsiteY15" fmla="*/ 995867 h 3799169"/>
              <a:gd name="connsiteX16" fmla="*/ 732672 w 4222914"/>
              <a:gd name="connsiteY16" fmla="*/ 939422 h 3799169"/>
              <a:gd name="connsiteX17" fmla="*/ 540761 w 4222914"/>
              <a:gd name="connsiteY17" fmla="*/ 950711 h 3799169"/>
              <a:gd name="connsiteX18" fmla="*/ 337561 w 4222914"/>
              <a:gd name="connsiteY18" fmla="*/ 1041022 h 3799169"/>
              <a:gd name="connsiteX19" fmla="*/ 235961 w 4222914"/>
              <a:gd name="connsiteY19" fmla="*/ 1244222 h 3799169"/>
              <a:gd name="connsiteX20" fmla="*/ 57299 w 4222914"/>
              <a:gd name="connsiteY20" fmla="*/ 1687146 h 3799169"/>
              <a:gd name="connsiteX21" fmla="*/ 213383 w 4222914"/>
              <a:gd name="connsiteY21" fmla="*/ 2237645 h 3799169"/>
              <a:gd name="connsiteX22" fmla="*/ 540761 w 4222914"/>
              <a:gd name="connsiteY22" fmla="*/ 2440845 h 3799169"/>
              <a:gd name="connsiteX23" fmla="*/ 947161 w 4222914"/>
              <a:gd name="connsiteY23" fmla="*/ 2655334 h 3799169"/>
              <a:gd name="connsiteX24" fmla="*/ 1071339 w 4222914"/>
              <a:gd name="connsiteY24" fmla="*/ 3264934 h 3799169"/>
              <a:gd name="connsiteX25" fmla="*/ 1353443 w 4222914"/>
              <a:gd name="connsiteY25" fmla="*/ 3127306 h 3799169"/>
              <a:gd name="connsiteX26" fmla="*/ 1669650 w 4222914"/>
              <a:gd name="connsiteY26" fmla="*/ 3716489 h 3799169"/>
              <a:gd name="connsiteX27" fmla="*/ 1793828 w 4222914"/>
              <a:gd name="connsiteY27" fmla="*/ 3479422 h 3799169"/>
              <a:gd name="connsiteX28" fmla="*/ 2064761 w 4222914"/>
              <a:gd name="connsiteY28" fmla="*/ 3614889 h 3799169"/>
              <a:gd name="connsiteX29" fmla="*/ 2346983 w 4222914"/>
              <a:gd name="connsiteY29" fmla="*/ 3660045 h 3799169"/>
              <a:gd name="connsiteX30" fmla="*/ 2269869 w 4222914"/>
              <a:gd name="connsiteY30" fmla="*/ 3300081 h 3799169"/>
              <a:gd name="connsiteX31" fmla="*/ 2226764 w 4222914"/>
              <a:gd name="connsiteY31" fmla="*/ 2941737 h 3799169"/>
              <a:gd name="connsiteX32" fmla="*/ 2775961 w 4222914"/>
              <a:gd name="connsiteY32" fmla="*/ 2700489 h 3799169"/>
              <a:gd name="connsiteX33" fmla="*/ 2663215 w 4222914"/>
              <a:gd name="connsiteY33" fmla="*/ 2328107 h 3799169"/>
              <a:gd name="connsiteX34" fmla="*/ 2922717 w 4222914"/>
              <a:gd name="connsiteY34" fmla="*/ 2463422 h 3799169"/>
              <a:gd name="connsiteX35" fmla="*/ 3453295 w 4222914"/>
              <a:gd name="connsiteY35" fmla="*/ 2391786 h 3799169"/>
              <a:gd name="connsiteX36" fmla="*/ 3818387 w 4222914"/>
              <a:gd name="connsiteY36" fmla="*/ 2847046 h 3799169"/>
              <a:gd name="connsiteX37" fmla="*/ 4085472 w 4222914"/>
              <a:gd name="connsiteY37" fmla="*/ 2666622 h 3799169"/>
              <a:gd name="connsiteX38" fmla="*/ 4017739 w 4222914"/>
              <a:gd name="connsiteY38" fmla="*/ 2215067 h 3799169"/>
              <a:gd name="connsiteX0" fmla="*/ 4017739 w 4222914"/>
              <a:gd name="connsiteY0" fmla="*/ 2215067 h 3799169"/>
              <a:gd name="connsiteX1" fmla="*/ 3882272 w 4222914"/>
              <a:gd name="connsiteY1" fmla="*/ 2057022 h 3799169"/>
              <a:gd name="connsiteX2" fmla="*/ 3746806 w 4222914"/>
              <a:gd name="connsiteY2" fmla="*/ 1921556 h 3799169"/>
              <a:gd name="connsiteX3" fmla="*/ 3656495 w 4222914"/>
              <a:gd name="connsiteY3" fmla="*/ 1842534 h 3799169"/>
              <a:gd name="connsiteX4" fmla="*/ 3566183 w 4222914"/>
              <a:gd name="connsiteY4" fmla="*/ 1740934 h 3799169"/>
              <a:gd name="connsiteX5" fmla="*/ 3385561 w 4222914"/>
              <a:gd name="connsiteY5" fmla="*/ 1560311 h 3799169"/>
              <a:gd name="connsiteX6" fmla="*/ 3329117 w 4222914"/>
              <a:gd name="connsiteY6" fmla="*/ 1481289 h 3799169"/>
              <a:gd name="connsiteX7" fmla="*/ 3330246 w 4222914"/>
              <a:gd name="connsiteY7" fmla="*/ 1471129 h 3799169"/>
              <a:gd name="connsiteX8" fmla="*/ 3159783 w 4222914"/>
              <a:gd name="connsiteY8" fmla="*/ 1266800 h 3799169"/>
              <a:gd name="connsiteX9" fmla="*/ 2617917 w 4222914"/>
              <a:gd name="connsiteY9" fmla="*/ 724934 h 3799169"/>
              <a:gd name="connsiteX10" fmla="*/ 2289547 w 4222914"/>
              <a:gd name="connsiteY10" fmla="*/ 535018 h 3799169"/>
              <a:gd name="connsiteX11" fmla="*/ 2001515 w 4222914"/>
              <a:gd name="connsiteY11" fmla="*/ 174978 h 3799169"/>
              <a:gd name="connsiteX12" fmla="*/ 1209427 w 4222914"/>
              <a:gd name="connsiteY12" fmla="*/ 174978 h 3799169"/>
              <a:gd name="connsiteX13" fmla="*/ 1680939 w 4222914"/>
              <a:gd name="connsiteY13" fmla="*/ 1176489 h 3799169"/>
              <a:gd name="connsiteX14" fmla="*/ 1353443 w 4222914"/>
              <a:gd name="connsiteY14" fmla="*/ 1399114 h 3799169"/>
              <a:gd name="connsiteX15" fmla="*/ 868139 w 4222914"/>
              <a:gd name="connsiteY15" fmla="*/ 995867 h 3799169"/>
              <a:gd name="connsiteX16" fmla="*/ 732672 w 4222914"/>
              <a:gd name="connsiteY16" fmla="*/ 939422 h 3799169"/>
              <a:gd name="connsiteX17" fmla="*/ 540761 w 4222914"/>
              <a:gd name="connsiteY17" fmla="*/ 950711 h 3799169"/>
              <a:gd name="connsiteX18" fmla="*/ 337561 w 4222914"/>
              <a:gd name="connsiteY18" fmla="*/ 1041022 h 3799169"/>
              <a:gd name="connsiteX19" fmla="*/ 235961 w 4222914"/>
              <a:gd name="connsiteY19" fmla="*/ 1244222 h 3799169"/>
              <a:gd name="connsiteX20" fmla="*/ 57299 w 4222914"/>
              <a:gd name="connsiteY20" fmla="*/ 1687146 h 3799169"/>
              <a:gd name="connsiteX21" fmla="*/ 213383 w 4222914"/>
              <a:gd name="connsiteY21" fmla="*/ 2237645 h 3799169"/>
              <a:gd name="connsiteX22" fmla="*/ 540761 w 4222914"/>
              <a:gd name="connsiteY22" fmla="*/ 2440845 h 3799169"/>
              <a:gd name="connsiteX23" fmla="*/ 947161 w 4222914"/>
              <a:gd name="connsiteY23" fmla="*/ 2655334 h 3799169"/>
              <a:gd name="connsiteX24" fmla="*/ 1071339 w 4222914"/>
              <a:gd name="connsiteY24" fmla="*/ 3264934 h 3799169"/>
              <a:gd name="connsiteX25" fmla="*/ 1353443 w 4222914"/>
              <a:gd name="connsiteY25" fmla="*/ 3127306 h 3799169"/>
              <a:gd name="connsiteX26" fmla="*/ 1669650 w 4222914"/>
              <a:gd name="connsiteY26" fmla="*/ 3716489 h 3799169"/>
              <a:gd name="connsiteX27" fmla="*/ 1793828 w 4222914"/>
              <a:gd name="connsiteY27" fmla="*/ 3479422 h 3799169"/>
              <a:gd name="connsiteX28" fmla="*/ 2064761 w 4222914"/>
              <a:gd name="connsiteY28" fmla="*/ 3614889 h 3799169"/>
              <a:gd name="connsiteX29" fmla="*/ 2346983 w 4222914"/>
              <a:gd name="connsiteY29" fmla="*/ 3660045 h 3799169"/>
              <a:gd name="connsiteX30" fmla="*/ 2269869 w 4222914"/>
              <a:gd name="connsiteY30" fmla="*/ 3300081 h 3799169"/>
              <a:gd name="connsiteX31" fmla="*/ 2226764 w 4222914"/>
              <a:gd name="connsiteY31" fmla="*/ 2941737 h 3799169"/>
              <a:gd name="connsiteX32" fmla="*/ 2775961 w 4222914"/>
              <a:gd name="connsiteY32" fmla="*/ 2700489 h 3799169"/>
              <a:gd name="connsiteX33" fmla="*/ 2663215 w 4222914"/>
              <a:gd name="connsiteY33" fmla="*/ 2328107 h 3799169"/>
              <a:gd name="connsiteX34" fmla="*/ 2922717 w 4222914"/>
              <a:gd name="connsiteY34" fmla="*/ 2463422 h 3799169"/>
              <a:gd name="connsiteX35" fmla="*/ 3453295 w 4222914"/>
              <a:gd name="connsiteY35" fmla="*/ 2391786 h 3799169"/>
              <a:gd name="connsiteX36" fmla="*/ 3818387 w 4222914"/>
              <a:gd name="connsiteY36" fmla="*/ 2847046 h 3799169"/>
              <a:gd name="connsiteX37" fmla="*/ 4085472 w 4222914"/>
              <a:gd name="connsiteY37" fmla="*/ 2666622 h 3799169"/>
              <a:gd name="connsiteX38" fmla="*/ 4017739 w 4222914"/>
              <a:gd name="connsiteY38" fmla="*/ 2215067 h 3799169"/>
              <a:gd name="connsiteX0" fmla="*/ 4017739 w 4130520"/>
              <a:gd name="connsiteY0" fmla="*/ 2215067 h 3799169"/>
              <a:gd name="connsiteX1" fmla="*/ 3882272 w 4130520"/>
              <a:gd name="connsiteY1" fmla="*/ 2057022 h 3799169"/>
              <a:gd name="connsiteX2" fmla="*/ 3746806 w 4130520"/>
              <a:gd name="connsiteY2" fmla="*/ 1921556 h 3799169"/>
              <a:gd name="connsiteX3" fmla="*/ 3656495 w 4130520"/>
              <a:gd name="connsiteY3" fmla="*/ 1842534 h 3799169"/>
              <a:gd name="connsiteX4" fmla="*/ 3566183 w 4130520"/>
              <a:gd name="connsiteY4" fmla="*/ 1740934 h 3799169"/>
              <a:gd name="connsiteX5" fmla="*/ 3385561 w 4130520"/>
              <a:gd name="connsiteY5" fmla="*/ 1560311 h 3799169"/>
              <a:gd name="connsiteX6" fmla="*/ 3329117 w 4130520"/>
              <a:gd name="connsiteY6" fmla="*/ 1481289 h 3799169"/>
              <a:gd name="connsiteX7" fmla="*/ 3330246 w 4130520"/>
              <a:gd name="connsiteY7" fmla="*/ 1471129 h 3799169"/>
              <a:gd name="connsiteX8" fmla="*/ 3159783 w 4130520"/>
              <a:gd name="connsiteY8" fmla="*/ 1266800 h 3799169"/>
              <a:gd name="connsiteX9" fmla="*/ 2617917 w 4130520"/>
              <a:gd name="connsiteY9" fmla="*/ 724934 h 3799169"/>
              <a:gd name="connsiteX10" fmla="*/ 2289547 w 4130520"/>
              <a:gd name="connsiteY10" fmla="*/ 535018 h 3799169"/>
              <a:gd name="connsiteX11" fmla="*/ 2001515 w 4130520"/>
              <a:gd name="connsiteY11" fmla="*/ 174978 h 3799169"/>
              <a:gd name="connsiteX12" fmla="*/ 1209427 w 4130520"/>
              <a:gd name="connsiteY12" fmla="*/ 174978 h 3799169"/>
              <a:gd name="connsiteX13" fmla="*/ 1680939 w 4130520"/>
              <a:gd name="connsiteY13" fmla="*/ 1176489 h 3799169"/>
              <a:gd name="connsiteX14" fmla="*/ 1353443 w 4130520"/>
              <a:gd name="connsiteY14" fmla="*/ 1399114 h 3799169"/>
              <a:gd name="connsiteX15" fmla="*/ 868139 w 4130520"/>
              <a:gd name="connsiteY15" fmla="*/ 995867 h 3799169"/>
              <a:gd name="connsiteX16" fmla="*/ 732672 w 4130520"/>
              <a:gd name="connsiteY16" fmla="*/ 939422 h 3799169"/>
              <a:gd name="connsiteX17" fmla="*/ 540761 w 4130520"/>
              <a:gd name="connsiteY17" fmla="*/ 950711 h 3799169"/>
              <a:gd name="connsiteX18" fmla="*/ 337561 w 4130520"/>
              <a:gd name="connsiteY18" fmla="*/ 1041022 h 3799169"/>
              <a:gd name="connsiteX19" fmla="*/ 235961 w 4130520"/>
              <a:gd name="connsiteY19" fmla="*/ 1244222 h 3799169"/>
              <a:gd name="connsiteX20" fmla="*/ 57299 w 4130520"/>
              <a:gd name="connsiteY20" fmla="*/ 1687146 h 3799169"/>
              <a:gd name="connsiteX21" fmla="*/ 213383 w 4130520"/>
              <a:gd name="connsiteY21" fmla="*/ 2237645 h 3799169"/>
              <a:gd name="connsiteX22" fmla="*/ 540761 w 4130520"/>
              <a:gd name="connsiteY22" fmla="*/ 2440845 h 3799169"/>
              <a:gd name="connsiteX23" fmla="*/ 947161 w 4130520"/>
              <a:gd name="connsiteY23" fmla="*/ 2655334 h 3799169"/>
              <a:gd name="connsiteX24" fmla="*/ 1071339 w 4130520"/>
              <a:gd name="connsiteY24" fmla="*/ 3264934 h 3799169"/>
              <a:gd name="connsiteX25" fmla="*/ 1353443 w 4130520"/>
              <a:gd name="connsiteY25" fmla="*/ 3127306 h 3799169"/>
              <a:gd name="connsiteX26" fmla="*/ 1669650 w 4130520"/>
              <a:gd name="connsiteY26" fmla="*/ 3716489 h 3799169"/>
              <a:gd name="connsiteX27" fmla="*/ 1793828 w 4130520"/>
              <a:gd name="connsiteY27" fmla="*/ 3479422 h 3799169"/>
              <a:gd name="connsiteX28" fmla="*/ 2064761 w 4130520"/>
              <a:gd name="connsiteY28" fmla="*/ 3614889 h 3799169"/>
              <a:gd name="connsiteX29" fmla="*/ 2346983 w 4130520"/>
              <a:gd name="connsiteY29" fmla="*/ 3660045 h 3799169"/>
              <a:gd name="connsiteX30" fmla="*/ 2269869 w 4130520"/>
              <a:gd name="connsiteY30" fmla="*/ 3300081 h 3799169"/>
              <a:gd name="connsiteX31" fmla="*/ 2226764 w 4130520"/>
              <a:gd name="connsiteY31" fmla="*/ 2941737 h 3799169"/>
              <a:gd name="connsiteX32" fmla="*/ 2775961 w 4130520"/>
              <a:gd name="connsiteY32" fmla="*/ 2700489 h 3799169"/>
              <a:gd name="connsiteX33" fmla="*/ 2663215 w 4130520"/>
              <a:gd name="connsiteY33" fmla="*/ 2328107 h 3799169"/>
              <a:gd name="connsiteX34" fmla="*/ 2922717 w 4130520"/>
              <a:gd name="connsiteY34" fmla="*/ 2463422 h 3799169"/>
              <a:gd name="connsiteX35" fmla="*/ 3453295 w 4130520"/>
              <a:gd name="connsiteY35" fmla="*/ 2391786 h 3799169"/>
              <a:gd name="connsiteX36" fmla="*/ 3818387 w 4130520"/>
              <a:gd name="connsiteY36" fmla="*/ 2847046 h 3799169"/>
              <a:gd name="connsiteX37" fmla="*/ 4085472 w 4130520"/>
              <a:gd name="connsiteY37" fmla="*/ 2666622 h 3799169"/>
              <a:gd name="connsiteX38" fmla="*/ 4017739 w 4130520"/>
              <a:gd name="connsiteY38" fmla="*/ 2215067 h 3799169"/>
              <a:gd name="connsiteX0" fmla="*/ 4017739 w 4201926"/>
              <a:gd name="connsiteY0" fmla="*/ 2215067 h 3799169"/>
              <a:gd name="connsiteX1" fmla="*/ 3882272 w 4201926"/>
              <a:gd name="connsiteY1" fmla="*/ 2057022 h 3799169"/>
              <a:gd name="connsiteX2" fmla="*/ 3746806 w 4201926"/>
              <a:gd name="connsiteY2" fmla="*/ 1921556 h 3799169"/>
              <a:gd name="connsiteX3" fmla="*/ 3656495 w 4201926"/>
              <a:gd name="connsiteY3" fmla="*/ 1842534 h 3799169"/>
              <a:gd name="connsiteX4" fmla="*/ 3566183 w 4201926"/>
              <a:gd name="connsiteY4" fmla="*/ 1740934 h 3799169"/>
              <a:gd name="connsiteX5" fmla="*/ 3385561 w 4201926"/>
              <a:gd name="connsiteY5" fmla="*/ 1560311 h 3799169"/>
              <a:gd name="connsiteX6" fmla="*/ 3329117 w 4201926"/>
              <a:gd name="connsiteY6" fmla="*/ 1481289 h 3799169"/>
              <a:gd name="connsiteX7" fmla="*/ 3330246 w 4201926"/>
              <a:gd name="connsiteY7" fmla="*/ 1471129 h 3799169"/>
              <a:gd name="connsiteX8" fmla="*/ 3159783 w 4201926"/>
              <a:gd name="connsiteY8" fmla="*/ 1266800 h 3799169"/>
              <a:gd name="connsiteX9" fmla="*/ 2617917 w 4201926"/>
              <a:gd name="connsiteY9" fmla="*/ 724934 h 3799169"/>
              <a:gd name="connsiteX10" fmla="*/ 2289547 w 4201926"/>
              <a:gd name="connsiteY10" fmla="*/ 535018 h 3799169"/>
              <a:gd name="connsiteX11" fmla="*/ 2001515 w 4201926"/>
              <a:gd name="connsiteY11" fmla="*/ 174978 h 3799169"/>
              <a:gd name="connsiteX12" fmla="*/ 1209427 w 4201926"/>
              <a:gd name="connsiteY12" fmla="*/ 174978 h 3799169"/>
              <a:gd name="connsiteX13" fmla="*/ 1680939 w 4201926"/>
              <a:gd name="connsiteY13" fmla="*/ 1176489 h 3799169"/>
              <a:gd name="connsiteX14" fmla="*/ 1353443 w 4201926"/>
              <a:gd name="connsiteY14" fmla="*/ 1399114 h 3799169"/>
              <a:gd name="connsiteX15" fmla="*/ 868139 w 4201926"/>
              <a:gd name="connsiteY15" fmla="*/ 995867 h 3799169"/>
              <a:gd name="connsiteX16" fmla="*/ 732672 w 4201926"/>
              <a:gd name="connsiteY16" fmla="*/ 939422 h 3799169"/>
              <a:gd name="connsiteX17" fmla="*/ 540761 w 4201926"/>
              <a:gd name="connsiteY17" fmla="*/ 950711 h 3799169"/>
              <a:gd name="connsiteX18" fmla="*/ 337561 w 4201926"/>
              <a:gd name="connsiteY18" fmla="*/ 1041022 h 3799169"/>
              <a:gd name="connsiteX19" fmla="*/ 235961 w 4201926"/>
              <a:gd name="connsiteY19" fmla="*/ 1244222 h 3799169"/>
              <a:gd name="connsiteX20" fmla="*/ 57299 w 4201926"/>
              <a:gd name="connsiteY20" fmla="*/ 1687146 h 3799169"/>
              <a:gd name="connsiteX21" fmla="*/ 213383 w 4201926"/>
              <a:gd name="connsiteY21" fmla="*/ 2237645 h 3799169"/>
              <a:gd name="connsiteX22" fmla="*/ 540761 w 4201926"/>
              <a:gd name="connsiteY22" fmla="*/ 2440845 h 3799169"/>
              <a:gd name="connsiteX23" fmla="*/ 947161 w 4201926"/>
              <a:gd name="connsiteY23" fmla="*/ 2655334 h 3799169"/>
              <a:gd name="connsiteX24" fmla="*/ 1071339 w 4201926"/>
              <a:gd name="connsiteY24" fmla="*/ 3264934 h 3799169"/>
              <a:gd name="connsiteX25" fmla="*/ 1353443 w 4201926"/>
              <a:gd name="connsiteY25" fmla="*/ 3127306 h 3799169"/>
              <a:gd name="connsiteX26" fmla="*/ 1669650 w 4201926"/>
              <a:gd name="connsiteY26" fmla="*/ 3716489 h 3799169"/>
              <a:gd name="connsiteX27" fmla="*/ 1793828 w 4201926"/>
              <a:gd name="connsiteY27" fmla="*/ 3479422 h 3799169"/>
              <a:gd name="connsiteX28" fmla="*/ 2064761 w 4201926"/>
              <a:gd name="connsiteY28" fmla="*/ 3614889 h 3799169"/>
              <a:gd name="connsiteX29" fmla="*/ 2346983 w 4201926"/>
              <a:gd name="connsiteY29" fmla="*/ 3660045 h 3799169"/>
              <a:gd name="connsiteX30" fmla="*/ 2269869 w 4201926"/>
              <a:gd name="connsiteY30" fmla="*/ 3300081 h 3799169"/>
              <a:gd name="connsiteX31" fmla="*/ 2226764 w 4201926"/>
              <a:gd name="connsiteY31" fmla="*/ 2941737 h 3799169"/>
              <a:gd name="connsiteX32" fmla="*/ 2775961 w 4201926"/>
              <a:gd name="connsiteY32" fmla="*/ 2700489 h 3799169"/>
              <a:gd name="connsiteX33" fmla="*/ 2663215 w 4201926"/>
              <a:gd name="connsiteY33" fmla="*/ 2328107 h 3799169"/>
              <a:gd name="connsiteX34" fmla="*/ 2922717 w 4201926"/>
              <a:gd name="connsiteY34" fmla="*/ 2463422 h 3799169"/>
              <a:gd name="connsiteX35" fmla="*/ 3453295 w 4201926"/>
              <a:gd name="connsiteY35" fmla="*/ 2391786 h 3799169"/>
              <a:gd name="connsiteX36" fmla="*/ 3818387 w 4201926"/>
              <a:gd name="connsiteY36" fmla="*/ 2847046 h 3799169"/>
              <a:gd name="connsiteX37" fmla="*/ 4156878 w 4201926"/>
              <a:gd name="connsiteY37" fmla="*/ 2666622 h 3799169"/>
              <a:gd name="connsiteX38" fmla="*/ 4017739 w 4201926"/>
              <a:gd name="connsiteY38" fmla="*/ 2215067 h 3799169"/>
              <a:gd name="connsiteX0" fmla="*/ 4017739 w 4201926"/>
              <a:gd name="connsiteY0" fmla="*/ 2215067 h 3799169"/>
              <a:gd name="connsiteX1" fmla="*/ 3882272 w 4201926"/>
              <a:gd name="connsiteY1" fmla="*/ 2057022 h 3799169"/>
              <a:gd name="connsiteX2" fmla="*/ 3656495 w 4201926"/>
              <a:gd name="connsiteY2" fmla="*/ 1842534 h 3799169"/>
              <a:gd name="connsiteX3" fmla="*/ 3566183 w 4201926"/>
              <a:gd name="connsiteY3" fmla="*/ 1740934 h 3799169"/>
              <a:gd name="connsiteX4" fmla="*/ 3385561 w 4201926"/>
              <a:gd name="connsiteY4" fmla="*/ 1560311 h 3799169"/>
              <a:gd name="connsiteX5" fmla="*/ 3329117 w 4201926"/>
              <a:gd name="connsiteY5" fmla="*/ 1481289 h 3799169"/>
              <a:gd name="connsiteX6" fmla="*/ 3330246 w 4201926"/>
              <a:gd name="connsiteY6" fmla="*/ 1471129 h 3799169"/>
              <a:gd name="connsiteX7" fmla="*/ 3159783 w 4201926"/>
              <a:gd name="connsiteY7" fmla="*/ 1266800 h 3799169"/>
              <a:gd name="connsiteX8" fmla="*/ 2617917 w 4201926"/>
              <a:gd name="connsiteY8" fmla="*/ 724934 h 3799169"/>
              <a:gd name="connsiteX9" fmla="*/ 2289547 w 4201926"/>
              <a:gd name="connsiteY9" fmla="*/ 535018 h 3799169"/>
              <a:gd name="connsiteX10" fmla="*/ 2001515 w 4201926"/>
              <a:gd name="connsiteY10" fmla="*/ 174978 h 3799169"/>
              <a:gd name="connsiteX11" fmla="*/ 1209427 w 4201926"/>
              <a:gd name="connsiteY11" fmla="*/ 174978 h 3799169"/>
              <a:gd name="connsiteX12" fmla="*/ 1680939 w 4201926"/>
              <a:gd name="connsiteY12" fmla="*/ 1176489 h 3799169"/>
              <a:gd name="connsiteX13" fmla="*/ 1353443 w 4201926"/>
              <a:gd name="connsiteY13" fmla="*/ 1399114 h 3799169"/>
              <a:gd name="connsiteX14" fmla="*/ 868139 w 4201926"/>
              <a:gd name="connsiteY14" fmla="*/ 995867 h 3799169"/>
              <a:gd name="connsiteX15" fmla="*/ 732672 w 4201926"/>
              <a:gd name="connsiteY15" fmla="*/ 939422 h 3799169"/>
              <a:gd name="connsiteX16" fmla="*/ 540761 w 4201926"/>
              <a:gd name="connsiteY16" fmla="*/ 950711 h 3799169"/>
              <a:gd name="connsiteX17" fmla="*/ 337561 w 4201926"/>
              <a:gd name="connsiteY17" fmla="*/ 1041022 h 3799169"/>
              <a:gd name="connsiteX18" fmla="*/ 235961 w 4201926"/>
              <a:gd name="connsiteY18" fmla="*/ 1244222 h 3799169"/>
              <a:gd name="connsiteX19" fmla="*/ 57299 w 4201926"/>
              <a:gd name="connsiteY19" fmla="*/ 1687146 h 3799169"/>
              <a:gd name="connsiteX20" fmla="*/ 213383 w 4201926"/>
              <a:gd name="connsiteY20" fmla="*/ 2237645 h 3799169"/>
              <a:gd name="connsiteX21" fmla="*/ 540761 w 4201926"/>
              <a:gd name="connsiteY21" fmla="*/ 2440845 h 3799169"/>
              <a:gd name="connsiteX22" fmla="*/ 947161 w 4201926"/>
              <a:gd name="connsiteY22" fmla="*/ 2655334 h 3799169"/>
              <a:gd name="connsiteX23" fmla="*/ 1071339 w 4201926"/>
              <a:gd name="connsiteY23" fmla="*/ 3264934 h 3799169"/>
              <a:gd name="connsiteX24" fmla="*/ 1353443 w 4201926"/>
              <a:gd name="connsiteY24" fmla="*/ 3127306 h 3799169"/>
              <a:gd name="connsiteX25" fmla="*/ 1669650 w 4201926"/>
              <a:gd name="connsiteY25" fmla="*/ 3716489 h 3799169"/>
              <a:gd name="connsiteX26" fmla="*/ 1793828 w 4201926"/>
              <a:gd name="connsiteY26" fmla="*/ 3479422 h 3799169"/>
              <a:gd name="connsiteX27" fmla="*/ 2064761 w 4201926"/>
              <a:gd name="connsiteY27" fmla="*/ 3614889 h 3799169"/>
              <a:gd name="connsiteX28" fmla="*/ 2346983 w 4201926"/>
              <a:gd name="connsiteY28" fmla="*/ 3660045 h 3799169"/>
              <a:gd name="connsiteX29" fmla="*/ 2269869 w 4201926"/>
              <a:gd name="connsiteY29" fmla="*/ 3300081 h 3799169"/>
              <a:gd name="connsiteX30" fmla="*/ 2226764 w 4201926"/>
              <a:gd name="connsiteY30" fmla="*/ 2941737 h 3799169"/>
              <a:gd name="connsiteX31" fmla="*/ 2775961 w 4201926"/>
              <a:gd name="connsiteY31" fmla="*/ 2700489 h 3799169"/>
              <a:gd name="connsiteX32" fmla="*/ 2663215 w 4201926"/>
              <a:gd name="connsiteY32" fmla="*/ 2328107 h 3799169"/>
              <a:gd name="connsiteX33" fmla="*/ 2922717 w 4201926"/>
              <a:gd name="connsiteY33" fmla="*/ 2463422 h 3799169"/>
              <a:gd name="connsiteX34" fmla="*/ 3453295 w 4201926"/>
              <a:gd name="connsiteY34" fmla="*/ 2391786 h 3799169"/>
              <a:gd name="connsiteX35" fmla="*/ 3818387 w 4201926"/>
              <a:gd name="connsiteY35" fmla="*/ 2847046 h 3799169"/>
              <a:gd name="connsiteX36" fmla="*/ 4156878 w 4201926"/>
              <a:gd name="connsiteY36" fmla="*/ 2666622 h 3799169"/>
              <a:gd name="connsiteX37" fmla="*/ 4017739 w 4201926"/>
              <a:gd name="connsiteY37" fmla="*/ 2215067 h 3799169"/>
              <a:gd name="connsiteX0" fmla="*/ 4017739 w 4201926"/>
              <a:gd name="connsiteY0" fmla="*/ 2215067 h 3799169"/>
              <a:gd name="connsiteX1" fmla="*/ 3882272 w 4201926"/>
              <a:gd name="connsiteY1" fmla="*/ 2057022 h 3799169"/>
              <a:gd name="connsiteX2" fmla="*/ 3566183 w 4201926"/>
              <a:gd name="connsiteY2" fmla="*/ 1740934 h 3799169"/>
              <a:gd name="connsiteX3" fmla="*/ 3385561 w 4201926"/>
              <a:gd name="connsiteY3" fmla="*/ 1560311 h 3799169"/>
              <a:gd name="connsiteX4" fmla="*/ 3329117 w 4201926"/>
              <a:gd name="connsiteY4" fmla="*/ 1481289 h 3799169"/>
              <a:gd name="connsiteX5" fmla="*/ 3330246 w 4201926"/>
              <a:gd name="connsiteY5" fmla="*/ 1471129 h 3799169"/>
              <a:gd name="connsiteX6" fmla="*/ 3159783 w 4201926"/>
              <a:gd name="connsiteY6" fmla="*/ 1266800 h 3799169"/>
              <a:gd name="connsiteX7" fmla="*/ 2617917 w 4201926"/>
              <a:gd name="connsiteY7" fmla="*/ 724934 h 3799169"/>
              <a:gd name="connsiteX8" fmla="*/ 2289547 w 4201926"/>
              <a:gd name="connsiteY8" fmla="*/ 535018 h 3799169"/>
              <a:gd name="connsiteX9" fmla="*/ 2001515 w 4201926"/>
              <a:gd name="connsiteY9" fmla="*/ 174978 h 3799169"/>
              <a:gd name="connsiteX10" fmla="*/ 1209427 w 4201926"/>
              <a:gd name="connsiteY10" fmla="*/ 174978 h 3799169"/>
              <a:gd name="connsiteX11" fmla="*/ 1680939 w 4201926"/>
              <a:gd name="connsiteY11" fmla="*/ 1176489 h 3799169"/>
              <a:gd name="connsiteX12" fmla="*/ 1353443 w 4201926"/>
              <a:gd name="connsiteY12" fmla="*/ 1399114 h 3799169"/>
              <a:gd name="connsiteX13" fmla="*/ 868139 w 4201926"/>
              <a:gd name="connsiteY13" fmla="*/ 995867 h 3799169"/>
              <a:gd name="connsiteX14" fmla="*/ 732672 w 4201926"/>
              <a:gd name="connsiteY14" fmla="*/ 939422 h 3799169"/>
              <a:gd name="connsiteX15" fmla="*/ 540761 w 4201926"/>
              <a:gd name="connsiteY15" fmla="*/ 950711 h 3799169"/>
              <a:gd name="connsiteX16" fmla="*/ 337561 w 4201926"/>
              <a:gd name="connsiteY16" fmla="*/ 1041022 h 3799169"/>
              <a:gd name="connsiteX17" fmla="*/ 235961 w 4201926"/>
              <a:gd name="connsiteY17" fmla="*/ 1244222 h 3799169"/>
              <a:gd name="connsiteX18" fmla="*/ 57299 w 4201926"/>
              <a:gd name="connsiteY18" fmla="*/ 1687146 h 3799169"/>
              <a:gd name="connsiteX19" fmla="*/ 213383 w 4201926"/>
              <a:gd name="connsiteY19" fmla="*/ 2237645 h 3799169"/>
              <a:gd name="connsiteX20" fmla="*/ 540761 w 4201926"/>
              <a:gd name="connsiteY20" fmla="*/ 2440845 h 3799169"/>
              <a:gd name="connsiteX21" fmla="*/ 947161 w 4201926"/>
              <a:gd name="connsiteY21" fmla="*/ 2655334 h 3799169"/>
              <a:gd name="connsiteX22" fmla="*/ 1071339 w 4201926"/>
              <a:gd name="connsiteY22" fmla="*/ 3264934 h 3799169"/>
              <a:gd name="connsiteX23" fmla="*/ 1353443 w 4201926"/>
              <a:gd name="connsiteY23" fmla="*/ 3127306 h 3799169"/>
              <a:gd name="connsiteX24" fmla="*/ 1669650 w 4201926"/>
              <a:gd name="connsiteY24" fmla="*/ 3716489 h 3799169"/>
              <a:gd name="connsiteX25" fmla="*/ 1793828 w 4201926"/>
              <a:gd name="connsiteY25" fmla="*/ 3479422 h 3799169"/>
              <a:gd name="connsiteX26" fmla="*/ 2064761 w 4201926"/>
              <a:gd name="connsiteY26" fmla="*/ 3614889 h 3799169"/>
              <a:gd name="connsiteX27" fmla="*/ 2346983 w 4201926"/>
              <a:gd name="connsiteY27" fmla="*/ 3660045 h 3799169"/>
              <a:gd name="connsiteX28" fmla="*/ 2269869 w 4201926"/>
              <a:gd name="connsiteY28" fmla="*/ 3300081 h 3799169"/>
              <a:gd name="connsiteX29" fmla="*/ 2226764 w 4201926"/>
              <a:gd name="connsiteY29" fmla="*/ 2941737 h 3799169"/>
              <a:gd name="connsiteX30" fmla="*/ 2775961 w 4201926"/>
              <a:gd name="connsiteY30" fmla="*/ 2700489 h 3799169"/>
              <a:gd name="connsiteX31" fmla="*/ 2663215 w 4201926"/>
              <a:gd name="connsiteY31" fmla="*/ 2328107 h 3799169"/>
              <a:gd name="connsiteX32" fmla="*/ 2922717 w 4201926"/>
              <a:gd name="connsiteY32" fmla="*/ 2463422 h 3799169"/>
              <a:gd name="connsiteX33" fmla="*/ 3453295 w 4201926"/>
              <a:gd name="connsiteY33" fmla="*/ 2391786 h 3799169"/>
              <a:gd name="connsiteX34" fmla="*/ 3818387 w 4201926"/>
              <a:gd name="connsiteY34" fmla="*/ 2847046 h 3799169"/>
              <a:gd name="connsiteX35" fmla="*/ 4156878 w 4201926"/>
              <a:gd name="connsiteY35" fmla="*/ 2666622 h 3799169"/>
              <a:gd name="connsiteX36" fmla="*/ 4017739 w 4201926"/>
              <a:gd name="connsiteY36" fmla="*/ 2215067 h 3799169"/>
              <a:gd name="connsiteX0" fmla="*/ 4017739 w 4201926"/>
              <a:gd name="connsiteY0" fmla="*/ 2215067 h 3799169"/>
              <a:gd name="connsiteX1" fmla="*/ 3566183 w 4201926"/>
              <a:gd name="connsiteY1" fmla="*/ 1740934 h 3799169"/>
              <a:gd name="connsiteX2" fmla="*/ 3385561 w 4201926"/>
              <a:gd name="connsiteY2" fmla="*/ 1560311 h 3799169"/>
              <a:gd name="connsiteX3" fmla="*/ 3329117 w 4201926"/>
              <a:gd name="connsiteY3" fmla="*/ 1481289 h 3799169"/>
              <a:gd name="connsiteX4" fmla="*/ 3330246 w 4201926"/>
              <a:gd name="connsiteY4" fmla="*/ 1471129 h 3799169"/>
              <a:gd name="connsiteX5" fmla="*/ 3159783 w 4201926"/>
              <a:gd name="connsiteY5" fmla="*/ 1266800 h 3799169"/>
              <a:gd name="connsiteX6" fmla="*/ 2617917 w 4201926"/>
              <a:gd name="connsiteY6" fmla="*/ 724934 h 3799169"/>
              <a:gd name="connsiteX7" fmla="*/ 2289547 w 4201926"/>
              <a:gd name="connsiteY7" fmla="*/ 535018 h 3799169"/>
              <a:gd name="connsiteX8" fmla="*/ 2001515 w 4201926"/>
              <a:gd name="connsiteY8" fmla="*/ 174978 h 3799169"/>
              <a:gd name="connsiteX9" fmla="*/ 1209427 w 4201926"/>
              <a:gd name="connsiteY9" fmla="*/ 174978 h 3799169"/>
              <a:gd name="connsiteX10" fmla="*/ 1680939 w 4201926"/>
              <a:gd name="connsiteY10" fmla="*/ 1176489 h 3799169"/>
              <a:gd name="connsiteX11" fmla="*/ 1353443 w 4201926"/>
              <a:gd name="connsiteY11" fmla="*/ 1399114 h 3799169"/>
              <a:gd name="connsiteX12" fmla="*/ 868139 w 4201926"/>
              <a:gd name="connsiteY12" fmla="*/ 995867 h 3799169"/>
              <a:gd name="connsiteX13" fmla="*/ 732672 w 4201926"/>
              <a:gd name="connsiteY13" fmla="*/ 939422 h 3799169"/>
              <a:gd name="connsiteX14" fmla="*/ 540761 w 4201926"/>
              <a:gd name="connsiteY14" fmla="*/ 950711 h 3799169"/>
              <a:gd name="connsiteX15" fmla="*/ 337561 w 4201926"/>
              <a:gd name="connsiteY15" fmla="*/ 1041022 h 3799169"/>
              <a:gd name="connsiteX16" fmla="*/ 235961 w 4201926"/>
              <a:gd name="connsiteY16" fmla="*/ 1244222 h 3799169"/>
              <a:gd name="connsiteX17" fmla="*/ 57299 w 4201926"/>
              <a:gd name="connsiteY17" fmla="*/ 1687146 h 3799169"/>
              <a:gd name="connsiteX18" fmla="*/ 213383 w 4201926"/>
              <a:gd name="connsiteY18" fmla="*/ 2237645 h 3799169"/>
              <a:gd name="connsiteX19" fmla="*/ 540761 w 4201926"/>
              <a:gd name="connsiteY19" fmla="*/ 2440845 h 3799169"/>
              <a:gd name="connsiteX20" fmla="*/ 947161 w 4201926"/>
              <a:gd name="connsiteY20" fmla="*/ 2655334 h 3799169"/>
              <a:gd name="connsiteX21" fmla="*/ 1071339 w 4201926"/>
              <a:gd name="connsiteY21" fmla="*/ 3264934 h 3799169"/>
              <a:gd name="connsiteX22" fmla="*/ 1353443 w 4201926"/>
              <a:gd name="connsiteY22" fmla="*/ 3127306 h 3799169"/>
              <a:gd name="connsiteX23" fmla="*/ 1669650 w 4201926"/>
              <a:gd name="connsiteY23" fmla="*/ 3716489 h 3799169"/>
              <a:gd name="connsiteX24" fmla="*/ 1793828 w 4201926"/>
              <a:gd name="connsiteY24" fmla="*/ 3479422 h 3799169"/>
              <a:gd name="connsiteX25" fmla="*/ 2064761 w 4201926"/>
              <a:gd name="connsiteY25" fmla="*/ 3614889 h 3799169"/>
              <a:gd name="connsiteX26" fmla="*/ 2346983 w 4201926"/>
              <a:gd name="connsiteY26" fmla="*/ 3660045 h 3799169"/>
              <a:gd name="connsiteX27" fmla="*/ 2269869 w 4201926"/>
              <a:gd name="connsiteY27" fmla="*/ 3300081 h 3799169"/>
              <a:gd name="connsiteX28" fmla="*/ 2226764 w 4201926"/>
              <a:gd name="connsiteY28" fmla="*/ 2941737 h 3799169"/>
              <a:gd name="connsiteX29" fmla="*/ 2775961 w 4201926"/>
              <a:gd name="connsiteY29" fmla="*/ 2700489 h 3799169"/>
              <a:gd name="connsiteX30" fmla="*/ 2663215 w 4201926"/>
              <a:gd name="connsiteY30" fmla="*/ 2328107 h 3799169"/>
              <a:gd name="connsiteX31" fmla="*/ 2922717 w 4201926"/>
              <a:gd name="connsiteY31" fmla="*/ 2463422 h 3799169"/>
              <a:gd name="connsiteX32" fmla="*/ 3453295 w 4201926"/>
              <a:gd name="connsiteY32" fmla="*/ 2391786 h 3799169"/>
              <a:gd name="connsiteX33" fmla="*/ 3818387 w 4201926"/>
              <a:gd name="connsiteY33" fmla="*/ 2847046 h 3799169"/>
              <a:gd name="connsiteX34" fmla="*/ 4156878 w 4201926"/>
              <a:gd name="connsiteY34" fmla="*/ 2666622 h 3799169"/>
              <a:gd name="connsiteX35" fmla="*/ 4017739 w 4201926"/>
              <a:gd name="connsiteY35" fmla="*/ 2215067 h 3799169"/>
              <a:gd name="connsiteX0" fmla="*/ 4017739 w 4201926"/>
              <a:gd name="connsiteY0" fmla="*/ 2215067 h 3799169"/>
              <a:gd name="connsiteX1" fmla="*/ 3566183 w 4201926"/>
              <a:gd name="connsiteY1" fmla="*/ 1740934 h 3799169"/>
              <a:gd name="connsiteX2" fmla="*/ 3385561 w 4201926"/>
              <a:gd name="connsiteY2" fmla="*/ 1560311 h 3799169"/>
              <a:gd name="connsiteX3" fmla="*/ 3329117 w 4201926"/>
              <a:gd name="connsiteY3" fmla="*/ 1481289 h 3799169"/>
              <a:gd name="connsiteX4" fmla="*/ 3330246 w 4201926"/>
              <a:gd name="connsiteY4" fmla="*/ 1471129 h 3799169"/>
              <a:gd name="connsiteX5" fmla="*/ 3159783 w 4201926"/>
              <a:gd name="connsiteY5" fmla="*/ 1266800 h 3799169"/>
              <a:gd name="connsiteX6" fmla="*/ 2617917 w 4201926"/>
              <a:gd name="connsiteY6" fmla="*/ 724934 h 3799169"/>
              <a:gd name="connsiteX7" fmla="*/ 2289547 w 4201926"/>
              <a:gd name="connsiteY7" fmla="*/ 535018 h 3799169"/>
              <a:gd name="connsiteX8" fmla="*/ 2001515 w 4201926"/>
              <a:gd name="connsiteY8" fmla="*/ 174978 h 3799169"/>
              <a:gd name="connsiteX9" fmla="*/ 1209427 w 4201926"/>
              <a:gd name="connsiteY9" fmla="*/ 174978 h 3799169"/>
              <a:gd name="connsiteX10" fmla="*/ 1680939 w 4201926"/>
              <a:gd name="connsiteY10" fmla="*/ 1176489 h 3799169"/>
              <a:gd name="connsiteX11" fmla="*/ 1353443 w 4201926"/>
              <a:gd name="connsiteY11" fmla="*/ 1399114 h 3799169"/>
              <a:gd name="connsiteX12" fmla="*/ 868139 w 4201926"/>
              <a:gd name="connsiteY12" fmla="*/ 995867 h 3799169"/>
              <a:gd name="connsiteX13" fmla="*/ 732672 w 4201926"/>
              <a:gd name="connsiteY13" fmla="*/ 939422 h 3799169"/>
              <a:gd name="connsiteX14" fmla="*/ 540761 w 4201926"/>
              <a:gd name="connsiteY14" fmla="*/ 950711 h 3799169"/>
              <a:gd name="connsiteX15" fmla="*/ 337561 w 4201926"/>
              <a:gd name="connsiteY15" fmla="*/ 1041022 h 3799169"/>
              <a:gd name="connsiteX16" fmla="*/ 235961 w 4201926"/>
              <a:gd name="connsiteY16" fmla="*/ 1244222 h 3799169"/>
              <a:gd name="connsiteX17" fmla="*/ 57299 w 4201926"/>
              <a:gd name="connsiteY17" fmla="*/ 1687146 h 3799169"/>
              <a:gd name="connsiteX18" fmla="*/ 213383 w 4201926"/>
              <a:gd name="connsiteY18" fmla="*/ 2237645 h 3799169"/>
              <a:gd name="connsiteX19" fmla="*/ 540761 w 4201926"/>
              <a:gd name="connsiteY19" fmla="*/ 2440845 h 3799169"/>
              <a:gd name="connsiteX20" fmla="*/ 947161 w 4201926"/>
              <a:gd name="connsiteY20" fmla="*/ 2655334 h 3799169"/>
              <a:gd name="connsiteX21" fmla="*/ 1071339 w 4201926"/>
              <a:gd name="connsiteY21" fmla="*/ 3264934 h 3799169"/>
              <a:gd name="connsiteX22" fmla="*/ 1353443 w 4201926"/>
              <a:gd name="connsiteY22" fmla="*/ 3127306 h 3799169"/>
              <a:gd name="connsiteX23" fmla="*/ 1669650 w 4201926"/>
              <a:gd name="connsiteY23" fmla="*/ 3716489 h 3799169"/>
              <a:gd name="connsiteX24" fmla="*/ 1793828 w 4201926"/>
              <a:gd name="connsiteY24" fmla="*/ 3479422 h 3799169"/>
              <a:gd name="connsiteX25" fmla="*/ 2064761 w 4201926"/>
              <a:gd name="connsiteY25" fmla="*/ 3614889 h 3799169"/>
              <a:gd name="connsiteX26" fmla="*/ 2346983 w 4201926"/>
              <a:gd name="connsiteY26" fmla="*/ 3660045 h 3799169"/>
              <a:gd name="connsiteX27" fmla="*/ 2269869 w 4201926"/>
              <a:gd name="connsiteY27" fmla="*/ 3300081 h 3799169"/>
              <a:gd name="connsiteX28" fmla="*/ 2226764 w 4201926"/>
              <a:gd name="connsiteY28" fmla="*/ 2941737 h 3799169"/>
              <a:gd name="connsiteX29" fmla="*/ 2775961 w 4201926"/>
              <a:gd name="connsiteY29" fmla="*/ 2700489 h 3799169"/>
              <a:gd name="connsiteX30" fmla="*/ 2663215 w 4201926"/>
              <a:gd name="connsiteY30" fmla="*/ 2328107 h 3799169"/>
              <a:gd name="connsiteX31" fmla="*/ 2922717 w 4201926"/>
              <a:gd name="connsiteY31" fmla="*/ 2463422 h 3799169"/>
              <a:gd name="connsiteX32" fmla="*/ 3453295 w 4201926"/>
              <a:gd name="connsiteY32" fmla="*/ 2391786 h 3799169"/>
              <a:gd name="connsiteX33" fmla="*/ 3818387 w 4201926"/>
              <a:gd name="connsiteY33" fmla="*/ 2847046 h 3799169"/>
              <a:gd name="connsiteX34" fmla="*/ 4156878 w 4201926"/>
              <a:gd name="connsiteY34" fmla="*/ 2666622 h 3799169"/>
              <a:gd name="connsiteX35" fmla="*/ 4017739 w 4201926"/>
              <a:gd name="connsiteY35" fmla="*/ 2215067 h 3799169"/>
              <a:gd name="connsiteX0" fmla="*/ 4017739 w 4201926"/>
              <a:gd name="connsiteY0" fmla="*/ 2215067 h 3799169"/>
              <a:gd name="connsiteX1" fmla="*/ 3566183 w 4201926"/>
              <a:gd name="connsiteY1" fmla="*/ 1740934 h 3799169"/>
              <a:gd name="connsiteX2" fmla="*/ 3385561 w 4201926"/>
              <a:gd name="connsiteY2" fmla="*/ 1560311 h 3799169"/>
              <a:gd name="connsiteX3" fmla="*/ 3329117 w 4201926"/>
              <a:gd name="connsiteY3" fmla="*/ 1481289 h 3799169"/>
              <a:gd name="connsiteX4" fmla="*/ 3330246 w 4201926"/>
              <a:gd name="connsiteY4" fmla="*/ 1471129 h 3799169"/>
              <a:gd name="connsiteX5" fmla="*/ 3159783 w 4201926"/>
              <a:gd name="connsiteY5" fmla="*/ 1266800 h 3799169"/>
              <a:gd name="connsiteX6" fmla="*/ 2617917 w 4201926"/>
              <a:gd name="connsiteY6" fmla="*/ 724934 h 3799169"/>
              <a:gd name="connsiteX7" fmla="*/ 2289547 w 4201926"/>
              <a:gd name="connsiteY7" fmla="*/ 535018 h 3799169"/>
              <a:gd name="connsiteX8" fmla="*/ 2001515 w 4201926"/>
              <a:gd name="connsiteY8" fmla="*/ 174978 h 3799169"/>
              <a:gd name="connsiteX9" fmla="*/ 1209427 w 4201926"/>
              <a:gd name="connsiteY9" fmla="*/ 174978 h 3799169"/>
              <a:gd name="connsiteX10" fmla="*/ 1680939 w 4201926"/>
              <a:gd name="connsiteY10" fmla="*/ 1176489 h 3799169"/>
              <a:gd name="connsiteX11" fmla="*/ 1353443 w 4201926"/>
              <a:gd name="connsiteY11" fmla="*/ 1399114 h 3799169"/>
              <a:gd name="connsiteX12" fmla="*/ 868139 w 4201926"/>
              <a:gd name="connsiteY12" fmla="*/ 995867 h 3799169"/>
              <a:gd name="connsiteX13" fmla="*/ 732672 w 4201926"/>
              <a:gd name="connsiteY13" fmla="*/ 939422 h 3799169"/>
              <a:gd name="connsiteX14" fmla="*/ 540761 w 4201926"/>
              <a:gd name="connsiteY14" fmla="*/ 950711 h 3799169"/>
              <a:gd name="connsiteX15" fmla="*/ 337561 w 4201926"/>
              <a:gd name="connsiteY15" fmla="*/ 1041022 h 3799169"/>
              <a:gd name="connsiteX16" fmla="*/ 235961 w 4201926"/>
              <a:gd name="connsiteY16" fmla="*/ 1244222 h 3799169"/>
              <a:gd name="connsiteX17" fmla="*/ 57299 w 4201926"/>
              <a:gd name="connsiteY17" fmla="*/ 1687146 h 3799169"/>
              <a:gd name="connsiteX18" fmla="*/ 213383 w 4201926"/>
              <a:gd name="connsiteY18" fmla="*/ 2237645 h 3799169"/>
              <a:gd name="connsiteX19" fmla="*/ 540761 w 4201926"/>
              <a:gd name="connsiteY19" fmla="*/ 2440845 h 3799169"/>
              <a:gd name="connsiteX20" fmla="*/ 947161 w 4201926"/>
              <a:gd name="connsiteY20" fmla="*/ 2655334 h 3799169"/>
              <a:gd name="connsiteX21" fmla="*/ 1071339 w 4201926"/>
              <a:gd name="connsiteY21" fmla="*/ 3264934 h 3799169"/>
              <a:gd name="connsiteX22" fmla="*/ 1353443 w 4201926"/>
              <a:gd name="connsiteY22" fmla="*/ 3127306 h 3799169"/>
              <a:gd name="connsiteX23" fmla="*/ 1669650 w 4201926"/>
              <a:gd name="connsiteY23" fmla="*/ 3716489 h 3799169"/>
              <a:gd name="connsiteX24" fmla="*/ 1793828 w 4201926"/>
              <a:gd name="connsiteY24" fmla="*/ 3479422 h 3799169"/>
              <a:gd name="connsiteX25" fmla="*/ 2064761 w 4201926"/>
              <a:gd name="connsiteY25" fmla="*/ 3614889 h 3799169"/>
              <a:gd name="connsiteX26" fmla="*/ 2346983 w 4201926"/>
              <a:gd name="connsiteY26" fmla="*/ 3660045 h 3799169"/>
              <a:gd name="connsiteX27" fmla="*/ 2269869 w 4201926"/>
              <a:gd name="connsiteY27" fmla="*/ 3300081 h 3799169"/>
              <a:gd name="connsiteX28" fmla="*/ 2226764 w 4201926"/>
              <a:gd name="connsiteY28" fmla="*/ 2941737 h 3799169"/>
              <a:gd name="connsiteX29" fmla="*/ 2775961 w 4201926"/>
              <a:gd name="connsiteY29" fmla="*/ 2700489 h 3799169"/>
              <a:gd name="connsiteX30" fmla="*/ 2663215 w 4201926"/>
              <a:gd name="connsiteY30" fmla="*/ 2328107 h 3799169"/>
              <a:gd name="connsiteX31" fmla="*/ 2922717 w 4201926"/>
              <a:gd name="connsiteY31" fmla="*/ 2463422 h 3799169"/>
              <a:gd name="connsiteX32" fmla="*/ 3453295 w 4201926"/>
              <a:gd name="connsiteY32" fmla="*/ 2391786 h 3799169"/>
              <a:gd name="connsiteX33" fmla="*/ 3818387 w 4201926"/>
              <a:gd name="connsiteY33" fmla="*/ 2847046 h 3799169"/>
              <a:gd name="connsiteX34" fmla="*/ 4156878 w 4201926"/>
              <a:gd name="connsiteY34" fmla="*/ 2666622 h 3799169"/>
              <a:gd name="connsiteX35" fmla="*/ 4017739 w 4201926"/>
              <a:gd name="connsiteY35" fmla="*/ 2215067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85561 w 4156878"/>
              <a:gd name="connsiteY2" fmla="*/ 1560311 h 3799169"/>
              <a:gd name="connsiteX3" fmla="*/ 3329117 w 4156878"/>
              <a:gd name="connsiteY3" fmla="*/ 1481289 h 3799169"/>
              <a:gd name="connsiteX4" fmla="*/ 3330246 w 4156878"/>
              <a:gd name="connsiteY4" fmla="*/ 1471129 h 3799169"/>
              <a:gd name="connsiteX5" fmla="*/ 3159783 w 4156878"/>
              <a:gd name="connsiteY5" fmla="*/ 1266800 h 3799169"/>
              <a:gd name="connsiteX6" fmla="*/ 2617917 w 4156878"/>
              <a:gd name="connsiteY6" fmla="*/ 724934 h 3799169"/>
              <a:gd name="connsiteX7" fmla="*/ 2289547 w 4156878"/>
              <a:gd name="connsiteY7" fmla="*/ 535018 h 3799169"/>
              <a:gd name="connsiteX8" fmla="*/ 2001515 w 4156878"/>
              <a:gd name="connsiteY8" fmla="*/ 174978 h 3799169"/>
              <a:gd name="connsiteX9" fmla="*/ 1209427 w 4156878"/>
              <a:gd name="connsiteY9" fmla="*/ 174978 h 3799169"/>
              <a:gd name="connsiteX10" fmla="*/ 1680939 w 4156878"/>
              <a:gd name="connsiteY10" fmla="*/ 1176489 h 3799169"/>
              <a:gd name="connsiteX11" fmla="*/ 1353443 w 4156878"/>
              <a:gd name="connsiteY11" fmla="*/ 1399114 h 3799169"/>
              <a:gd name="connsiteX12" fmla="*/ 868139 w 4156878"/>
              <a:gd name="connsiteY12" fmla="*/ 995867 h 3799169"/>
              <a:gd name="connsiteX13" fmla="*/ 732672 w 4156878"/>
              <a:gd name="connsiteY13" fmla="*/ 939422 h 3799169"/>
              <a:gd name="connsiteX14" fmla="*/ 540761 w 4156878"/>
              <a:gd name="connsiteY14" fmla="*/ 950711 h 3799169"/>
              <a:gd name="connsiteX15" fmla="*/ 337561 w 4156878"/>
              <a:gd name="connsiteY15" fmla="*/ 1041022 h 3799169"/>
              <a:gd name="connsiteX16" fmla="*/ 235961 w 4156878"/>
              <a:gd name="connsiteY16" fmla="*/ 1244222 h 3799169"/>
              <a:gd name="connsiteX17" fmla="*/ 57299 w 4156878"/>
              <a:gd name="connsiteY17" fmla="*/ 1687146 h 3799169"/>
              <a:gd name="connsiteX18" fmla="*/ 213383 w 4156878"/>
              <a:gd name="connsiteY18" fmla="*/ 2237645 h 3799169"/>
              <a:gd name="connsiteX19" fmla="*/ 540761 w 4156878"/>
              <a:gd name="connsiteY19" fmla="*/ 2440845 h 3799169"/>
              <a:gd name="connsiteX20" fmla="*/ 947161 w 4156878"/>
              <a:gd name="connsiteY20" fmla="*/ 2655334 h 3799169"/>
              <a:gd name="connsiteX21" fmla="*/ 1071339 w 4156878"/>
              <a:gd name="connsiteY21" fmla="*/ 3264934 h 3799169"/>
              <a:gd name="connsiteX22" fmla="*/ 1353443 w 4156878"/>
              <a:gd name="connsiteY22" fmla="*/ 3127306 h 3799169"/>
              <a:gd name="connsiteX23" fmla="*/ 1669650 w 4156878"/>
              <a:gd name="connsiteY23" fmla="*/ 3716489 h 3799169"/>
              <a:gd name="connsiteX24" fmla="*/ 1793828 w 4156878"/>
              <a:gd name="connsiteY24" fmla="*/ 3479422 h 3799169"/>
              <a:gd name="connsiteX25" fmla="*/ 2064761 w 4156878"/>
              <a:gd name="connsiteY25" fmla="*/ 3614889 h 3799169"/>
              <a:gd name="connsiteX26" fmla="*/ 2346983 w 4156878"/>
              <a:gd name="connsiteY26" fmla="*/ 3660045 h 3799169"/>
              <a:gd name="connsiteX27" fmla="*/ 2269869 w 4156878"/>
              <a:gd name="connsiteY27" fmla="*/ 3300081 h 3799169"/>
              <a:gd name="connsiteX28" fmla="*/ 2226764 w 4156878"/>
              <a:gd name="connsiteY28" fmla="*/ 2941737 h 3799169"/>
              <a:gd name="connsiteX29" fmla="*/ 2775961 w 4156878"/>
              <a:gd name="connsiteY29" fmla="*/ 2700489 h 3799169"/>
              <a:gd name="connsiteX30" fmla="*/ 2663215 w 4156878"/>
              <a:gd name="connsiteY30" fmla="*/ 2328107 h 3799169"/>
              <a:gd name="connsiteX31" fmla="*/ 2922717 w 4156878"/>
              <a:gd name="connsiteY31" fmla="*/ 2463422 h 3799169"/>
              <a:gd name="connsiteX32" fmla="*/ 3453295 w 4156878"/>
              <a:gd name="connsiteY32" fmla="*/ 2391786 h 3799169"/>
              <a:gd name="connsiteX33" fmla="*/ 3818387 w 4156878"/>
              <a:gd name="connsiteY33" fmla="*/ 2847046 h 3799169"/>
              <a:gd name="connsiteX34" fmla="*/ 4156878 w 4156878"/>
              <a:gd name="connsiteY34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29117 w 4156878"/>
              <a:gd name="connsiteY2" fmla="*/ 1481289 h 3799169"/>
              <a:gd name="connsiteX3" fmla="*/ 3330246 w 4156878"/>
              <a:gd name="connsiteY3" fmla="*/ 1471129 h 3799169"/>
              <a:gd name="connsiteX4" fmla="*/ 3159783 w 4156878"/>
              <a:gd name="connsiteY4" fmla="*/ 1266800 h 3799169"/>
              <a:gd name="connsiteX5" fmla="*/ 2617917 w 4156878"/>
              <a:gd name="connsiteY5" fmla="*/ 724934 h 3799169"/>
              <a:gd name="connsiteX6" fmla="*/ 2289547 w 4156878"/>
              <a:gd name="connsiteY6" fmla="*/ 535018 h 3799169"/>
              <a:gd name="connsiteX7" fmla="*/ 2001515 w 4156878"/>
              <a:gd name="connsiteY7" fmla="*/ 174978 h 3799169"/>
              <a:gd name="connsiteX8" fmla="*/ 1209427 w 4156878"/>
              <a:gd name="connsiteY8" fmla="*/ 174978 h 3799169"/>
              <a:gd name="connsiteX9" fmla="*/ 1680939 w 4156878"/>
              <a:gd name="connsiteY9" fmla="*/ 1176489 h 3799169"/>
              <a:gd name="connsiteX10" fmla="*/ 1353443 w 4156878"/>
              <a:gd name="connsiteY10" fmla="*/ 1399114 h 3799169"/>
              <a:gd name="connsiteX11" fmla="*/ 868139 w 4156878"/>
              <a:gd name="connsiteY11" fmla="*/ 995867 h 3799169"/>
              <a:gd name="connsiteX12" fmla="*/ 732672 w 4156878"/>
              <a:gd name="connsiteY12" fmla="*/ 939422 h 3799169"/>
              <a:gd name="connsiteX13" fmla="*/ 540761 w 4156878"/>
              <a:gd name="connsiteY13" fmla="*/ 950711 h 3799169"/>
              <a:gd name="connsiteX14" fmla="*/ 337561 w 4156878"/>
              <a:gd name="connsiteY14" fmla="*/ 1041022 h 3799169"/>
              <a:gd name="connsiteX15" fmla="*/ 235961 w 4156878"/>
              <a:gd name="connsiteY15" fmla="*/ 1244222 h 3799169"/>
              <a:gd name="connsiteX16" fmla="*/ 57299 w 4156878"/>
              <a:gd name="connsiteY16" fmla="*/ 1687146 h 3799169"/>
              <a:gd name="connsiteX17" fmla="*/ 213383 w 4156878"/>
              <a:gd name="connsiteY17" fmla="*/ 2237645 h 3799169"/>
              <a:gd name="connsiteX18" fmla="*/ 540761 w 4156878"/>
              <a:gd name="connsiteY18" fmla="*/ 2440845 h 3799169"/>
              <a:gd name="connsiteX19" fmla="*/ 947161 w 4156878"/>
              <a:gd name="connsiteY19" fmla="*/ 2655334 h 3799169"/>
              <a:gd name="connsiteX20" fmla="*/ 1071339 w 4156878"/>
              <a:gd name="connsiteY20" fmla="*/ 3264934 h 3799169"/>
              <a:gd name="connsiteX21" fmla="*/ 1353443 w 4156878"/>
              <a:gd name="connsiteY21" fmla="*/ 3127306 h 3799169"/>
              <a:gd name="connsiteX22" fmla="*/ 1669650 w 4156878"/>
              <a:gd name="connsiteY22" fmla="*/ 3716489 h 3799169"/>
              <a:gd name="connsiteX23" fmla="*/ 1793828 w 4156878"/>
              <a:gd name="connsiteY23" fmla="*/ 3479422 h 3799169"/>
              <a:gd name="connsiteX24" fmla="*/ 2064761 w 4156878"/>
              <a:gd name="connsiteY24" fmla="*/ 3614889 h 3799169"/>
              <a:gd name="connsiteX25" fmla="*/ 2346983 w 4156878"/>
              <a:gd name="connsiteY25" fmla="*/ 3660045 h 3799169"/>
              <a:gd name="connsiteX26" fmla="*/ 2269869 w 4156878"/>
              <a:gd name="connsiteY26" fmla="*/ 3300081 h 3799169"/>
              <a:gd name="connsiteX27" fmla="*/ 2226764 w 4156878"/>
              <a:gd name="connsiteY27" fmla="*/ 2941737 h 3799169"/>
              <a:gd name="connsiteX28" fmla="*/ 2775961 w 4156878"/>
              <a:gd name="connsiteY28" fmla="*/ 2700489 h 3799169"/>
              <a:gd name="connsiteX29" fmla="*/ 2663215 w 4156878"/>
              <a:gd name="connsiteY29" fmla="*/ 2328107 h 3799169"/>
              <a:gd name="connsiteX30" fmla="*/ 2922717 w 4156878"/>
              <a:gd name="connsiteY30" fmla="*/ 2463422 h 3799169"/>
              <a:gd name="connsiteX31" fmla="*/ 3453295 w 4156878"/>
              <a:gd name="connsiteY31" fmla="*/ 2391786 h 3799169"/>
              <a:gd name="connsiteX32" fmla="*/ 3818387 w 4156878"/>
              <a:gd name="connsiteY32" fmla="*/ 2847046 h 3799169"/>
              <a:gd name="connsiteX33" fmla="*/ 4156878 w 4156878"/>
              <a:gd name="connsiteY33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29117 w 4156878"/>
              <a:gd name="connsiteY2" fmla="*/ 1481289 h 3799169"/>
              <a:gd name="connsiteX3" fmla="*/ 3330246 w 4156878"/>
              <a:gd name="connsiteY3" fmla="*/ 1471129 h 3799169"/>
              <a:gd name="connsiteX4" fmla="*/ 3159783 w 4156878"/>
              <a:gd name="connsiteY4" fmla="*/ 1266800 h 3799169"/>
              <a:gd name="connsiteX5" fmla="*/ 2617917 w 4156878"/>
              <a:gd name="connsiteY5" fmla="*/ 724934 h 3799169"/>
              <a:gd name="connsiteX6" fmla="*/ 2289547 w 4156878"/>
              <a:gd name="connsiteY6" fmla="*/ 535018 h 3799169"/>
              <a:gd name="connsiteX7" fmla="*/ 2001515 w 4156878"/>
              <a:gd name="connsiteY7" fmla="*/ 174978 h 3799169"/>
              <a:gd name="connsiteX8" fmla="*/ 1209427 w 4156878"/>
              <a:gd name="connsiteY8" fmla="*/ 174978 h 3799169"/>
              <a:gd name="connsiteX9" fmla="*/ 1680939 w 4156878"/>
              <a:gd name="connsiteY9" fmla="*/ 1176489 h 3799169"/>
              <a:gd name="connsiteX10" fmla="*/ 1353443 w 4156878"/>
              <a:gd name="connsiteY10" fmla="*/ 1399114 h 3799169"/>
              <a:gd name="connsiteX11" fmla="*/ 868139 w 4156878"/>
              <a:gd name="connsiteY11" fmla="*/ 995867 h 3799169"/>
              <a:gd name="connsiteX12" fmla="*/ 732672 w 4156878"/>
              <a:gd name="connsiteY12" fmla="*/ 939422 h 3799169"/>
              <a:gd name="connsiteX13" fmla="*/ 540761 w 4156878"/>
              <a:gd name="connsiteY13" fmla="*/ 950711 h 3799169"/>
              <a:gd name="connsiteX14" fmla="*/ 337561 w 4156878"/>
              <a:gd name="connsiteY14" fmla="*/ 1041022 h 3799169"/>
              <a:gd name="connsiteX15" fmla="*/ 235961 w 4156878"/>
              <a:gd name="connsiteY15" fmla="*/ 1244222 h 3799169"/>
              <a:gd name="connsiteX16" fmla="*/ 57299 w 4156878"/>
              <a:gd name="connsiteY16" fmla="*/ 1687146 h 3799169"/>
              <a:gd name="connsiteX17" fmla="*/ 213383 w 4156878"/>
              <a:gd name="connsiteY17" fmla="*/ 2237645 h 3799169"/>
              <a:gd name="connsiteX18" fmla="*/ 540761 w 4156878"/>
              <a:gd name="connsiteY18" fmla="*/ 2440845 h 3799169"/>
              <a:gd name="connsiteX19" fmla="*/ 947161 w 4156878"/>
              <a:gd name="connsiteY19" fmla="*/ 2655334 h 3799169"/>
              <a:gd name="connsiteX20" fmla="*/ 1071339 w 4156878"/>
              <a:gd name="connsiteY20" fmla="*/ 3264934 h 3799169"/>
              <a:gd name="connsiteX21" fmla="*/ 1353443 w 4156878"/>
              <a:gd name="connsiteY21" fmla="*/ 3127306 h 3799169"/>
              <a:gd name="connsiteX22" fmla="*/ 1669650 w 4156878"/>
              <a:gd name="connsiteY22" fmla="*/ 3716489 h 3799169"/>
              <a:gd name="connsiteX23" fmla="*/ 1793828 w 4156878"/>
              <a:gd name="connsiteY23" fmla="*/ 3479422 h 3799169"/>
              <a:gd name="connsiteX24" fmla="*/ 2064761 w 4156878"/>
              <a:gd name="connsiteY24" fmla="*/ 3614889 h 3799169"/>
              <a:gd name="connsiteX25" fmla="*/ 2346983 w 4156878"/>
              <a:gd name="connsiteY25" fmla="*/ 3660045 h 3799169"/>
              <a:gd name="connsiteX26" fmla="*/ 2269869 w 4156878"/>
              <a:gd name="connsiteY26" fmla="*/ 3300081 h 3799169"/>
              <a:gd name="connsiteX27" fmla="*/ 2226764 w 4156878"/>
              <a:gd name="connsiteY27" fmla="*/ 2941737 h 3799169"/>
              <a:gd name="connsiteX28" fmla="*/ 2775961 w 4156878"/>
              <a:gd name="connsiteY28" fmla="*/ 2700489 h 3799169"/>
              <a:gd name="connsiteX29" fmla="*/ 2663215 w 4156878"/>
              <a:gd name="connsiteY29" fmla="*/ 2328107 h 3799169"/>
              <a:gd name="connsiteX30" fmla="*/ 2922717 w 4156878"/>
              <a:gd name="connsiteY30" fmla="*/ 2463422 h 3799169"/>
              <a:gd name="connsiteX31" fmla="*/ 3453295 w 4156878"/>
              <a:gd name="connsiteY31" fmla="*/ 2391786 h 3799169"/>
              <a:gd name="connsiteX32" fmla="*/ 3818387 w 4156878"/>
              <a:gd name="connsiteY32" fmla="*/ 2847046 h 3799169"/>
              <a:gd name="connsiteX33" fmla="*/ 4156878 w 4156878"/>
              <a:gd name="connsiteY33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329117 w 4156878"/>
              <a:gd name="connsiteY2" fmla="*/ 1481289 h 3799169"/>
              <a:gd name="connsiteX3" fmla="*/ 3159783 w 4156878"/>
              <a:gd name="connsiteY3" fmla="*/ 1266800 h 3799169"/>
              <a:gd name="connsiteX4" fmla="*/ 2617917 w 4156878"/>
              <a:gd name="connsiteY4" fmla="*/ 724934 h 3799169"/>
              <a:gd name="connsiteX5" fmla="*/ 2289547 w 4156878"/>
              <a:gd name="connsiteY5" fmla="*/ 535018 h 3799169"/>
              <a:gd name="connsiteX6" fmla="*/ 2001515 w 4156878"/>
              <a:gd name="connsiteY6" fmla="*/ 174978 h 3799169"/>
              <a:gd name="connsiteX7" fmla="*/ 1209427 w 4156878"/>
              <a:gd name="connsiteY7" fmla="*/ 174978 h 3799169"/>
              <a:gd name="connsiteX8" fmla="*/ 1680939 w 4156878"/>
              <a:gd name="connsiteY8" fmla="*/ 1176489 h 3799169"/>
              <a:gd name="connsiteX9" fmla="*/ 1353443 w 4156878"/>
              <a:gd name="connsiteY9" fmla="*/ 1399114 h 3799169"/>
              <a:gd name="connsiteX10" fmla="*/ 868139 w 4156878"/>
              <a:gd name="connsiteY10" fmla="*/ 995867 h 3799169"/>
              <a:gd name="connsiteX11" fmla="*/ 732672 w 4156878"/>
              <a:gd name="connsiteY11" fmla="*/ 939422 h 3799169"/>
              <a:gd name="connsiteX12" fmla="*/ 540761 w 4156878"/>
              <a:gd name="connsiteY12" fmla="*/ 950711 h 3799169"/>
              <a:gd name="connsiteX13" fmla="*/ 337561 w 4156878"/>
              <a:gd name="connsiteY13" fmla="*/ 1041022 h 3799169"/>
              <a:gd name="connsiteX14" fmla="*/ 235961 w 4156878"/>
              <a:gd name="connsiteY14" fmla="*/ 1244222 h 3799169"/>
              <a:gd name="connsiteX15" fmla="*/ 57299 w 4156878"/>
              <a:gd name="connsiteY15" fmla="*/ 1687146 h 3799169"/>
              <a:gd name="connsiteX16" fmla="*/ 213383 w 4156878"/>
              <a:gd name="connsiteY16" fmla="*/ 2237645 h 3799169"/>
              <a:gd name="connsiteX17" fmla="*/ 540761 w 4156878"/>
              <a:gd name="connsiteY17" fmla="*/ 2440845 h 3799169"/>
              <a:gd name="connsiteX18" fmla="*/ 947161 w 4156878"/>
              <a:gd name="connsiteY18" fmla="*/ 2655334 h 3799169"/>
              <a:gd name="connsiteX19" fmla="*/ 1071339 w 4156878"/>
              <a:gd name="connsiteY19" fmla="*/ 3264934 h 3799169"/>
              <a:gd name="connsiteX20" fmla="*/ 1353443 w 4156878"/>
              <a:gd name="connsiteY20" fmla="*/ 3127306 h 3799169"/>
              <a:gd name="connsiteX21" fmla="*/ 1669650 w 4156878"/>
              <a:gd name="connsiteY21" fmla="*/ 3716489 h 3799169"/>
              <a:gd name="connsiteX22" fmla="*/ 1793828 w 4156878"/>
              <a:gd name="connsiteY22" fmla="*/ 3479422 h 3799169"/>
              <a:gd name="connsiteX23" fmla="*/ 2064761 w 4156878"/>
              <a:gd name="connsiteY23" fmla="*/ 3614889 h 3799169"/>
              <a:gd name="connsiteX24" fmla="*/ 2346983 w 4156878"/>
              <a:gd name="connsiteY24" fmla="*/ 3660045 h 3799169"/>
              <a:gd name="connsiteX25" fmla="*/ 2269869 w 4156878"/>
              <a:gd name="connsiteY25" fmla="*/ 3300081 h 3799169"/>
              <a:gd name="connsiteX26" fmla="*/ 2226764 w 4156878"/>
              <a:gd name="connsiteY26" fmla="*/ 2941737 h 3799169"/>
              <a:gd name="connsiteX27" fmla="*/ 2775961 w 4156878"/>
              <a:gd name="connsiteY27" fmla="*/ 2700489 h 3799169"/>
              <a:gd name="connsiteX28" fmla="*/ 2663215 w 4156878"/>
              <a:gd name="connsiteY28" fmla="*/ 2328107 h 3799169"/>
              <a:gd name="connsiteX29" fmla="*/ 2922717 w 4156878"/>
              <a:gd name="connsiteY29" fmla="*/ 2463422 h 3799169"/>
              <a:gd name="connsiteX30" fmla="*/ 3453295 w 4156878"/>
              <a:gd name="connsiteY30" fmla="*/ 2391786 h 3799169"/>
              <a:gd name="connsiteX31" fmla="*/ 3818387 w 4156878"/>
              <a:gd name="connsiteY31" fmla="*/ 2847046 h 3799169"/>
              <a:gd name="connsiteX32" fmla="*/ 4156878 w 4156878"/>
              <a:gd name="connsiteY32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  <a:gd name="connsiteX0" fmla="*/ 4156878 w 4156878"/>
              <a:gd name="connsiteY0" fmla="*/ 2666622 h 3799169"/>
              <a:gd name="connsiteX1" fmla="*/ 3566183 w 4156878"/>
              <a:gd name="connsiteY1" fmla="*/ 1740934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  <a:gd name="connsiteX0" fmla="*/ 4156878 w 4156878"/>
              <a:gd name="connsiteY0" fmla="*/ 2666622 h 3799169"/>
              <a:gd name="connsiteX1" fmla="*/ 3423275 w 4156878"/>
              <a:gd name="connsiteY1" fmla="*/ 1812348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  <a:gd name="connsiteX0" fmla="*/ 4156878 w 4156878"/>
              <a:gd name="connsiteY0" fmla="*/ 2666622 h 3799169"/>
              <a:gd name="connsiteX1" fmla="*/ 3423275 w 4156878"/>
              <a:gd name="connsiteY1" fmla="*/ 1812348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  <a:gd name="connsiteX0" fmla="*/ 4156878 w 4156878"/>
              <a:gd name="connsiteY0" fmla="*/ 2666622 h 3799169"/>
              <a:gd name="connsiteX1" fmla="*/ 3423275 w 4156878"/>
              <a:gd name="connsiteY1" fmla="*/ 1812348 h 3799169"/>
              <a:gd name="connsiteX2" fmla="*/ 3159783 w 4156878"/>
              <a:gd name="connsiteY2" fmla="*/ 1266800 h 3799169"/>
              <a:gd name="connsiteX3" fmla="*/ 2617917 w 4156878"/>
              <a:gd name="connsiteY3" fmla="*/ 724934 h 3799169"/>
              <a:gd name="connsiteX4" fmla="*/ 2289547 w 4156878"/>
              <a:gd name="connsiteY4" fmla="*/ 535018 h 3799169"/>
              <a:gd name="connsiteX5" fmla="*/ 2001515 w 4156878"/>
              <a:gd name="connsiteY5" fmla="*/ 174978 h 3799169"/>
              <a:gd name="connsiteX6" fmla="*/ 1209427 w 4156878"/>
              <a:gd name="connsiteY6" fmla="*/ 174978 h 3799169"/>
              <a:gd name="connsiteX7" fmla="*/ 1680939 w 4156878"/>
              <a:gd name="connsiteY7" fmla="*/ 1176489 h 3799169"/>
              <a:gd name="connsiteX8" fmla="*/ 1353443 w 4156878"/>
              <a:gd name="connsiteY8" fmla="*/ 1399114 h 3799169"/>
              <a:gd name="connsiteX9" fmla="*/ 868139 w 4156878"/>
              <a:gd name="connsiteY9" fmla="*/ 995867 h 3799169"/>
              <a:gd name="connsiteX10" fmla="*/ 732672 w 4156878"/>
              <a:gd name="connsiteY10" fmla="*/ 939422 h 3799169"/>
              <a:gd name="connsiteX11" fmla="*/ 540761 w 4156878"/>
              <a:gd name="connsiteY11" fmla="*/ 950711 h 3799169"/>
              <a:gd name="connsiteX12" fmla="*/ 337561 w 4156878"/>
              <a:gd name="connsiteY12" fmla="*/ 1041022 h 3799169"/>
              <a:gd name="connsiteX13" fmla="*/ 235961 w 4156878"/>
              <a:gd name="connsiteY13" fmla="*/ 1244222 h 3799169"/>
              <a:gd name="connsiteX14" fmla="*/ 57299 w 4156878"/>
              <a:gd name="connsiteY14" fmla="*/ 1687146 h 3799169"/>
              <a:gd name="connsiteX15" fmla="*/ 213383 w 4156878"/>
              <a:gd name="connsiteY15" fmla="*/ 2237645 h 3799169"/>
              <a:gd name="connsiteX16" fmla="*/ 540761 w 4156878"/>
              <a:gd name="connsiteY16" fmla="*/ 2440845 h 3799169"/>
              <a:gd name="connsiteX17" fmla="*/ 947161 w 4156878"/>
              <a:gd name="connsiteY17" fmla="*/ 2655334 h 3799169"/>
              <a:gd name="connsiteX18" fmla="*/ 1071339 w 4156878"/>
              <a:gd name="connsiteY18" fmla="*/ 3264934 h 3799169"/>
              <a:gd name="connsiteX19" fmla="*/ 1353443 w 4156878"/>
              <a:gd name="connsiteY19" fmla="*/ 3127306 h 3799169"/>
              <a:gd name="connsiteX20" fmla="*/ 1669650 w 4156878"/>
              <a:gd name="connsiteY20" fmla="*/ 3716489 h 3799169"/>
              <a:gd name="connsiteX21" fmla="*/ 1793828 w 4156878"/>
              <a:gd name="connsiteY21" fmla="*/ 3479422 h 3799169"/>
              <a:gd name="connsiteX22" fmla="*/ 2064761 w 4156878"/>
              <a:gd name="connsiteY22" fmla="*/ 3614889 h 3799169"/>
              <a:gd name="connsiteX23" fmla="*/ 2346983 w 4156878"/>
              <a:gd name="connsiteY23" fmla="*/ 3660045 h 3799169"/>
              <a:gd name="connsiteX24" fmla="*/ 2269869 w 4156878"/>
              <a:gd name="connsiteY24" fmla="*/ 3300081 h 3799169"/>
              <a:gd name="connsiteX25" fmla="*/ 2226764 w 4156878"/>
              <a:gd name="connsiteY25" fmla="*/ 2941737 h 3799169"/>
              <a:gd name="connsiteX26" fmla="*/ 2775961 w 4156878"/>
              <a:gd name="connsiteY26" fmla="*/ 2700489 h 3799169"/>
              <a:gd name="connsiteX27" fmla="*/ 2663215 w 4156878"/>
              <a:gd name="connsiteY27" fmla="*/ 2328107 h 3799169"/>
              <a:gd name="connsiteX28" fmla="*/ 2922717 w 4156878"/>
              <a:gd name="connsiteY28" fmla="*/ 2463422 h 3799169"/>
              <a:gd name="connsiteX29" fmla="*/ 3453295 w 4156878"/>
              <a:gd name="connsiteY29" fmla="*/ 2391786 h 3799169"/>
              <a:gd name="connsiteX30" fmla="*/ 3818387 w 4156878"/>
              <a:gd name="connsiteY30" fmla="*/ 2847046 h 3799169"/>
              <a:gd name="connsiteX31" fmla="*/ 4156878 w 4156878"/>
              <a:gd name="connsiteY31" fmla="*/ 2666622 h 379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156878" h="3799169">
                <a:moveTo>
                  <a:pt x="4156878" y="2666622"/>
                </a:moveTo>
                <a:cubicBezTo>
                  <a:pt x="4116748" y="2172704"/>
                  <a:pt x="3810912" y="2109125"/>
                  <a:pt x="3423275" y="1812348"/>
                </a:cubicBezTo>
                <a:cubicBezTo>
                  <a:pt x="3117087" y="1582860"/>
                  <a:pt x="3317827" y="1436133"/>
                  <a:pt x="3159783" y="1266800"/>
                </a:cubicBezTo>
                <a:cubicBezTo>
                  <a:pt x="3041062" y="1142434"/>
                  <a:pt x="2762956" y="846898"/>
                  <a:pt x="2617917" y="724934"/>
                </a:cubicBezTo>
                <a:cubicBezTo>
                  <a:pt x="2614154" y="713645"/>
                  <a:pt x="2296853" y="544411"/>
                  <a:pt x="2289547" y="535018"/>
                </a:cubicBezTo>
                <a:cubicBezTo>
                  <a:pt x="2159725" y="435299"/>
                  <a:pt x="2149338" y="355118"/>
                  <a:pt x="2001515" y="174978"/>
                </a:cubicBezTo>
                <a:cubicBezTo>
                  <a:pt x="1644769" y="65067"/>
                  <a:pt x="1235768" y="0"/>
                  <a:pt x="1209427" y="174978"/>
                </a:cubicBezTo>
                <a:cubicBezTo>
                  <a:pt x="1190612" y="344311"/>
                  <a:pt x="1636846" y="826719"/>
                  <a:pt x="1680939" y="1176489"/>
                </a:cubicBezTo>
                <a:cubicBezTo>
                  <a:pt x="1615973" y="1335271"/>
                  <a:pt x="1488910" y="1429218"/>
                  <a:pt x="1353443" y="1399114"/>
                </a:cubicBezTo>
                <a:cubicBezTo>
                  <a:pt x="1217976" y="1369010"/>
                  <a:pt x="982909" y="1046667"/>
                  <a:pt x="868139" y="995867"/>
                </a:cubicBezTo>
                <a:cubicBezTo>
                  <a:pt x="839917" y="982697"/>
                  <a:pt x="787235" y="946948"/>
                  <a:pt x="732672" y="939422"/>
                </a:cubicBezTo>
                <a:cubicBezTo>
                  <a:pt x="668702" y="943185"/>
                  <a:pt x="604304" y="942423"/>
                  <a:pt x="540761" y="950711"/>
                </a:cubicBezTo>
                <a:cubicBezTo>
                  <a:pt x="474909" y="967644"/>
                  <a:pt x="380835" y="1012800"/>
                  <a:pt x="337561" y="1041022"/>
                </a:cubicBezTo>
                <a:cubicBezTo>
                  <a:pt x="286761" y="1089941"/>
                  <a:pt x="254776" y="1146385"/>
                  <a:pt x="235961" y="1244222"/>
                </a:cubicBezTo>
                <a:cubicBezTo>
                  <a:pt x="232198" y="1372163"/>
                  <a:pt x="63854" y="1559318"/>
                  <a:pt x="57299" y="1687146"/>
                </a:cubicBezTo>
                <a:cubicBezTo>
                  <a:pt x="53536" y="1852716"/>
                  <a:pt x="0" y="1920035"/>
                  <a:pt x="213383" y="2237645"/>
                </a:cubicBezTo>
                <a:cubicBezTo>
                  <a:pt x="293960" y="2363262"/>
                  <a:pt x="457976" y="2401334"/>
                  <a:pt x="540761" y="2440845"/>
                </a:cubicBezTo>
                <a:cubicBezTo>
                  <a:pt x="663057" y="2510460"/>
                  <a:pt x="862494" y="2544327"/>
                  <a:pt x="947161" y="2655334"/>
                </a:cubicBezTo>
                <a:cubicBezTo>
                  <a:pt x="982980" y="2686740"/>
                  <a:pt x="860422" y="2976965"/>
                  <a:pt x="1071339" y="3264934"/>
                </a:cubicBezTo>
                <a:cubicBezTo>
                  <a:pt x="1314333" y="3609334"/>
                  <a:pt x="1281367" y="3169197"/>
                  <a:pt x="1353443" y="3127306"/>
                </a:cubicBezTo>
                <a:cubicBezTo>
                  <a:pt x="1614928" y="3295114"/>
                  <a:pt x="1495470" y="3621222"/>
                  <a:pt x="1669650" y="3716489"/>
                </a:cubicBezTo>
                <a:cubicBezTo>
                  <a:pt x="1743048" y="3775175"/>
                  <a:pt x="1750554" y="3509526"/>
                  <a:pt x="1793828" y="3479422"/>
                </a:cubicBezTo>
                <a:cubicBezTo>
                  <a:pt x="1863199" y="3217862"/>
                  <a:pt x="1950652" y="3445897"/>
                  <a:pt x="2064761" y="3614889"/>
                </a:cubicBezTo>
                <a:cubicBezTo>
                  <a:pt x="2185541" y="3746899"/>
                  <a:pt x="2244925" y="3799169"/>
                  <a:pt x="2346983" y="3660045"/>
                </a:cubicBezTo>
                <a:cubicBezTo>
                  <a:pt x="2309742" y="3320863"/>
                  <a:pt x="2289905" y="3419799"/>
                  <a:pt x="2269869" y="3300081"/>
                </a:cubicBezTo>
                <a:cubicBezTo>
                  <a:pt x="2250773" y="3204321"/>
                  <a:pt x="2154327" y="3077392"/>
                  <a:pt x="2226764" y="2941737"/>
                </a:cubicBezTo>
                <a:cubicBezTo>
                  <a:pt x="2400214" y="2786557"/>
                  <a:pt x="2635424" y="2907305"/>
                  <a:pt x="2775961" y="2700489"/>
                </a:cubicBezTo>
                <a:cubicBezTo>
                  <a:pt x="2637256" y="2423429"/>
                  <a:pt x="2638756" y="2367618"/>
                  <a:pt x="2663215" y="2328107"/>
                </a:cubicBezTo>
                <a:cubicBezTo>
                  <a:pt x="2713566" y="2313100"/>
                  <a:pt x="2902021" y="2499170"/>
                  <a:pt x="2922717" y="2463422"/>
                </a:cubicBezTo>
                <a:cubicBezTo>
                  <a:pt x="3163947" y="2504513"/>
                  <a:pt x="2972495" y="2046436"/>
                  <a:pt x="3453295" y="2391786"/>
                </a:cubicBezTo>
                <a:cubicBezTo>
                  <a:pt x="3564481" y="2867680"/>
                  <a:pt x="3713024" y="2801240"/>
                  <a:pt x="3818387" y="2847046"/>
                </a:cubicBezTo>
                <a:cubicBezTo>
                  <a:pt x="3856584" y="2866145"/>
                  <a:pt x="4085105" y="2811706"/>
                  <a:pt x="4156878" y="2666622"/>
                </a:cubicBezTo>
                <a:close/>
              </a:path>
            </a:pathLst>
          </a:custGeom>
          <a:gradFill flip="none" rotWithShape="1">
            <a:gsLst>
              <a:gs pos="0">
                <a:srgbClr val="FFCC99">
                  <a:alpha val="50000"/>
                </a:srgbClr>
              </a:gs>
              <a:gs pos="100000">
                <a:schemeClr val="tx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2116138"/>
            <a:ext cx="776763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738329"/>
            <a:ext cx="8640000" cy="350734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ЦИВИЛИЗАЦИИ ЖИТЕЛЕЙ КРИТА И ГРЕКОВ-АХЕЙЦЕВ СХОЖИ И ЧАСТО НАЗЫВАЮТСЯ КРИТО-МИКЕНСКОЙ ЦИВИЛИЗАЦИЕЙ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48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52736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Как ты думаешь, что правда, а что вымысел в мифе о Минотавре? Заполни схему.</a:t>
            </a:r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0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0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925513" y="5468938"/>
            <a:ext cx="307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</a:t>
            </a:r>
          </a:p>
          <a:p>
            <a:r>
              <a:rPr lang="ru-RU" sz="2400">
                <a:latin typeface="Comic Sans MS" pitchFamily="66" charset="0"/>
              </a:rPr>
              <a:t>_______________</a:t>
            </a:r>
          </a:p>
          <a:p>
            <a:r>
              <a:rPr lang="ru-RU" sz="2400">
                <a:latin typeface="Comic Sans MS" pitchFamily="66" charset="0"/>
              </a:rPr>
              <a:t>_______________</a:t>
            </a:r>
          </a:p>
        </p:txBody>
      </p:sp>
      <p:sp>
        <p:nvSpPr>
          <p:cNvPr id="36871" name="TextBox 18"/>
          <p:cNvSpPr txBox="1">
            <a:spLocks noChangeArrowheads="1"/>
          </p:cNvSpPr>
          <p:nvPr/>
        </p:nvSpPr>
        <p:spPr bwMode="auto">
          <a:xfrm>
            <a:off x="5435600" y="5468938"/>
            <a:ext cx="307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</a:t>
            </a:r>
          </a:p>
          <a:p>
            <a:r>
              <a:rPr lang="ru-RU" sz="2400">
                <a:latin typeface="Comic Sans MS" pitchFamily="66" charset="0"/>
              </a:rPr>
              <a:t>_______________</a:t>
            </a:r>
          </a:p>
          <a:p>
            <a:r>
              <a:rPr lang="ru-RU" sz="2400">
                <a:latin typeface="Comic Sans MS" pitchFamily="66" charset="0"/>
              </a:rPr>
              <a:t>_______________</a:t>
            </a:r>
          </a:p>
        </p:txBody>
      </p:sp>
      <p:sp>
        <p:nvSpPr>
          <p:cNvPr id="4" name="Управляющая кнопка: сведения 3">
            <a:hlinkClick r:id="rId6" action="ppaction://hlinksldjump" highlightClick="1"/>
          </p:cNvPr>
          <p:cNvSpPr/>
          <p:nvPr/>
        </p:nvSpPr>
        <p:spPr>
          <a:xfrm>
            <a:off x="4355976" y="6453376"/>
            <a:ext cx="360000" cy="360000"/>
          </a:xfrm>
          <a:prstGeom prst="actionButtonInformation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4488501" y="3735711"/>
            <a:ext cx="2200623" cy="470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0478"/>
                </a:lnTo>
                <a:lnTo>
                  <a:pt x="2200623" y="320478"/>
                </a:lnTo>
                <a:lnTo>
                  <a:pt x="2200623" y="470275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/>
          <p:nvPr/>
        </p:nvSpPr>
        <p:spPr>
          <a:xfrm>
            <a:off x="2287877" y="3735711"/>
            <a:ext cx="2200623" cy="470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00623" y="0"/>
                </a:moveTo>
                <a:lnTo>
                  <a:pt x="2200623" y="320478"/>
                </a:lnTo>
                <a:lnTo>
                  <a:pt x="0" y="320478"/>
                </a:lnTo>
                <a:lnTo>
                  <a:pt x="0" y="470275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2267744" y="2708920"/>
            <a:ext cx="4401248" cy="1026790"/>
          </a:xfrm>
          <a:prstGeom prst="roundRect">
            <a:avLst>
              <a:gd name="adj" fmla="val 10000"/>
            </a:avLst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олилиния 22"/>
          <p:cNvSpPr/>
          <p:nvPr/>
        </p:nvSpPr>
        <p:spPr>
          <a:xfrm>
            <a:off x="2447410" y="2879603"/>
            <a:ext cx="4401248" cy="1026790"/>
          </a:xfrm>
          <a:custGeom>
            <a:avLst/>
            <a:gdLst>
              <a:gd name="connsiteX0" fmla="*/ 0 w 4041915"/>
              <a:gd name="connsiteY0" fmla="*/ 102679 h 1026790"/>
              <a:gd name="connsiteX1" fmla="*/ 102679 w 4041915"/>
              <a:gd name="connsiteY1" fmla="*/ 0 h 1026790"/>
              <a:gd name="connsiteX2" fmla="*/ 3939236 w 4041915"/>
              <a:gd name="connsiteY2" fmla="*/ 0 h 1026790"/>
              <a:gd name="connsiteX3" fmla="*/ 4041915 w 4041915"/>
              <a:gd name="connsiteY3" fmla="*/ 102679 h 1026790"/>
              <a:gd name="connsiteX4" fmla="*/ 4041915 w 4041915"/>
              <a:gd name="connsiteY4" fmla="*/ 924111 h 1026790"/>
              <a:gd name="connsiteX5" fmla="*/ 3939236 w 4041915"/>
              <a:gd name="connsiteY5" fmla="*/ 1026790 h 1026790"/>
              <a:gd name="connsiteX6" fmla="*/ 102679 w 4041915"/>
              <a:gd name="connsiteY6" fmla="*/ 1026790 h 1026790"/>
              <a:gd name="connsiteX7" fmla="*/ 0 w 4041915"/>
              <a:gd name="connsiteY7" fmla="*/ 924111 h 1026790"/>
              <a:gd name="connsiteX8" fmla="*/ 0 w 4041915"/>
              <a:gd name="connsiteY8" fmla="*/ 102679 h 10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915" h="1026790">
                <a:moveTo>
                  <a:pt x="0" y="102679"/>
                </a:moveTo>
                <a:cubicBezTo>
                  <a:pt x="0" y="45971"/>
                  <a:pt x="45971" y="0"/>
                  <a:pt x="102679" y="0"/>
                </a:cubicBezTo>
                <a:lnTo>
                  <a:pt x="3939236" y="0"/>
                </a:lnTo>
                <a:cubicBezTo>
                  <a:pt x="3995944" y="0"/>
                  <a:pt x="4041915" y="45971"/>
                  <a:pt x="4041915" y="102679"/>
                </a:cubicBezTo>
                <a:lnTo>
                  <a:pt x="4041915" y="924111"/>
                </a:lnTo>
                <a:cubicBezTo>
                  <a:pt x="4041915" y="980819"/>
                  <a:pt x="3995944" y="1026790"/>
                  <a:pt x="3939236" y="1026790"/>
                </a:cubicBezTo>
                <a:lnTo>
                  <a:pt x="102679" y="1026790"/>
                </a:lnTo>
                <a:cubicBezTo>
                  <a:pt x="45971" y="1026790"/>
                  <a:pt x="0" y="980819"/>
                  <a:pt x="0" y="924111"/>
                </a:cubicBezTo>
                <a:lnTo>
                  <a:pt x="0" y="10267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14" tIns="121514" rIns="121514" bIns="121514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/>
              <a:t>МИФ О МИНОТАВРЕ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6919" y="4205986"/>
            <a:ext cx="4041915" cy="1026790"/>
          </a:xfrm>
          <a:prstGeom prst="roundRect">
            <a:avLst>
              <a:gd name="adj" fmla="val 10000"/>
            </a:avLst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олилиния 24"/>
          <p:cNvSpPr/>
          <p:nvPr/>
        </p:nvSpPr>
        <p:spPr>
          <a:xfrm>
            <a:off x="446585" y="4376668"/>
            <a:ext cx="4041915" cy="1026790"/>
          </a:xfrm>
          <a:custGeom>
            <a:avLst/>
            <a:gdLst>
              <a:gd name="connsiteX0" fmla="*/ 0 w 4041915"/>
              <a:gd name="connsiteY0" fmla="*/ 102679 h 1026790"/>
              <a:gd name="connsiteX1" fmla="*/ 102679 w 4041915"/>
              <a:gd name="connsiteY1" fmla="*/ 0 h 1026790"/>
              <a:gd name="connsiteX2" fmla="*/ 3939236 w 4041915"/>
              <a:gd name="connsiteY2" fmla="*/ 0 h 1026790"/>
              <a:gd name="connsiteX3" fmla="*/ 4041915 w 4041915"/>
              <a:gd name="connsiteY3" fmla="*/ 102679 h 1026790"/>
              <a:gd name="connsiteX4" fmla="*/ 4041915 w 4041915"/>
              <a:gd name="connsiteY4" fmla="*/ 924111 h 1026790"/>
              <a:gd name="connsiteX5" fmla="*/ 3939236 w 4041915"/>
              <a:gd name="connsiteY5" fmla="*/ 1026790 h 1026790"/>
              <a:gd name="connsiteX6" fmla="*/ 102679 w 4041915"/>
              <a:gd name="connsiteY6" fmla="*/ 1026790 h 1026790"/>
              <a:gd name="connsiteX7" fmla="*/ 0 w 4041915"/>
              <a:gd name="connsiteY7" fmla="*/ 924111 h 1026790"/>
              <a:gd name="connsiteX8" fmla="*/ 0 w 4041915"/>
              <a:gd name="connsiteY8" fmla="*/ 102679 h 10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915" h="1026790">
                <a:moveTo>
                  <a:pt x="0" y="102679"/>
                </a:moveTo>
                <a:cubicBezTo>
                  <a:pt x="0" y="45971"/>
                  <a:pt x="45971" y="0"/>
                  <a:pt x="102679" y="0"/>
                </a:cubicBezTo>
                <a:lnTo>
                  <a:pt x="3939236" y="0"/>
                </a:lnTo>
                <a:cubicBezTo>
                  <a:pt x="3995944" y="0"/>
                  <a:pt x="4041915" y="45971"/>
                  <a:pt x="4041915" y="102679"/>
                </a:cubicBezTo>
                <a:lnTo>
                  <a:pt x="4041915" y="924111"/>
                </a:lnTo>
                <a:cubicBezTo>
                  <a:pt x="4041915" y="980819"/>
                  <a:pt x="3995944" y="1026790"/>
                  <a:pt x="3939236" y="1026790"/>
                </a:cubicBezTo>
                <a:lnTo>
                  <a:pt x="102679" y="1026790"/>
                </a:lnTo>
                <a:cubicBezTo>
                  <a:pt x="45971" y="1026790"/>
                  <a:pt x="0" y="980819"/>
                  <a:pt x="0" y="924111"/>
                </a:cubicBezTo>
                <a:lnTo>
                  <a:pt x="0" y="10267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14" tIns="121514" rIns="121514" bIns="121514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/>
              <a:t>ПРАВДА</a:t>
            </a:r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68167" y="4205986"/>
            <a:ext cx="4041915" cy="1026790"/>
          </a:xfrm>
          <a:prstGeom prst="roundRect">
            <a:avLst>
              <a:gd name="adj" fmla="val 10000"/>
            </a:avLst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олилиния 26"/>
          <p:cNvSpPr/>
          <p:nvPr/>
        </p:nvSpPr>
        <p:spPr>
          <a:xfrm>
            <a:off x="4847833" y="4376668"/>
            <a:ext cx="4041915" cy="1026790"/>
          </a:xfrm>
          <a:custGeom>
            <a:avLst/>
            <a:gdLst>
              <a:gd name="connsiteX0" fmla="*/ 0 w 4041915"/>
              <a:gd name="connsiteY0" fmla="*/ 102679 h 1026790"/>
              <a:gd name="connsiteX1" fmla="*/ 102679 w 4041915"/>
              <a:gd name="connsiteY1" fmla="*/ 0 h 1026790"/>
              <a:gd name="connsiteX2" fmla="*/ 3939236 w 4041915"/>
              <a:gd name="connsiteY2" fmla="*/ 0 h 1026790"/>
              <a:gd name="connsiteX3" fmla="*/ 4041915 w 4041915"/>
              <a:gd name="connsiteY3" fmla="*/ 102679 h 1026790"/>
              <a:gd name="connsiteX4" fmla="*/ 4041915 w 4041915"/>
              <a:gd name="connsiteY4" fmla="*/ 924111 h 1026790"/>
              <a:gd name="connsiteX5" fmla="*/ 3939236 w 4041915"/>
              <a:gd name="connsiteY5" fmla="*/ 1026790 h 1026790"/>
              <a:gd name="connsiteX6" fmla="*/ 102679 w 4041915"/>
              <a:gd name="connsiteY6" fmla="*/ 1026790 h 1026790"/>
              <a:gd name="connsiteX7" fmla="*/ 0 w 4041915"/>
              <a:gd name="connsiteY7" fmla="*/ 924111 h 1026790"/>
              <a:gd name="connsiteX8" fmla="*/ 0 w 4041915"/>
              <a:gd name="connsiteY8" fmla="*/ 102679 h 10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915" h="1026790">
                <a:moveTo>
                  <a:pt x="0" y="102679"/>
                </a:moveTo>
                <a:cubicBezTo>
                  <a:pt x="0" y="45971"/>
                  <a:pt x="45971" y="0"/>
                  <a:pt x="102679" y="0"/>
                </a:cubicBezTo>
                <a:lnTo>
                  <a:pt x="3939236" y="0"/>
                </a:lnTo>
                <a:cubicBezTo>
                  <a:pt x="3995944" y="0"/>
                  <a:pt x="4041915" y="45971"/>
                  <a:pt x="4041915" y="102679"/>
                </a:cubicBezTo>
                <a:lnTo>
                  <a:pt x="4041915" y="924111"/>
                </a:lnTo>
                <a:cubicBezTo>
                  <a:pt x="4041915" y="980819"/>
                  <a:pt x="3995944" y="1026790"/>
                  <a:pt x="3939236" y="1026790"/>
                </a:cubicBezTo>
                <a:lnTo>
                  <a:pt x="102679" y="1026790"/>
                </a:lnTo>
                <a:cubicBezTo>
                  <a:pt x="45971" y="1026790"/>
                  <a:pt x="0" y="980819"/>
                  <a:pt x="0" y="924111"/>
                </a:cubicBezTo>
                <a:lnTo>
                  <a:pt x="0" y="10267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14" tIns="121514" rIns="121514" bIns="121514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/>
              <a:t>ВЫМЫСЕЛ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gr_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38" y="754063"/>
            <a:ext cx="58674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464050" y="3811588"/>
            <a:ext cx="144463" cy="142875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6350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891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4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4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spc="-150" dirty="0" smtClean="0"/>
              <a:t>МИФ О МИНОТАВРЕ</a:t>
            </a:r>
            <a:endParaRPr lang="ru-RU" sz="4000" spc="-150" dirty="0"/>
          </a:p>
        </p:txBody>
      </p:sp>
      <p:sp>
        <p:nvSpPr>
          <p:cNvPr id="21" name="Полилиния 20"/>
          <p:cNvSpPr/>
          <p:nvPr/>
        </p:nvSpPr>
        <p:spPr>
          <a:xfrm>
            <a:off x="3816000" y="3838158"/>
            <a:ext cx="3682792" cy="2903210"/>
          </a:xfrm>
          <a:custGeom>
            <a:avLst/>
            <a:gdLst>
              <a:gd name="connsiteX0" fmla="*/ 756360 w 3422980"/>
              <a:gd name="connsiteY0" fmla="*/ 1193370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430895 w 3422980"/>
              <a:gd name="connsiteY6" fmla="*/ 1487837 h 3378631"/>
              <a:gd name="connsiteX7" fmla="*/ 322407 w 3422980"/>
              <a:gd name="connsiteY7" fmla="*/ 1627322 h 3378631"/>
              <a:gd name="connsiteX8" fmla="*/ 260414 w 3422980"/>
              <a:gd name="connsiteY8" fmla="*/ 1720312 h 3378631"/>
              <a:gd name="connsiteX9" fmla="*/ 182922 w 3422980"/>
              <a:gd name="connsiteY9" fmla="*/ 1844298 h 3378631"/>
              <a:gd name="connsiteX10" fmla="*/ 167424 w 3422980"/>
              <a:gd name="connsiteY10" fmla="*/ 1890793 h 3378631"/>
              <a:gd name="connsiteX11" fmla="*/ 136427 w 3422980"/>
              <a:gd name="connsiteY11" fmla="*/ 1937288 h 3378631"/>
              <a:gd name="connsiteX12" fmla="*/ 105431 w 3422980"/>
              <a:gd name="connsiteY12" fmla="*/ 1999281 h 3378631"/>
              <a:gd name="connsiteX13" fmla="*/ 89933 w 3422980"/>
              <a:gd name="connsiteY13" fmla="*/ 2076773 h 3378631"/>
              <a:gd name="connsiteX14" fmla="*/ 74434 w 3422980"/>
              <a:gd name="connsiteY14" fmla="*/ 2123268 h 3378631"/>
              <a:gd name="connsiteX15" fmla="*/ 120929 w 3422980"/>
              <a:gd name="connsiteY15" fmla="*/ 2665709 h 3378631"/>
              <a:gd name="connsiteX16" fmla="*/ 136427 w 3422980"/>
              <a:gd name="connsiteY16" fmla="*/ 2727702 h 3378631"/>
              <a:gd name="connsiteX17" fmla="*/ 229417 w 3422980"/>
              <a:gd name="connsiteY17" fmla="*/ 2836190 h 3378631"/>
              <a:gd name="connsiteX18" fmla="*/ 291411 w 3422980"/>
              <a:gd name="connsiteY18" fmla="*/ 2898183 h 3378631"/>
              <a:gd name="connsiteX19" fmla="*/ 322407 w 3422980"/>
              <a:gd name="connsiteY19" fmla="*/ 2944678 h 3378631"/>
              <a:gd name="connsiteX20" fmla="*/ 384400 w 3422980"/>
              <a:gd name="connsiteY20" fmla="*/ 2975675 h 3378631"/>
              <a:gd name="connsiteX21" fmla="*/ 446394 w 3422980"/>
              <a:gd name="connsiteY21" fmla="*/ 3022170 h 3378631"/>
              <a:gd name="connsiteX22" fmla="*/ 508387 w 3422980"/>
              <a:gd name="connsiteY22" fmla="*/ 3084163 h 3378631"/>
              <a:gd name="connsiteX23" fmla="*/ 585878 w 3422980"/>
              <a:gd name="connsiteY23" fmla="*/ 3115159 h 3378631"/>
              <a:gd name="connsiteX24" fmla="*/ 678868 w 3422980"/>
              <a:gd name="connsiteY24" fmla="*/ 3161654 h 3378631"/>
              <a:gd name="connsiteX25" fmla="*/ 725363 w 3422980"/>
              <a:gd name="connsiteY25" fmla="*/ 3192651 h 3378631"/>
              <a:gd name="connsiteX26" fmla="*/ 771858 w 3422980"/>
              <a:gd name="connsiteY26" fmla="*/ 3208149 h 3378631"/>
              <a:gd name="connsiteX27" fmla="*/ 802855 w 3422980"/>
              <a:gd name="connsiteY27" fmla="*/ 3254644 h 3378631"/>
              <a:gd name="connsiteX28" fmla="*/ 864848 w 3422980"/>
              <a:gd name="connsiteY28" fmla="*/ 3270142 h 3378631"/>
              <a:gd name="connsiteX29" fmla="*/ 942339 w 3422980"/>
              <a:gd name="connsiteY29" fmla="*/ 3301139 h 3378631"/>
              <a:gd name="connsiteX30" fmla="*/ 1004333 w 3422980"/>
              <a:gd name="connsiteY30" fmla="*/ 3332136 h 3378631"/>
              <a:gd name="connsiteX31" fmla="*/ 1143817 w 3422980"/>
              <a:gd name="connsiteY31" fmla="*/ 3363132 h 3378631"/>
              <a:gd name="connsiteX32" fmla="*/ 1190312 w 3422980"/>
              <a:gd name="connsiteY32" fmla="*/ 3378631 h 3378631"/>
              <a:gd name="connsiteX33" fmla="*/ 1593268 w 3422980"/>
              <a:gd name="connsiteY33" fmla="*/ 3363132 h 3378631"/>
              <a:gd name="connsiteX34" fmla="*/ 1918733 w 3422980"/>
              <a:gd name="connsiteY34" fmla="*/ 3347634 h 3378631"/>
              <a:gd name="connsiteX35" fmla="*/ 2368183 w 3422980"/>
              <a:gd name="connsiteY35" fmla="*/ 3332136 h 3378631"/>
              <a:gd name="connsiteX36" fmla="*/ 2414678 w 3422980"/>
              <a:gd name="connsiteY36" fmla="*/ 3301139 h 3378631"/>
              <a:gd name="connsiteX37" fmla="*/ 2461173 w 3422980"/>
              <a:gd name="connsiteY37" fmla="*/ 3285641 h 3378631"/>
              <a:gd name="connsiteX38" fmla="*/ 2538665 w 3422980"/>
              <a:gd name="connsiteY38" fmla="*/ 3223648 h 3378631"/>
              <a:gd name="connsiteX39" fmla="*/ 2569661 w 3422980"/>
              <a:gd name="connsiteY39" fmla="*/ 3177153 h 3378631"/>
              <a:gd name="connsiteX40" fmla="*/ 2616156 w 3422980"/>
              <a:gd name="connsiteY40" fmla="*/ 3146156 h 3378631"/>
              <a:gd name="connsiteX41" fmla="*/ 2678150 w 3422980"/>
              <a:gd name="connsiteY41" fmla="*/ 3084163 h 3378631"/>
              <a:gd name="connsiteX42" fmla="*/ 2724644 w 3422980"/>
              <a:gd name="connsiteY42" fmla="*/ 3053166 h 3378631"/>
              <a:gd name="connsiteX43" fmla="*/ 2740143 w 3422980"/>
              <a:gd name="connsiteY43" fmla="*/ 3006671 h 3378631"/>
              <a:gd name="connsiteX44" fmla="*/ 2786638 w 3422980"/>
              <a:gd name="connsiteY44" fmla="*/ 2913681 h 3378631"/>
              <a:gd name="connsiteX45" fmla="*/ 2802136 w 3422980"/>
              <a:gd name="connsiteY45" fmla="*/ 2820692 h 3378631"/>
              <a:gd name="connsiteX46" fmla="*/ 2817634 w 3422980"/>
              <a:gd name="connsiteY46" fmla="*/ 2774197 h 3378631"/>
              <a:gd name="connsiteX47" fmla="*/ 2833133 w 3422980"/>
              <a:gd name="connsiteY47" fmla="*/ 2681207 h 3378631"/>
              <a:gd name="connsiteX48" fmla="*/ 2848631 w 3422980"/>
              <a:gd name="connsiteY48" fmla="*/ 2603715 h 3378631"/>
              <a:gd name="connsiteX49" fmla="*/ 2879627 w 3422980"/>
              <a:gd name="connsiteY49" fmla="*/ 2417736 h 3378631"/>
              <a:gd name="connsiteX50" fmla="*/ 2926122 w 3422980"/>
              <a:gd name="connsiteY50" fmla="*/ 2262753 h 3378631"/>
              <a:gd name="connsiteX51" fmla="*/ 3003614 w 3422980"/>
              <a:gd name="connsiteY51" fmla="*/ 1968285 h 3378631"/>
              <a:gd name="connsiteX52" fmla="*/ 3019112 w 3422980"/>
              <a:gd name="connsiteY52" fmla="*/ 1875295 h 3378631"/>
              <a:gd name="connsiteX53" fmla="*/ 3081105 w 3422980"/>
              <a:gd name="connsiteY53" fmla="*/ 1720312 h 3378631"/>
              <a:gd name="connsiteX54" fmla="*/ 3127600 w 3422980"/>
              <a:gd name="connsiteY54" fmla="*/ 1580827 h 3378631"/>
              <a:gd name="connsiteX55" fmla="*/ 3143099 w 3422980"/>
              <a:gd name="connsiteY55" fmla="*/ 1534332 h 3378631"/>
              <a:gd name="connsiteX56" fmla="*/ 3158597 w 3422980"/>
              <a:gd name="connsiteY56" fmla="*/ 1472339 h 3378631"/>
              <a:gd name="connsiteX57" fmla="*/ 3189594 w 3422980"/>
              <a:gd name="connsiteY57" fmla="*/ 1425844 h 3378631"/>
              <a:gd name="connsiteX58" fmla="*/ 3236089 w 3422980"/>
              <a:gd name="connsiteY58" fmla="*/ 1286359 h 3378631"/>
              <a:gd name="connsiteX59" fmla="*/ 3282583 w 3422980"/>
              <a:gd name="connsiteY59" fmla="*/ 1131376 h 3378631"/>
              <a:gd name="connsiteX60" fmla="*/ 3329078 w 3422980"/>
              <a:gd name="connsiteY60" fmla="*/ 1022888 h 3378631"/>
              <a:gd name="connsiteX61" fmla="*/ 3375573 w 3422980"/>
              <a:gd name="connsiteY61" fmla="*/ 914400 h 3378631"/>
              <a:gd name="connsiteX62" fmla="*/ 3375573 w 3422980"/>
              <a:gd name="connsiteY62" fmla="*/ 92990 h 3378631"/>
              <a:gd name="connsiteX63" fmla="*/ 3360075 w 3422980"/>
              <a:gd name="connsiteY63" fmla="*/ 46495 h 3378631"/>
              <a:gd name="connsiteX64" fmla="*/ 3298082 w 3422980"/>
              <a:gd name="connsiteY64" fmla="*/ 30997 h 3378631"/>
              <a:gd name="connsiteX65" fmla="*/ 3220590 w 3422980"/>
              <a:gd name="connsiteY65" fmla="*/ 0 h 3378631"/>
              <a:gd name="connsiteX66" fmla="*/ 2709146 w 3422980"/>
              <a:gd name="connsiteY66" fmla="*/ 30997 h 3378631"/>
              <a:gd name="connsiteX67" fmla="*/ 2616156 w 3422980"/>
              <a:gd name="connsiteY67" fmla="*/ 61993 h 3378631"/>
              <a:gd name="connsiteX68" fmla="*/ 2569661 w 3422980"/>
              <a:gd name="connsiteY68" fmla="*/ 92990 h 3378631"/>
              <a:gd name="connsiteX69" fmla="*/ 2507668 w 3422980"/>
              <a:gd name="connsiteY69" fmla="*/ 185980 h 3378631"/>
              <a:gd name="connsiteX70" fmla="*/ 2461173 w 3422980"/>
              <a:gd name="connsiteY70" fmla="*/ 232475 h 3378631"/>
              <a:gd name="connsiteX71" fmla="*/ 2399180 w 3422980"/>
              <a:gd name="connsiteY71" fmla="*/ 309966 h 3378631"/>
              <a:gd name="connsiteX72" fmla="*/ 2368183 w 3422980"/>
              <a:gd name="connsiteY72" fmla="*/ 356461 h 3378631"/>
              <a:gd name="connsiteX73" fmla="*/ 2275194 w 3422980"/>
              <a:gd name="connsiteY73" fmla="*/ 449451 h 3378631"/>
              <a:gd name="connsiteX74" fmla="*/ 2228699 w 3422980"/>
              <a:gd name="connsiteY74" fmla="*/ 542441 h 3378631"/>
              <a:gd name="connsiteX75" fmla="*/ 2213200 w 3422980"/>
              <a:gd name="connsiteY75" fmla="*/ 588936 h 3378631"/>
              <a:gd name="connsiteX76" fmla="*/ 2166705 w 3422980"/>
              <a:gd name="connsiteY76" fmla="*/ 604434 h 3378631"/>
              <a:gd name="connsiteX77" fmla="*/ 2089214 w 3422980"/>
              <a:gd name="connsiteY77" fmla="*/ 712922 h 3378631"/>
              <a:gd name="connsiteX78" fmla="*/ 1996224 w 3422980"/>
              <a:gd name="connsiteY78" fmla="*/ 805912 h 3378631"/>
              <a:gd name="connsiteX79" fmla="*/ 1887736 w 3422980"/>
              <a:gd name="connsiteY79" fmla="*/ 867905 h 3378631"/>
              <a:gd name="connsiteX80" fmla="*/ 1794746 w 3422980"/>
              <a:gd name="connsiteY80" fmla="*/ 929898 h 3378631"/>
              <a:gd name="connsiteX81" fmla="*/ 1701756 w 3422980"/>
              <a:gd name="connsiteY81" fmla="*/ 960895 h 3378631"/>
              <a:gd name="connsiteX82" fmla="*/ 1655261 w 3422980"/>
              <a:gd name="connsiteY82" fmla="*/ 991892 h 3378631"/>
              <a:gd name="connsiteX83" fmla="*/ 1608766 w 3422980"/>
              <a:gd name="connsiteY83" fmla="*/ 1007390 h 3378631"/>
              <a:gd name="connsiteX84" fmla="*/ 973336 w 3422980"/>
              <a:gd name="connsiteY84" fmla="*/ 1022888 h 3378631"/>
              <a:gd name="connsiteX85" fmla="*/ 926841 w 3422980"/>
              <a:gd name="connsiteY85" fmla="*/ 1038387 h 3378631"/>
              <a:gd name="connsiteX86" fmla="*/ 895844 w 3422980"/>
              <a:gd name="connsiteY86" fmla="*/ 1084881 h 3378631"/>
              <a:gd name="connsiteX87" fmla="*/ 849350 w 3422980"/>
              <a:gd name="connsiteY87" fmla="*/ 1131376 h 3378631"/>
              <a:gd name="connsiteX88" fmla="*/ 756360 w 3422980"/>
              <a:gd name="connsiteY88" fmla="*/ 1177871 h 3378631"/>
              <a:gd name="connsiteX89" fmla="*/ 756360 w 3422980"/>
              <a:gd name="connsiteY89" fmla="*/ 1193370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430895 w 3422980"/>
              <a:gd name="connsiteY6" fmla="*/ 1487837 h 3378631"/>
              <a:gd name="connsiteX7" fmla="*/ 322407 w 3422980"/>
              <a:gd name="connsiteY7" fmla="*/ 1627322 h 3378631"/>
              <a:gd name="connsiteX8" fmla="*/ 260414 w 3422980"/>
              <a:gd name="connsiteY8" fmla="*/ 1720312 h 3378631"/>
              <a:gd name="connsiteX9" fmla="*/ 182922 w 3422980"/>
              <a:gd name="connsiteY9" fmla="*/ 1844298 h 3378631"/>
              <a:gd name="connsiteX10" fmla="*/ 167424 w 3422980"/>
              <a:gd name="connsiteY10" fmla="*/ 1890793 h 3378631"/>
              <a:gd name="connsiteX11" fmla="*/ 136427 w 3422980"/>
              <a:gd name="connsiteY11" fmla="*/ 1937288 h 3378631"/>
              <a:gd name="connsiteX12" fmla="*/ 105431 w 3422980"/>
              <a:gd name="connsiteY12" fmla="*/ 1999281 h 3378631"/>
              <a:gd name="connsiteX13" fmla="*/ 89933 w 3422980"/>
              <a:gd name="connsiteY13" fmla="*/ 2076773 h 3378631"/>
              <a:gd name="connsiteX14" fmla="*/ 74434 w 3422980"/>
              <a:gd name="connsiteY14" fmla="*/ 2123268 h 3378631"/>
              <a:gd name="connsiteX15" fmla="*/ 120929 w 3422980"/>
              <a:gd name="connsiteY15" fmla="*/ 2665709 h 3378631"/>
              <a:gd name="connsiteX16" fmla="*/ 136427 w 3422980"/>
              <a:gd name="connsiteY16" fmla="*/ 2727702 h 3378631"/>
              <a:gd name="connsiteX17" fmla="*/ 229417 w 3422980"/>
              <a:gd name="connsiteY17" fmla="*/ 2836190 h 3378631"/>
              <a:gd name="connsiteX18" fmla="*/ 291411 w 3422980"/>
              <a:gd name="connsiteY18" fmla="*/ 2898183 h 3378631"/>
              <a:gd name="connsiteX19" fmla="*/ 322407 w 3422980"/>
              <a:gd name="connsiteY19" fmla="*/ 2944678 h 3378631"/>
              <a:gd name="connsiteX20" fmla="*/ 384400 w 3422980"/>
              <a:gd name="connsiteY20" fmla="*/ 2975675 h 3378631"/>
              <a:gd name="connsiteX21" fmla="*/ 446394 w 3422980"/>
              <a:gd name="connsiteY21" fmla="*/ 3022170 h 3378631"/>
              <a:gd name="connsiteX22" fmla="*/ 508387 w 3422980"/>
              <a:gd name="connsiteY22" fmla="*/ 3084163 h 3378631"/>
              <a:gd name="connsiteX23" fmla="*/ 585878 w 3422980"/>
              <a:gd name="connsiteY23" fmla="*/ 3115159 h 3378631"/>
              <a:gd name="connsiteX24" fmla="*/ 678868 w 3422980"/>
              <a:gd name="connsiteY24" fmla="*/ 3161654 h 3378631"/>
              <a:gd name="connsiteX25" fmla="*/ 725363 w 3422980"/>
              <a:gd name="connsiteY25" fmla="*/ 3192651 h 3378631"/>
              <a:gd name="connsiteX26" fmla="*/ 771858 w 3422980"/>
              <a:gd name="connsiteY26" fmla="*/ 3208149 h 3378631"/>
              <a:gd name="connsiteX27" fmla="*/ 802855 w 3422980"/>
              <a:gd name="connsiteY27" fmla="*/ 3254644 h 3378631"/>
              <a:gd name="connsiteX28" fmla="*/ 864848 w 3422980"/>
              <a:gd name="connsiteY28" fmla="*/ 3270142 h 3378631"/>
              <a:gd name="connsiteX29" fmla="*/ 942339 w 3422980"/>
              <a:gd name="connsiteY29" fmla="*/ 3301139 h 3378631"/>
              <a:gd name="connsiteX30" fmla="*/ 1004333 w 3422980"/>
              <a:gd name="connsiteY30" fmla="*/ 3332136 h 3378631"/>
              <a:gd name="connsiteX31" fmla="*/ 1143817 w 3422980"/>
              <a:gd name="connsiteY31" fmla="*/ 3363132 h 3378631"/>
              <a:gd name="connsiteX32" fmla="*/ 1190312 w 3422980"/>
              <a:gd name="connsiteY32" fmla="*/ 3378631 h 3378631"/>
              <a:gd name="connsiteX33" fmla="*/ 1593268 w 3422980"/>
              <a:gd name="connsiteY33" fmla="*/ 3363132 h 3378631"/>
              <a:gd name="connsiteX34" fmla="*/ 1918733 w 3422980"/>
              <a:gd name="connsiteY34" fmla="*/ 3347634 h 3378631"/>
              <a:gd name="connsiteX35" fmla="*/ 2368183 w 3422980"/>
              <a:gd name="connsiteY35" fmla="*/ 3332136 h 3378631"/>
              <a:gd name="connsiteX36" fmla="*/ 2414678 w 3422980"/>
              <a:gd name="connsiteY36" fmla="*/ 3301139 h 3378631"/>
              <a:gd name="connsiteX37" fmla="*/ 2461173 w 3422980"/>
              <a:gd name="connsiteY37" fmla="*/ 3285641 h 3378631"/>
              <a:gd name="connsiteX38" fmla="*/ 2538665 w 3422980"/>
              <a:gd name="connsiteY38" fmla="*/ 3223648 h 3378631"/>
              <a:gd name="connsiteX39" fmla="*/ 2569661 w 3422980"/>
              <a:gd name="connsiteY39" fmla="*/ 3177153 h 3378631"/>
              <a:gd name="connsiteX40" fmla="*/ 2616156 w 3422980"/>
              <a:gd name="connsiteY40" fmla="*/ 3146156 h 3378631"/>
              <a:gd name="connsiteX41" fmla="*/ 2678150 w 3422980"/>
              <a:gd name="connsiteY41" fmla="*/ 3084163 h 3378631"/>
              <a:gd name="connsiteX42" fmla="*/ 2724644 w 3422980"/>
              <a:gd name="connsiteY42" fmla="*/ 3053166 h 3378631"/>
              <a:gd name="connsiteX43" fmla="*/ 2740143 w 3422980"/>
              <a:gd name="connsiteY43" fmla="*/ 3006671 h 3378631"/>
              <a:gd name="connsiteX44" fmla="*/ 2786638 w 3422980"/>
              <a:gd name="connsiteY44" fmla="*/ 2913681 h 3378631"/>
              <a:gd name="connsiteX45" fmla="*/ 2802136 w 3422980"/>
              <a:gd name="connsiteY45" fmla="*/ 2820692 h 3378631"/>
              <a:gd name="connsiteX46" fmla="*/ 2817634 w 3422980"/>
              <a:gd name="connsiteY46" fmla="*/ 2774197 h 3378631"/>
              <a:gd name="connsiteX47" fmla="*/ 2833133 w 3422980"/>
              <a:gd name="connsiteY47" fmla="*/ 2681207 h 3378631"/>
              <a:gd name="connsiteX48" fmla="*/ 2848631 w 3422980"/>
              <a:gd name="connsiteY48" fmla="*/ 2603715 h 3378631"/>
              <a:gd name="connsiteX49" fmla="*/ 2879627 w 3422980"/>
              <a:gd name="connsiteY49" fmla="*/ 2417736 h 3378631"/>
              <a:gd name="connsiteX50" fmla="*/ 2926122 w 3422980"/>
              <a:gd name="connsiteY50" fmla="*/ 2262753 h 3378631"/>
              <a:gd name="connsiteX51" fmla="*/ 3003614 w 3422980"/>
              <a:gd name="connsiteY51" fmla="*/ 1968285 h 3378631"/>
              <a:gd name="connsiteX52" fmla="*/ 3019112 w 3422980"/>
              <a:gd name="connsiteY52" fmla="*/ 1875295 h 3378631"/>
              <a:gd name="connsiteX53" fmla="*/ 3081105 w 3422980"/>
              <a:gd name="connsiteY53" fmla="*/ 1720312 h 3378631"/>
              <a:gd name="connsiteX54" fmla="*/ 3127600 w 3422980"/>
              <a:gd name="connsiteY54" fmla="*/ 1580827 h 3378631"/>
              <a:gd name="connsiteX55" fmla="*/ 3143099 w 3422980"/>
              <a:gd name="connsiteY55" fmla="*/ 1534332 h 3378631"/>
              <a:gd name="connsiteX56" fmla="*/ 3158597 w 3422980"/>
              <a:gd name="connsiteY56" fmla="*/ 1472339 h 3378631"/>
              <a:gd name="connsiteX57" fmla="*/ 3189594 w 3422980"/>
              <a:gd name="connsiteY57" fmla="*/ 1425844 h 3378631"/>
              <a:gd name="connsiteX58" fmla="*/ 3236089 w 3422980"/>
              <a:gd name="connsiteY58" fmla="*/ 1286359 h 3378631"/>
              <a:gd name="connsiteX59" fmla="*/ 3282583 w 3422980"/>
              <a:gd name="connsiteY59" fmla="*/ 1131376 h 3378631"/>
              <a:gd name="connsiteX60" fmla="*/ 3329078 w 3422980"/>
              <a:gd name="connsiteY60" fmla="*/ 1022888 h 3378631"/>
              <a:gd name="connsiteX61" fmla="*/ 3375573 w 3422980"/>
              <a:gd name="connsiteY61" fmla="*/ 914400 h 3378631"/>
              <a:gd name="connsiteX62" fmla="*/ 3375573 w 3422980"/>
              <a:gd name="connsiteY62" fmla="*/ 92990 h 3378631"/>
              <a:gd name="connsiteX63" fmla="*/ 3360075 w 3422980"/>
              <a:gd name="connsiteY63" fmla="*/ 46495 h 3378631"/>
              <a:gd name="connsiteX64" fmla="*/ 3298082 w 3422980"/>
              <a:gd name="connsiteY64" fmla="*/ 30997 h 3378631"/>
              <a:gd name="connsiteX65" fmla="*/ 3220590 w 3422980"/>
              <a:gd name="connsiteY65" fmla="*/ 0 h 3378631"/>
              <a:gd name="connsiteX66" fmla="*/ 2709146 w 3422980"/>
              <a:gd name="connsiteY66" fmla="*/ 30997 h 3378631"/>
              <a:gd name="connsiteX67" fmla="*/ 2616156 w 3422980"/>
              <a:gd name="connsiteY67" fmla="*/ 61993 h 3378631"/>
              <a:gd name="connsiteX68" fmla="*/ 2569661 w 3422980"/>
              <a:gd name="connsiteY68" fmla="*/ 92990 h 3378631"/>
              <a:gd name="connsiteX69" fmla="*/ 2507668 w 3422980"/>
              <a:gd name="connsiteY69" fmla="*/ 185980 h 3378631"/>
              <a:gd name="connsiteX70" fmla="*/ 2461173 w 3422980"/>
              <a:gd name="connsiteY70" fmla="*/ 232475 h 3378631"/>
              <a:gd name="connsiteX71" fmla="*/ 2399180 w 3422980"/>
              <a:gd name="connsiteY71" fmla="*/ 309966 h 3378631"/>
              <a:gd name="connsiteX72" fmla="*/ 2368183 w 3422980"/>
              <a:gd name="connsiteY72" fmla="*/ 356461 h 3378631"/>
              <a:gd name="connsiteX73" fmla="*/ 2275194 w 3422980"/>
              <a:gd name="connsiteY73" fmla="*/ 449451 h 3378631"/>
              <a:gd name="connsiteX74" fmla="*/ 2228699 w 3422980"/>
              <a:gd name="connsiteY74" fmla="*/ 542441 h 3378631"/>
              <a:gd name="connsiteX75" fmla="*/ 2213200 w 3422980"/>
              <a:gd name="connsiteY75" fmla="*/ 588936 h 3378631"/>
              <a:gd name="connsiteX76" fmla="*/ 2166705 w 3422980"/>
              <a:gd name="connsiteY76" fmla="*/ 604434 h 3378631"/>
              <a:gd name="connsiteX77" fmla="*/ 2089214 w 3422980"/>
              <a:gd name="connsiteY77" fmla="*/ 712922 h 3378631"/>
              <a:gd name="connsiteX78" fmla="*/ 1996224 w 3422980"/>
              <a:gd name="connsiteY78" fmla="*/ 805912 h 3378631"/>
              <a:gd name="connsiteX79" fmla="*/ 1887736 w 3422980"/>
              <a:gd name="connsiteY79" fmla="*/ 867905 h 3378631"/>
              <a:gd name="connsiteX80" fmla="*/ 1794746 w 3422980"/>
              <a:gd name="connsiteY80" fmla="*/ 929898 h 3378631"/>
              <a:gd name="connsiteX81" fmla="*/ 1701756 w 3422980"/>
              <a:gd name="connsiteY81" fmla="*/ 960895 h 3378631"/>
              <a:gd name="connsiteX82" fmla="*/ 1655261 w 3422980"/>
              <a:gd name="connsiteY82" fmla="*/ 991892 h 3378631"/>
              <a:gd name="connsiteX83" fmla="*/ 1608766 w 3422980"/>
              <a:gd name="connsiteY83" fmla="*/ 1007390 h 3378631"/>
              <a:gd name="connsiteX84" fmla="*/ 973336 w 3422980"/>
              <a:gd name="connsiteY84" fmla="*/ 1022888 h 3378631"/>
              <a:gd name="connsiteX85" fmla="*/ 926841 w 3422980"/>
              <a:gd name="connsiteY85" fmla="*/ 1038387 h 3378631"/>
              <a:gd name="connsiteX86" fmla="*/ 895844 w 3422980"/>
              <a:gd name="connsiteY86" fmla="*/ 1084881 h 3378631"/>
              <a:gd name="connsiteX87" fmla="*/ 849350 w 3422980"/>
              <a:gd name="connsiteY87" fmla="*/ 1131376 h 3378631"/>
              <a:gd name="connsiteX88" fmla="*/ 756360 w 3422980"/>
              <a:gd name="connsiteY88" fmla="*/ 1177871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430895 w 3422980"/>
              <a:gd name="connsiteY6" fmla="*/ 1487837 h 3378631"/>
              <a:gd name="connsiteX7" fmla="*/ 322407 w 3422980"/>
              <a:gd name="connsiteY7" fmla="*/ 1627322 h 3378631"/>
              <a:gd name="connsiteX8" fmla="*/ 260414 w 3422980"/>
              <a:gd name="connsiteY8" fmla="*/ 1720312 h 3378631"/>
              <a:gd name="connsiteX9" fmla="*/ 182922 w 3422980"/>
              <a:gd name="connsiteY9" fmla="*/ 1844298 h 3378631"/>
              <a:gd name="connsiteX10" fmla="*/ 167424 w 3422980"/>
              <a:gd name="connsiteY10" fmla="*/ 1890793 h 3378631"/>
              <a:gd name="connsiteX11" fmla="*/ 136427 w 3422980"/>
              <a:gd name="connsiteY11" fmla="*/ 1937288 h 3378631"/>
              <a:gd name="connsiteX12" fmla="*/ 105431 w 3422980"/>
              <a:gd name="connsiteY12" fmla="*/ 1999281 h 3378631"/>
              <a:gd name="connsiteX13" fmla="*/ 89933 w 3422980"/>
              <a:gd name="connsiteY13" fmla="*/ 2076773 h 3378631"/>
              <a:gd name="connsiteX14" fmla="*/ 74434 w 3422980"/>
              <a:gd name="connsiteY14" fmla="*/ 2123268 h 3378631"/>
              <a:gd name="connsiteX15" fmla="*/ 120929 w 3422980"/>
              <a:gd name="connsiteY15" fmla="*/ 2665709 h 3378631"/>
              <a:gd name="connsiteX16" fmla="*/ 136427 w 3422980"/>
              <a:gd name="connsiteY16" fmla="*/ 2727702 h 3378631"/>
              <a:gd name="connsiteX17" fmla="*/ 229417 w 3422980"/>
              <a:gd name="connsiteY17" fmla="*/ 2836190 h 3378631"/>
              <a:gd name="connsiteX18" fmla="*/ 291411 w 3422980"/>
              <a:gd name="connsiteY18" fmla="*/ 2898183 h 3378631"/>
              <a:gd name="connsiteX19" fmla="*/ 322407 w 3422980"/>
              <a:gd name="connsiteY19" fmla="*/ 2944678 h 3378631"/>
              <a:gd name="connsiteX20" fmla="*/ 384400 w 3422980"/>
              <a:gd name="connsiteY20" fmla="*/ 2975675 h 3378631"/>
              <a:gd name="connsiteX21" fmla="*/ 446394 w 3422980"/>
              <a:gd name="connsiteY21" fmla="*/ 3022170 h 3378631"/>
              <a:gd name="connsiteX22" fmla="*/ 508387 w 3422980"/>
              <a:gd name="connsiteY22" fmla="*/ 3084163 h 3378631"/>
              <a:gd name="connsiteX23" fmla="*/ 585878 w 3422980"/>
              <a:gd name="connsiteY23" fmla="*/ 3115159 h 3378631"/>
              <a:gd name="connsiteX24" fmla="*/ 678868 w 3422980"/>
              <a:gd name="connsiteY24" fmla="*/ 3161654 h 3378631"/>
              <a:gd name="connsiteX25" fmla="*/ 725363 w 3422980"/>
              <a:gd name="connsiteY25" fmla="*/ 3192651 h 3378631"/>
              <a:gd name="connsiteX26" fmla="*/ 771858 w 3422980"/>
              <a:gd name="connsiteY26" fmla="*/ 3208149 h 3378631"/>
              <a:gd name="connsiteX27" fmla="*/ 802855 w 3422980"/>
              <a:gd name="connsiteY27" fmla="*/ 3254644 h 3378631"/>
              <a:gd name="connsiteX28" fmla="*/ 864848 w 3422980"/>
              <a:gd name="connsiteY28" fmla="*/ 3270142 h 3378631"/>
              <a:gd name="connsiteX29" fmla="*/ 942339 w 3422980"/>
              <a:gd name="connsiteY29" fmla="*/ 3301139 h 3378631"/>
              <a:gd name="connsiteX30" fmla="*/ 1004333 w 3422980"/>
              <a:gd name="connsiteY30" fmla="*/ 3332136 h 3378631"/>
              <a:gd name="connsiteX31" fmla="*/ 1143817 w 3422980"/>
              <a:gd name="connsiteY31" fmla="*/ 3363132 h 3378631"/>
              <a:gd name="connsiteX32" fmla="*/ 1190312 w 3422980"/>
              <a:gd name="connsiteY32" fmla="*/ 3378631 h 3378631"/>
              <a:gd name="connsiteX33" fmla="*/ 1593268 w 3422980"/>
              <a:gd name="connsiteY33" fmla="*/ 3363132 h 3378631"/>
              <a:gd name="connsiteX34" fmla="*/ 1918733 w 3422980"/>
              <a:gd name="connsiteY34" fmla="*/ 3347634 h 3378631"/>
              <a:gd name="connsiteX35" fmla="*/ 2368183 w 3422980"/>
              <a:gd name="connsiteY35" fmla="*/ 3332136 h 3378631"/>
              <a:gd name="connsiteX36" fmla="*/ 2414678 w 3422980"/>
              <a:gd name="connsiteY36" fmla="*/ 3301139 h 3378631"/>
              <a:gd name="connsiteX37" fmla="*/ 2461173 w 3422980"/>
              <a:gd name="connsiteY37" fmla="*/ 3285641 h 3378631"/>
              <a:gd name="connsiteX38" fmla="*/ 2538665 w 3422980"/>
              <a:gd name="connsiteY38" fmla="*/ 3223648 h 3378631"/>
              <a:gd name="connsiteX39" fmla="*/ 2569661 w 3422980"/>
              <a:gd name="connsiteY39" fmla="*/ 3177153 h 3378631"/>
              <a:gd name="connsiteX40" fmla="*/ 2616156 w 3422980"/>
              <a:gd name="connsiteY40" fmla="*/ 3146156 h 3378631"/>
              <a:gd name="connsiteX41" fmla="*/ 2678150 w 3422980"/>
              <a:gd name="connsiteY41" fmla="*/ 3084163 h 3378631"/>
              <a:gd name="connsiteX42" fmla="*/ 2724644 w 3422980"/>
              <a:gd name="connsiteY42" fmla="*/ 3053166 h 3378631"/>
              <a:gd name="connsiteX43" fmla="*/ 2740143 w 3422980"/>
              <a:gd name="connsiteY43" fmla="*/ 3006671 h 3378631"/>
              <a:gd name="connsiteX44" fmla="*/ 2786638 w 3422980"/>
              <a:gd name="connsiteY44" fmla="*/ 2913681 h 3378631"/>
              <a:gd name="connsiteX45" fmla="*/ 2802136 w 3422980"/>
              <a:gd name="connsiteY45" fmla="*/ 2820692 h 3378631"/>
              <a:gd name="connsiteX46" fmla="*/ 2817634 w 3422980"/>
              <a:gd name="connsiteY46" fmla="*/ 2774197 h 3378631"/>
              <a:gd name="connsiteX47" fmla="*/ 2833133 w 3422980"/>
              <a:gd name="connsiteY47" fmla="*/ 2681207 h 3378631"/>
              <a:gd name="connsiteX48" fmla="*/ 2848631 w 3422980"/>
              <a:gd name="connsiteY48" fmla="*/ 2603715 h 3378631"/>
              <a:gd name="connsiteX49" fmla="*/ 2879627 w 3422980"/>
              <a:gd name="connsiteY49" fmla="*/ 2417736 h 3378631"/>
              <a:gd name="connsiteX50" fmla="*/ 2926122 w 3422980"/>
              <a:gd name="connsiteY50" fmla="*/ 2262753 h 3378631"/>
              <a:gd name="connsiteX51" fmla="*/ 3003614 w 3422980"/>
              <a:gd name="connsiteY51" fmla="*/ 1968285 h 3378631"/>
              <a:gd name="connsiteX52" fmla="*/ 3019112 w 3422980"/>
              <a:gd name="connsiteY52" fmla="*/ 1875295 h 3378631"/>
              <a:gd name="connsiteX53" fmla="*/ 3081105 w 3422980"/>
              <a:gd name="connsiteY53" fmla="*/ 1720312 h 3378631"/>
              <a:gd name="connsiteX54" fmla="*/ 3127600 w 3422980"/>
              <a:gd name="connsiteY54" fmla="*/ 1580827 h 3378631"/>
              <a:gd name="connsiteX55" fmla="*/ 3143099 w 3422980"/>
              <a:gd name="connsiteY55" fmla="*/ 1534332 h 3378631"/>
              <a:gd name="connsiteX56" fmla="*/ 3158597 w 3422980"/>
              <a:gd name="connsiteY56" fmla="*/ 1472339 h 3378631"/>
              <a:gd name="connsiteX57" fmla="*/ 3189594 w 3422980"/>
              <a:gd name="connsiteY57" fmla="*/ 1425844 h 3378631"/>
              <a:gd name="connsiteX58" fmla="*/ 3236089 w 3422980"/>
              <a:gd name="connsiteY58" fmla="*/ 1286359 h 3378631"/>
              <a:gd name="connsiteX59" fmla="*/ 3282583 w 3422980"/>
              <a:gd name="connsiteY59" fmla="*/ 1131376 h 3378631"/>
              <a:gd name="connsiteX60" fmla="*/ 3329078 w 3422980"/>
              <a:gd name="connsiteY60" fmla="*/ 1022888 h 3378631"/>
              <a:gd name="connsiteX61" fmla="*/ 3375573 w 3422980"/>
              <a:gd name="connsiteY61" fmla="*/ 914400 h 3378631"/>
              <a:gd name="connsiteX62" fmla="*/ 3375573 w 3422980"/>
              <a:gd name="connsiteY62" fmla="*/ 92990 h 3378631"/>
              <a:gd name="connsiteX63" fmla="*/ 3360075 w 3422980"/>
              <a:gd name="connsiteY63" fmla="*/ 46495 h 3378631"/>
              <a:gd name="connsiteX64" fmla="*/ 3298082 w 3422980"/>
              <a:gd name="connsiteY64" fmla="*/ 30997 h 3378631"/>
              <a:gd name="connsiteX65" fmla="*/ 3220590 w 3422980"/>
              <a:gd name="connsiteY65" fmla="*/ 0 h 3378631"/>
              <a:gd name="connsiteX66" fmla="*/ 2709146 w 3422980"/>
              <a:gd name="connsiteY66" fmla="*/ 30997 h 3378631"/>
              <a:gd name="connsiteX67" fmla="*/ 2616156 w 3422980"/>
              <a:gd name="connsiteY67" fmla="*/ 61993 h 3378631"/>
              <a:gd name="connsiteX68" fmla="*/ 2569661 w 3422980"/>
              <a:gd name="connsiteY68" fmla="*/ 92990 h 3378631"/>
              <a:gd name="connsiteX69" fmla="*/ 2507668 w 3422980"/>
              <a:gd name="connsiteY69" fmla="*/ 185980 h 3378631"/>
              <a:gd name="connsiteX70" fmla="*/ 2461173 w 3422980"/>
              <a:gd name="connsiteY70" fmla="*/ 232475 h 3378631"/>
              <a:gd name="connsiteX71" fmla="*/ 2399180 w 3422980"/>
              <a:gd name="connsiteY71" fmla="*/ 309966 h 3378631"/>
              <a:gd name="connsiteX72" fmla="*/ 2368183 w 3422980"/>
              <a:gd name="connsiteY72" fmla="*/ 356461 h 3378631"/>
              <a:gd name="connsiteX73" fmla="*/ 2275194 w 3422980"/>
              <a:gd name="connsiteY73" fmla="*/ 449451 h 3378631"/>
              <a:gd name="connsiteX74" fmla="*/ 2228699 w 3422980"/>
              <a:gd name="connsiteY74" fmla="*/ 542441 h 3378631"/>
              <a:gd name="connsiteX75" fmla="*/ 2213200 w 3422980"/>
              <a:gd name="connsiteY75" fmla="*/ 588936 h 3378631"/>
              <a:gd name="connsiteX76" fmla="*/ 2166705 w 3422980"/>
              <a:gd name="connsiteY76" fmla="*/ 604434 h 3378631"/>
              <a:gd name="connsiteX77" fmla="*/ 2089214 w 3422980"/>
              <a:gd name="connsiteY77" fmla="*/ 712922 h 3378631"/>
              <a:gd name="connsiteX78" fmla="*/ 1996224 w 3422980"/>
              <a:gd name="connsiteY78" fmla="*/ 805912 h 3378631"/>
              <a:gd name="connsiteX79" fmla="*/ 1887736 w 3422980"/>
              <a:gd name="connsiteY79" fmla="*/ 867905 h 3378631"/>
              <a:gd name="connsiteX80" fmla="*/ 1794746 w 3422980"/>
              <a:gd name="connsiteY80" fmla="*/ 929898 h 3378631"/>
              <a:gd name="connsiteX81" fmla="*/ 1701756 w 3422980"/>
              <a:gd name="connsiteY81" fmla="*/ 960895 h 3378631"/>
              <a:gd name="connsiteX82" fmla="*/ 1655261 w 3422980"/>
              <a:gd name="connsiteY82" fmla="*/ 991892 h 3378631"/>
              <a:gd name="connsiteX83" fmla="*/ 1608766 w 3422980"/>
              <a:gd name="connsiteY83" fmla="*/ 1007390 h 3378631"/>
              <a:gd name="connsiteX84" fmla="*/ 973336 w 3422980"/>
              <a:gd name="connsiteY84" fmla="*/ 1022888 h 3378631"/>
              <a:gd name="connsiteX85" fmla="*/ 926841 w 3422980"/>
              <a:gd name="connsiteY85" fmla="*/ 1038387 h 3378631"/>
              <a:gd name="connsiteX86" fmla="*/ 849350 w 3422980"/>
              <a:gd name="connsiteY86" fmla="*/ 1131376 h 3378631"/>
              <a:gd name="connsiteX87" fmla="*/ 756360 w 3422980"/>
              <a:gd name="connsiteY87" fmla="*/ 1177871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430895 w 3422980"/>
              <a:gd name="connsiteY6" fmla="*/ 1487837 h 3378631"/>
              <a:gd name="connsiteX7" fmla="*/ 322407 w 3422980"/>
              <a:gd name="connsiteY7" fmla="*/ 1627322 h 3378631"/>
              <a:gd name="connsiteX8" fmla="*/ 260414 w 3422980"/>
              <a:gd name="connsiteY8" fmla="*/ 1720312 h 3378631"/>
              <a:gd name="connsiteX9" fmla="*/ 182922 w 3422980"/>
              <a:gd name="connsiteY9" fmla="*/ 1844298 h 3378631"/>
              <a:gd name="connsiteX10" fmla="*/ 167424 w 3422980"/>
              <a:gd name="connsiteY10" fmla="*/ 1890793 h 3378631"/>
              <a:gd name="connsiteX11" fmla="*/ 136427 w 3422980"/>
              <a:gd name="connsiteY11" fmla="*/ 1937288 h 3378631"/>
              <a:gd name="connsiteX12" fmla="*/ 105431 w 3422980"/>
              <a:gd name="connsiteY12" fmla="*/ 1999281 h 3378631"/>
              <a:gd name="connsiteX13" fmla="*/ 89933 w 3422980"/>
              <a:gd name="connsiteY13" fmla="*/ 2076773 h 3378631"/>
              <a:gd name="connsiteX14" fmla="*/ 74434 w 3422980"/>
              <a:gd name="connsiteY14" fmla="*/ 2123268 h 3378631"/>
              <a:gd name="connsiteX15" fmla="*/ 120929 w 3422980"/>
              <a:gd name="connsiteY15" fmla="*/ 2665709 h 3378631"/>
              <a:gd name="connsiteX16" fmla="*/ 136427 w 3422980"/>
              <a:gd name="connsiteY16" fmla="*/ 2727702 h 3378631"/>
              <a:gd name="connsiteX17" fmla="*/ 229417 w 3422980"/>
              <a:gd name="connsiteY17" fmla="*/ 2836190 h 3378631"/>
              <a:gd name="connsiteX18" fmla="*/ 291411 w 3422980"/>
              <a:gd name="connsiteY18" fmla="*/ 2898183 h 3378631"/>
              <a:gd name="connsiteX19" fmla="*/ 322407 w 3422980"/>
              <a:gd name="connsiteY19" fmla="*/ 2944678 h 3378631"/>
              <a:gd name="connsiteX20" fmla="*/ 384400 w 3422980"/>
              <a:gd name="connsiteY20" fmla="*/ 2975675 h 3378631"/>
              <a:gd name="connsiteX21" fmla="*/ 446394 w 3422980"/>
              <a:gd name="connsiteY21" fmla="*/ 3022170 h 3378631"/>
              <a:gd name="connsiteX22" fmla="*/ 508387 w 3422980"/>
              <a:gd name="connsiteY22" fmla="*/ 3084163 h 3378631"/>
              <a:gd name="connsiteX23" fmla="*/ 585878 w 3422980"/>
              <a:gd name="connsiteY23" fmla="*/ 3115159 h 3378631"/>
              <a:gd name="connsiteX24" fmla="*/ 678868 w 3422980"/>
              <a:gd name="connsiteY24" fmla="*/ 3161654 h 3378631"/>
              <a:gd name="connsiteX25" fmla="*/ 725363 w 3422980"/>
              <a:gd name="connsiteY25" fmla="*/ 3192651 h 3378631"/>
              <a:gd name="connsiteX26" fmla="*/ 771858 w 3422980"/>
              <a:gd name="connsiteY26" fmla="*/ 3208149 h 3378631"/>
              <a:gd name="connsiteX27" fmla="*/ 802855 w 3422980"/>
              <a:gd name="connsiteY27" fmla="*/ 3254644 h 3378631"/>
              <a:gd name="connsiteX28" fmla="*/ 864848 w 3422980"/>
              <a:gd name="connsiteY28" fmla="*/ 3270142 h 3378631"/>
              <a:gd name="connsiteX29" fmla="*/ 942339 w 3422980"/>
              <a:gd name="connsiteY29" fmla="*/ 3301139 h 3378631"/>
              <a:gd name="connsiteX30" fmla="*/ 1004333 w 3422980"/>
              <a:gd name="connsiteY30" fmla="*/ 3332136 h 3378631"/>
              <a:gd name="connsiteX31" fmla="*/ 1143817 w 3422980"/>
              <a:gd name="connsiteY31" fmla="*/ 3363132 h 3378631"/>
              <a:gd name="connsiteX32" fmla="*/ 1190312 w 3422980"/>
              <a:gd name="connsiteY32" fmla="*/ 3378631 h 3378631"/>
              <a:gd name="connsiteX33" fmla="*/ 1593268 w 3422980"/>
              <a:gd name="connsiteY33" fmla="*/ 3363132 h 3378631"/>
              <a:gd name="connsiteX34" fmla="*/ 1918733 w 3422980"/>
              <a:gd name="connsiteY34" fmla="*/ 3347634 h 3378631"/>
              <a:gd name="connsiteX35" fmla="*/ 2368183 w 3422980"/>
              <a:gd name="connsiteY35" fmla="*/ 3332136 h 3378631"/>
              <a:gd name="connsiteX36" fmla="*/ 2414678 w 3422980"/>
              <a:gd name="connsiteY36" fmla="*/ 3301139 h 3378631"/>
              <a:gd name="connsiteX37" fmla="*/ 2461173 w 3422980"/>
              <a:gd name="connsiteY37" fmla="*/ 3285641 h 3378631"/>
              <a:gd name="connsiteX38" fmla="*/ 2538665 w 3422980"/>
              <a:gd name="connsiteY38" fmla="*/ 3223648 h 3378631"/>
              <a:gd name="connsiteX39" fmla="*/ 2569661 w 3422980"/>
              <a:gd name="connsiteY39" fmla="*/ 3177153 h 3378631"/>
              <a:gd name="connsiteX40" fmla="*/ 2616156 w 3422980"/>
              <a:gd name="connsiteY40" fmla="*/ 3146156 h 3378631"/>
              <a:gd name="connsiteX41" fmla="*/ 2678150 w 3422980"/>
              <a:gd name="connsiteY41" fmla="*/ 3084163 h 3378631"/>
              <a:gd name="connsiteX42" fmla="*/ 2724644 w 3422980"/>
              <a:gd name="connsiteY42" fmla="*/ 3053166 h 3378631"/>
              <a:gd name="connsiteX43" fmla="*/ 2740143 w 3422980"/>
              <a:gd name="connsiteY43" fmla="*/ 3006671 h 3378631"/>
              <a:gd name="connsiteX44" fmla="*/ 2786638 w 3422980"/>
              <a:gd name="connsiteY44" fmla="*/ 2913681 h 3378631"/>
              <a:gd name="connsiteX45" fmla="*/ 2802136 w 3422980"/>
              <a:gd name="connsiteY45" fmla="*/ 2820692 h 3378631"/>
              <a:gd name="connsiteX46" fmla="*/ 2817634 w 3422980"/>
              <a:gd name="connsiteY46" fmla="*/ 2774197 h 3378631"/>
              <a:gd name="connsiteX47" fmla="*/ 2833133 w 3422980"/>
              <a:gd name="connsiteY47" fmla="*/ 2681207 h 3378631"/>
              <a:gd name="connsiteX48" fmla="*/ 2848631 w 3422980"/>
              <a:gd name="connsiteY48" fmla="*/ 2603715 h 3378631"/>
              <a:gd name="connsiteX49" fmla="*/ 2879627 w 3422980"/>
              <a:gd name="connsiteY49" fmla="*/ 2417736 h 3378631"/>
              <a:gd name="connsiteX50" fmla="*/ 2926122 w 3422980"/>
              <a:gd name="connsiteY50" fmla="*/ 2262753 h 3378631"/>
              <a:gd name="connsiteX51" fmla="*/ 3003614 w 3422980"/>
              <a:gd name="connsiteY51" fmla="*/ 1968285 h 3378631"/>
              <a:gd name="connsiteX52" fmla="*/ 3019112 w 3422980"/>
              <a:gd name="connsiteY52" fmla="*/ 1875295 h 3378631"/>
              <a:gd name="connsiteX53" fmla="*/ 3081105 w 3422980"/>
              <a:gd name="connsiteY53" fmla="*/ 1720312 h 3378631"/>
              <a:gd name="connsiteX54" fmla="*/ 3127600 w 3422980"/>
              <a:gd name="connsiteY54" fmla="*/ 1580827 h 3378631"/>
              <a:gd name="connsiteX55" fmla="*/ 3143099 w 3422980"/>
              <a:gd name="connsiteY55" fmla="*/ 1534332 h 3378631"/>
              <a:gd name="connsiteX56" fmla="*/ 3158597 w 3422980"/>
              <a:gd name="connsiteY56" fmla="*/ 1472339 h 3378631"/>
              <a:gd name="connsiteX57" fmla="*/ 3189594 w 3422980"/>
              <a:gd name="connsiteY57" fmla="*/ 1425844 h 3378631"/>
              <a:gd name="connsiteX58" fmla="*/ 3236089 w 3422980"/>
              <a:gd name="connsiteY58" fmla="*/ 1286359 h 3378631"/>
              <a:gd name="connsiteX59" fmla="*/ 3282583 w 3422980"/>
              <a:gd name="connsiteY59" fmla="*/ 1131376 h 3378631"/>
              <a:gd name="connsiteX60" fmla="*/ 3329078 w 3422980"/>
              <a:gd name="connsiteY60" fmla="*/ 1022888 h 3378631"/>
              <a:gd name="connsiteX61" fmla="*/ 3375573 w 3422980"/>
              <a:gd name="connsiteY61" fmla="*/ 914400 h 3378631"/>
              <a:gd name="connsiteX62" fmla="*/ 3375573 w 3422980"/>
              <a:gd name="connsiteY62" fmla="*/ 92990 h 3378631"/>
              <a:gd name="connsiteX63" fmla="*/ 3360075 w 3422980"/>
              <a:gd name="connsiteY63" fmla="*/ 46495 h 3378631"/>
              <a:gd name="connsiteX64" fmla="*/ 3298082 w 3422980"/>
              <a:gd name="connsiteY64" fmla="*/ 30997 h 3378631"/>
              <a:gd name="connsiteX65" fmla="*/ 3220590 w 3422980"/>
              <a:gd name="connsiteY65" fmla="*/ 0 h 3378631"/>
              <a:gd name="connsiteX66" fmla="*/ 2709146 w 3422980"/>
              <a:gd name="connsiteY66" fmla="*/ 30997 h 3378631"/>
              <a:gd name="connsiteX67" fmla="*/ 2616156 w 3422980"/>
              <a:gd name="connsiteY67" fmla="*/ 61993 h 3378631"/>
              <a:gd name="connsiteX68" fmla="*/ 2569661 w 3422980"/>
              <a:gd name="connsiteY68" fmla="*/ 92990 h 3378631"/>
              <a:gd name="connsiteX69" fmla="*/ 2507668 w 3422980"/>
              <a:gd name="connsiteY69" fmla="*/ 185980 h 3378631"/>
              <a:gd name="connsiteX70" fmla="*/ 2461173 w 3422980"/>
              <a:gd name="connsiteY70" fmla="*/ 232475 h 3378631"/>
              <a:gd name="connsiteX71" fmla="*/ 2399180 w 3422980"/>
              <a:gd name="connsiteY71" fmla="*/ 309966 h 3378631"/>
              <a:gd name="connsiteX72" fmla="*/ 2368183 w 3422980"/>
              <a:gd name="connsiteY72" fmla="*/ 356461 h 3378631"/>
              <a:gd name="connsiteX73" fmla="*/ 2275194 w 3422980"/>
              <a:gd name="connsiteY73" fmla="*/ 449451 h 3378631"/>
              <a:gd name="connsiteX74" fmla="*/ 2228699 w 3422980"/>
              <a:gd name="connsiteY74" fmla="*/ 542441 h 3378631"/>
              <a:gd name="connsiteX75" fmla="*/ 2213200 w 3422980"/>
              <a:gd name="connsiteY75" fmla="*/ 588936 h 3378631"/>
              <a:gd name="connsiteX76" fmla="*/ 2166705 w 3422980"/>
              <a:gd name="connsiteY76" fmla="*/ 604434 h 3378631"/>
              <a:gd name="connsiteX77" fmla="*/ 2089214 w 3422980"/>
              <a:gd name="connsiteY77" fmla="*/ 712922 h 3378631"/>
              <a:gd name="connsiteX78" fmla="*/ 1996224 w 3422980"/>
              <a:gd name="connsiteY78" fmla="*/ 805912 h 3378631"/>
              <a:gd name="connsiteX79" fmla="*/ 1887736 w 3422980"/>
              <a:gd name="connsiteY79" fmla="*/ 867905 h 3378631"/>
              <a:gd name="connsiteX80" fmla="*/ 1794746 w 3422980"/>
              <a:gd name="connsiteY80" fmla="*/ 929898 h 3378631"/>
              <a:gd name="connsiteX81" fmla="*/ 1701756 w 3422980"/>
              <a:gd name="connsiteY81" fmla="*/ 960895 h 3378631"/>
              <a:gd name="connsiteX82" fmla="*/ 1655261 w 3422980"/>
              <a:gd name="connsiteY82" fmla="*/ 991892 h 3378631"/>
              <a:gd name="connsiteX83" fmla="*/ 1608766 w 3422980"/>
              <a:gd name="connsiteY83" fmla="*/ 1007390 h 3378631"/>
              <a:gd name="connsiteX84" fmla="*/ 973336 w 3422980"/>
              <a:gd name="connsiteY84" fmla="*/ 1022888 h 3378631"/>
              <a:gd name="connsiteX85" fmla="*/ 849350 w 3422980"/>
              <a:gd name="connsiteY85" fmla="*/ 1131376 h 3378631"/>
              <a:gd name="connsiteX86" fmla="*/ 756360 w 3422980"/>
              <a:gd name="connsiteY86" fmla="*/ 1177871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647872 w 3422980"/>
              <a:gd name="connsiteY2" fmla="*/ 1286359 h 3378631"/>
              <a:gd name="connsiteX3" fmla="*/ 539383 w 3422980"/>
              <a:gd name="connsiteY3" fmla="*/ 1379349 h 3378631"/>
              <a:gd name="connsiteX4" fmla="*/ 523885 w 3422980"/>
              <a:gd name="connsiteY4" fmla="*/ 1425844 h 3378631"/>
              <a:gd name="connsiteX5" fmla="*/ 477390 w 3422980"/>
              <a:gd name="connsiteY5" fmla="*/ 1441342 h 3378631"/>
              <a:gd name="connsiteX6" fmla="*/ 322407 w 3422980"/>
              <a:gd name="connsiteY6" fmla="*/ 1627322 h 3378631"/>
              <a:gd name="connsiteX7" fmla="*/ 260414 w 3422980"/>
              <a:gd name="connsiteY7" fmla="*/ 1720312 h 3378631"/>
              <a:gd name="connsiteX8" fmla="*/ 182922 w 3422980"/>
              <a:gd name="connsiteY8" fmla="*/ 1844298 h 3378631"/>
              <a:gd name="connsiteX9" fmla="*/ 167424 w 3422980"/>
              <a:gd name="connsiteY9" fmla="*/ 1890793 h 3378631"/>
              <a:gd name="connsiteX10" fmla="*/ 136427 w 3422980"/>
              <a:gd name="connsiteY10" fmla="*/ 1937288 h 3378631"/>
              <a:gd name="connsiteX11" fmla="*/ 105431 w 3422980"/>
              <a:gd name="connsiteY11" fmla="*/ 1999281 h 3378631"/>
              <a:gd name="connsiteX12" fmla="*/ 89933 w 3422980"/>
              <a:gd name="connsiteY12" fmla="*/ 2076773 h 3378631"/>
              <a:gd name="connsiteX13" fmla="*/ 74434 w 3422980"/>
              <a:gd name="connsiteY13" fmla="*/ 2123268 h 3378631"/>
              <a:gd name="connsiteX14" fmla="*/ 120929 w 3422980"/>
              <a:gd name="connsiteY14" fmla="*/ 2665709 h 3378631"/>
              <a:gd name="connsiteX15" fmla="*/ 136427 w 3422980"/>
              <a:gd name="connsiteY15" fmla="*/ 2727702 h 3378631"/>
              <a:gd name="connsiteX16" fmla="*/ 229417 w 3422980"/>
              <a:gd name="connsiteY16" fmla="*/ 2836190 h 3378631"/>
              <a:gd name="connsiteX17" fmla="*/ 291411 w 3422980"/>
              <a:gd name="connsiteY17" fmla="*/ 2898183 h 3378631"/>
              <a:gd name="connsiteX18" fmla="*/ 322407 w 3422980"/>
              <a:gd name="connsiteY18" fmla="*/ 2944678 h 3378631"/>
              <a:gd name="connsiteX19" fmla="*/ 384400 w 3422980"/>
              <a:gd name="connsiteY19" fmla="*/ 2975675 h 3378631"/>
              <a:gd name="connsiteX20" fmla="*/ 446394 w 3422980"/>
              <a:gd name="connsiteY20" fmla="*/ 3022170 h 3378631"/>
              <a:gd name="connsiteX21" fmla="*/ 508387 w 3422980"/>
              <a:gd name="connsiteY21" fmla="*/ 3084163 h 3378631"/>
              <a:gd name="connsiteX22" fmla="*/ 585878 w 3422980"/>
              <a:gd name="connsiteY22" fmla="*/ 3115159 h 3378631"/>
              <a:gd name="connsiteX23" fmla="*/ 678868 w 3422980"/>
              <a:gd name="connsiteY23" fmla="*/ 3161654 h 3378631"/>
              <a:gd name="connsiteX24" fmla="*/ 725363 w 3422980"/>
              <a:gd name="connsiteY24" fmla="*/ 3192651 h 3378631"/>
              <a:gd name="connsiteX25" fmla="*/ 771858 w 3422980"/>
              <a:gd name="connsiteY25" fmla="*/ 3208149 h 3378631"/>
              <a:gd name="connsiteX26" fmla="*/ 802855 w 3422980"/>
              <a:gd name="connsiteY26" fmla="*/ 3254644 h 3378631"/>
              <a:gd name="connsiteX27" fmla="*/ 864848 w 3422980"/>
              <a:gd name="connsiteY27" fmla="*/ 3270142 h 3378631"/>
              <a:gd name="connsiteX28" fmla="*/ 942339 w 3422980"/>
              <a:gd name="connsiteY28" fmla="*/ 3301139 h 3378631"/>
              <a:gd name="connsiteX29" fmla="*/ 1004333 w 3422980"/>
              <a:gd name="connsiteY29" fmla="*/ 3332136 h 3378631"/>
              <a:gd name="connsiteX30" fmla="*/ 1143817 w 3422980"/>
              <a:gd name="connsiteY30" fmla="*/ 3363132 h 3378631"/>
              <a:gd name="connsiteX31" fmla="*/ 1190312 w 3422980"/>
              <a:gd name="connsiteY31" fmla="*/ 3378631 h 3378631"/>
              <a:gd name="connsiteX32" fmla="*/ 1593268 w 3422980"/>
              <a:gd name="connsiteY32" fmla="*/ 3363132 h 3378631"/>
              <a:gd name="connsiteX33" fmla="*/ 1918733 w 3422980"/>
              <a:gd name="connsiteY33" fmla="*/ 3347634 h 3378631"/>
              <a:gd name="connsiteX34" fmla="*/ 2368183 w 3422980"/>
              <a:gd name="connsiteY34" fmla="*/ 3332136 h 3378631"/>
              <a:gd name="connsiteX35" fmla="*/ 2414678 w 3422980"/>
              <a:gd name="connsiteY35" fmla="*/ 3301139 h 3378631"/>
              <a:gd name="connsiteX36" fmla="*/ 2461173 w 3422980"/>
              <a:gd name="connsiteY36" fmla="*/ 3285641 h 3378631"/>
              <a:gd name="connsiteX37" fmla="*/ 2538665 w 3422980"/>
              <a:gd name="connsiteY37" fmla="*/ 3223648 h 3378631"/>
              <a:gd name="connsiteX38" fmla="*/ 2569661 w 3422980"/>
              <a:gd name="connsiteY38" fmla="*/ 3177153 h 3378631"/>
              <a:gd name="connsiteX39" fmla="*/ 2616156 w 3422980"/>
              <a:gd name="connsiteY39" fmla="*/ 3146156 h 3378631"/>
              <a:gd name="connsiteX40" fmla="*/ 2678150 w 3422980"/>
              <a:gd name="connsiteY40" fmla="*/ 3084163 h 3378631"/>
              <a:gd name="connsiteX41" fmla="*/ 2724644 w 3422980"/>
              <a:gd name="connsiteY41" fmla="*/ 3053166 h 3378631"/>
              <a:gd name="connsiteX42" fmla="*/ 2740143 w 3422980"/>
              <a:gd name="connsiteY42" fmla="*/ 3006671 h 3378631"/>
              <a:gd name="connsiteX43" fmla="*/ 2786638 w 3422980"/>
              <a:gd name="connsiteY43" fmla="*/ 2913681 h 3378631"/>
              <a:gd name="connsiteX44" fmla="*/ 2802136 w 3422980"/>
              <a:gd name="connsiteY44" fmla="*/ 2820692 h 3378631"/>
              <a:gd name="connsiteX45" fmla="*/ 2817634 w 3422980"/>
              <a:gd name="connsiteY45" fmla="*/ 2774197 h 3378631"/>
              <a:gd name="connsiteX46" fmla="*/ 2833133 w 3422980"/>
              <a:gd name="connsiteY46" fmla="*/ 2681207 h 3378631"/>
              <a:gd name="connsiteX47" fmla="*/ 2848631 w 3422980"/>
              <a:gd name="connsiteY47" fmla="*/ 2603715 h 3378631"/>
              <a:gd name="connsiteX48" fmla="*/ 2879627 w 3422980"/>
              <a:gd name="connsiteY48" fmla="*/ 2417736 h 3378631"/>
              <a:gd name="connsiteX49" fmla="*/ 2926122 w 3422980"/>
              <a:gd name="connsiteY49" fmla="*/ 2262753 h 3378631"/>
              <a:gd name="connsiteX50" fmla="*/ 3003614 w 3422980"/>
              <a:gd name="connsiteY50" fmla="*/ 1968285 h 3378631"/>
              <a:gd name="connsiteX51" fmla="*/ 3019112 w 3422980"/>
              <a:gd name="connsiteY51" fmla="*/ 1875295 h 3378631"/>
              <a:gd name="connsiteX52" fmla="*/ 3081105 w 3422980"/>
              <a:gd name="connsiteY52" fmla="*/ 1720312 h 3378631"/>
              <a:gd name="connsiteX53" fmla="*/ 3127600 w 3422980"/>
              <a:gd name="connsiteY53" fmla="*/ 1580827 h 3378631"/>
              <a:gd name="connsiteX54" fmla="*/ 3143099 w 3422980"/>
              <a:gd name="connsiteY54" fmla="*/ 1534332 h 3378631"/>
              <a:gd name="connsiteX55" fmla="*/ 3158597 w 3422980"/>
              <a:gd name="connsiteY55" fmla="*/ 1472339 h 3378631"/>
              <a:gd name="connsiteX56" fmla="*/ 3189594 w 3422980"/>
              <a:gd name="connsiteY56" fmla="*/ 1425844 h 3378631"/>
              <a:gd name="connsiteX57" fmla="*/ 3236089 w 3422980"/>
              <a:gd name="connsiteY57" fmla="*/ 1286359 h 3378631"/>
              <a:gd name="connsiteX58" fmla="*/ 3282583 w 3422980"/>
              <a:gd name="connsiteY58" fmla="*/ 1131376 h 3378631"/>
              <a:gd name="connsiteX59" fmla="*/ 3329078 w 3422980"/>
              <a:gd name="connsiteY59" fmla="*/ 1022888 h 3378631"/>
              <a:gd name="connsiteX60" fmla="*/ 3375573 w 3422980"/>
              <a:gd name="connsiteY60" fmla="*/ 914400 h 3378631"/>
              <a:gd name="connsiteX61" fmla="*/ 3375573 w 3422980"/>
              <a:gd name="connsiteY61" fmla="*/ 92990 h 3378631"/>
              <a:gd name="connsiteX62" fmla="*/ 3360075 w 3422980"/>
              <a:gd name="connsiteY62" fmla="*/ 46495 h 3378631"/>
              <a:gd name="connsiteX63" fmla="*/ 3298082 w 3422980"/>
              <a:gd name="connsiteY63" fmla="*/ 30997 h 3378631"/>
              <a:gd name="connsiteX64" fmla="*/ 3220590 w 3422980"/>
              <a:gd name="connsiteY64" fmla="*/ 0 h 3378631"/>
              <a:gd name="connsiteX65" fmla="*/ 2709146 w 3422980"/>
              <a:gd name="connsiteY65" fmla="*/ 30997 h 3378631"/>
              <a:gd name="connsiteX66" fmla="*/ 2616156 w 3422980"/>
              <a:gd name="connsiteY66" fmla="*/ 61993 h 3378631"/>
              <a:gd name="connsiteX67" fmla="*/ 2569661 w 3422980"/>
              <a:gd name="connsiteY67" fmla="*/ 92990 h 3378631"/>
              <a:gd name="connsiteX68" fmla="*/ 2507668 w 3422980"/>
              <a:gd name="connsiteY68" fmla="*/ 185980 h 3378631"/>
              <a:gd name="connsiteX69" fmla="*/ 2461173 w 3422980"/>
              <a:gd name="connsiteY69" fmla="*/ 232475 h 3378631"/>
              <a:gd name="connsiteX70" fmla="*/ 2399180 w 3422980"/>
              <a:gd name="connsiteY70" fmla="*/ 309966 h 3378631"/>
              <a:gd name="connsiteX71" fmla="*/ 2368183 w 3422980"/>
              <a:gd name="connsiteY71" fmla="*/ 356461 h 3378631"/>
              <a:gd name="connsiteX72" fmla="*/ 2275194 w 3422980"/>
              <a:gd name="connsiteY72" fmla="*/ 449451 h 3378631"/>
              <a:gd name="connsiteX73" fmla="*/ 2228699 w 3422980"/>
              <a:gd name="connsiteY73" fmla="*/ 542441 h 3378631"/>
              <a:gd name="connsiteX74" fmla="*/ 2213200 w 3422980"/>
              <a:gd name="connsiteY74" fmla="*/ 588936 h 3378631"/>
              <a:gd name="connsiteX75" fmla="*/ 2166705 w 3422980"/>
              <a:gd name="connsiteY75" fmla="*/ 604434 h 3378631"/>
              <a:gd name="connsiteX76" fmla="*/ 2089214 w 3422980"/>
              <a:gd name="connsiteY76" fmla="*/ 712922 h 3378631"/>
              <a:gd name="connsiteX77" fmla="*/ 1996224 w 3422980"/>
              <a:gd name="connsiteY77" fmla="*/ 805912 h 3378631"/>
              <a:gd name="connsiteX78" fmla="*/ 1887736 w 3422980"/>
              <a:gd name="connsiteY78" fmla="*/ 867905 h 3378631"/>
              <a:gd name="connsiteX79" fmla="*/ 1794746 w 3422980"/>
              <a:gd name="connsiteY79" fmla="*/ 929898 h 3378631"/>
              <a:gd name="connsiteX80" fmla="*/ 1701756 w 3422980"/>
              <a:gd name="connsiteY80" fmla="*/ 960895 h 3378631"/>
              <a:gd name="connsiteX81" fmla="*/ 1655261 w 3422980"/>
              <a:gd name="connsiteY81" fmla="*/ 991892 h 3378631"/>
              <a:gd name="connsiteX82" fmla="*/ 1608766 w 3422980"/>
              <a:gd name="connsiteY82" fmla="*/ 1007390 h 3378631"/>
              <a:gd name="connsiteX83" fmla="*/ 973336 w 3422980"/>
              <a:gd name="connsiteY83" fmla="*/ 1022888 h 3378631"/>
              <a:gd name="connsiteX84" fmla="*/ 849350 w 3422980"/>
              <a:gd name="connsiteY84" fmla="*/ 1131376 h 3378631"/>
              <a:gd name="connsiteX85" fmla="*/ 756360 w 3422980"/>
              <a:gd name="connsiteY85" fmla="*/ 1177871 h 3378631"/>
              <a:gd name="connsiteX0" fmla="*/ 756360 w 3422980"/>
              <a:gd name="connsiteY0" fmla="*/ 1177871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523885 w 3422980"/>
              <a:gd name="connsiteY3" fmla="*/ 1425844 h 3378631"/>
              <a:gd name="connsiteX4" fmla="*/ 477390 w 3422980"/>
              <a:gd name="connsiteY4" fmla="*/ 1441342 h 3378631"/>
              <a:gd name="connsiteX5" fmla="*/ 322407 w 3422980"/>
              <a:gd name="connsiteY5" fmla="*/ 1627322 h 3378631"/>
              <a:gd name="connsiteX6" fmla="*/ 260414 w 3422980"/>
              <a:gd name="connsiteY6" fmla="*/ 1720312 h 3378631"/>
              <a:gd name="connsiteX7" fmla="*/ 182922 w 3422980"/>
              <a:gd name="connsiteY7" fmla="*/ 1844298 h 3378631"/>
              <a:gd name="connsiteX8" fmla="*/ 167424 w 3422980"/>
              <a:gd name="connsiteY8" fmla="*/ 1890793 h 3378631"/>
              <a:gd name="connsiteX9" fmla="*/ 136427 w 3422980"/>
              <a:gd name="connsiteY9" fmla="*/ 1937288 h 3378631"/>
              <a:gd name="connsiteX10" fmla="*/ 105431 w 3422980"/>
              <a:gd name="connsiteY10" fmla="*/ 1999281 h 3378631"/>
              <a:gd name="connsiteX11" fmla="*/ 89933 w 3422980"/>
              <a:gd name="connsiteY11" fmla="*/ 2076773 h 3378631"/>
              <a:gd name="connsiteX12" fmla="*/ 74434 w 3422980"/>
              <a:gd name="connsiteY12" fmla="*/ 2123268 h 3378631"/>
              <a:gd name="connsiteX13" fmla="*/ 120929 w 3422980"/>
              <a:gd name="connsiteY13" fmla="*/ 2665709 h 3378631"/>
              <a:gd name="connsiteX14" fmla="*/ 136427 w 3422980"/>
              <a:gd name="connsiteY14" fmla="*/ 2727702 h 3378631"/>
              <a:gd name="connsiteX15" fmla="*/ 229417 w 3422980"/>
              <a:gd name="connsiteY15" fmla="*/ 2836190 h 3378631"/>
              <a:gd name="connsiteX16" fmla="*/ 291411 w 3422980"/>
              <a:gd name="connsiteY16" fmla="*/ 2898183 h 3378631"/>
              <a:gd name="connsiteX17" fmla="*/ 322407 w 3422980"/>
              <a:gd name="connsiteY17" fmla="*/ 2944678 h 3378631"/>
              <a:gd name="connsiteX18" fmla="*/ 384400 w 3422980"/>
              <a:gd name="connsiteY18" fmla="*/ 2975675 h 3378631"/>
              <a:gd name="connsiteX19" fmla="*/ 446394 w 3422980"/>
              <a:gd name="connsiteY19" fmla="*/ 3022170 h 3378631"/>
              <a:gd name="connsiteX20" fmla="*/ 508387 w 3422980"/>
              <a:gd name="connsiteY20" fmla="*/ 3084163 h 3378631"/>
              <a:gd name="connsiteX21" fmla="*/ 585878 w 3422980"/>
              <a:gd name="connsiteY21" fmla="*/ 3115159 h 3378631"/>
              <a:gd name="connsiteX22" fmla="*/ 678868 w 3422980"/>
              <a:gd name="connsiteY22" fmla="*/ 3161654 h 3378631"/>
              <a:gd name="connsiteX23" fmla="*/ 725363 w 3422980"/>
              <a:gd name="connsiteY23" fmla="*/ 3192651 h 3378631"/>
              <a:gd name="connsiteX24" fmla="*/ 771858 w 3422980"/>
              <a:gd name="connsiteY24" fmla="*/ 3208149 h 3378631"/>
              <a:gd name="connsiteX25" fmla="*/ 802855 w 3422980"/>
              <a:gd name="connsiteY25" fmla="*/ 3254644 h 3378631"/>
              <a:gd name="connsiteX26" fmla="*/ 864848 w 3422980"/>
              <a:gd name="connsiteY26" fmla="*/ 3270142 h 3378631"/>
              <a:gd name="connsiteX27" fmla="*/ 942339 w 3422980"/>
              <a:gd name="connsiteY27" fmla="*/ 3301139 h 3378631"/>
              <a:gd name="connsiteX28" fmla="*/ 1004333 w 3422980"/>
              <a:gd name="connsiteY28" fmla="*/ 3332136 h 3378631"/>
              <a:gd name="connsiteX29" fmla="*/ 1143817 w 3422980"/>
              <a:gd name="connsiteY29" fmla="*/ 3363132 h 3378631"/>
              <a:gd name="connsiteX30" fmla="*/ 1190312 w 3422980"/>
              <a:gd name="connsiteY30" fmla="*/ 3378631 h 3378631"/>
              <a:gd name="connsiteX31" fmla="*/ 1593268 w 3422980"/>
              <a:gd name="connsiteY31" fmla="*/ 3363132 h 3378631"/>
              <a:gd name="connsiteX32" fmla="*/ 1918733 w 3422980"/>
              <a:gd name="connsiteY32" fmla="*/ 3347634 h 3378631"/>
              <a:gd name="connsiteX33" fmla="*/ 2368183 w 3422980"/>
              <a:gd name="connsiteY33" fmla="*/ 3332136 h 3378631"/>
              <a:gd name="connsiteX34" fmla="*/ 2414678 w 3422980"/>
              <a:gd name="connsiteY34" fmla="*/ 3301139 h 3378631"/>
              <a:gd name="connsiteX35" fmla="*/ 2461173 w 3422980"/>
              <a:gd name="connsiteY35" fmla="*/ 3285641 h 3378631"/>
              <a:gd name="connsiteX36" fmla="*/ 2538665 w 3422980"/>
              <a:gd name="connsiteY36" fmla="*/ 3223648 h 3378631"/>
              <a:gd name="connsiteX37" fmla="*/ 2569661 w 3422980"/>
              <a:gd name="connsiteY37" fmla="*/ 3177153 h 3378631"/>
              <a:gd name="connsiteX38" fmla="*/ 2616156 w 3422980"/>
              <a:gd name="connsiteY38" fmla="*/ 3146156 h 3378631"/>
              <a:gd name="connsiteX39" fmla="*/ 2678150 w 3422980"/>
              <a:gd name="connsiteY39" fmla="*/ 3084163 h 3378631"/>
              <a:gd name="connsiteX40" fmla="*/ 2724644 w 3422980"/>
              <a:gd name="connsiteY40" fmla="*/ 3053166 h 3378631"/>
              <a:gd name="connsiteX41" fmla="*/ 2740143 w 3422980"/>
              <a:gd name="connsiteY41" fmla="*/ 3006671 h 3378631"/>
              <a:gd name="connsiteX42" fmla="*/ 2786638 w 3422980"/>
              <a:gd name="connsiteY42" fmla="*/ 2913681 h 3378631"/>
              <a:gd name="connsiteX43" fmla="*/ 2802136 w 3422980"/>
              <a:gd name="connsiteY43" fmla="*/ 2820692 h 3378631"/>
              <a:gd name="connsiteX44" fmla="*/ 2817634 w 3422980"/>
              <a:gd name="connsiteY44" fmla="*/ 2774197 h 3378631"/>
              <a:gd name="connsiteX45" fmla="*/ 2833133 w 3422980"/>
              <a:gd name="connsiteY45" fmla="*/ 2681207 h 3378631"/>
              <a:gd name="connsiteX46" fmla="*/ 2848631 w 3422980"/>
              <a:gd name="connsiteY46" fmla="*/ 2603715 h 3378631"/>
              <a:gd name="connsiteX47" fmla="*/ 2879627 w 3422980"/>
              <a:gd name="connsiteY47" fmla="*/ 2417736 h 3378631"/>
              <a:gd name="connsiteX48" fmla="*/ 2926122 w 3422980"/>
              <a:gd name="connsiteY48" fmla="*/ 2262753 h 3378631"/>
              <a:gd name="connsiteX49" fmla="*/ 3003614 w 3422980"/>
              <a:gd name="connsiteY49" fmla="*/ 1968285 h 3378631"/>
              <a:gd name="connsiteX50" fmla="*/ 3019112 w 3422980"/>
              <a:gd name="connsiteY50" fmla="*/ 1875295 h 3378631"/>
              <a:gd name="connsiteX51" fmla="*/ 3081105 w 3422980"/>
              <a:gd name="connsiteY51" fmla="*/ 1720312 h 3378631"/>
              <a:gd name="connsiteX52" fmla="*/ 3127600 w 3422980"/>
              <a:gd name="connsiteY52" fmla="*/ 1580827 h 3378631"/>
              <a:gd name="connsiteX53" fmla="*/ 3143099 w 3422980"/>
              <a:gd name="connsiteY53" fmla="*/ 1534332 h 3378631"/>
              <a:gd name="connsiteX54" fmla="*/ 3158597 w 3422980"/>
              <a:gd name="connsiteY54" fmla="*/ 1472339 h 3378631"/>
              <a:gd name="connsiteX55" fmla="*/ 3189594 w 3422980"/>
              <a:gd name="connsiteY55" fmla="*/ 1425844 h 3378631"/>
              <a:gd name="connsiteX56" fmla="*/ 3236089 w 3422980"/>
              <a:gd name="connsiteY56" fmla="*/ 1286359 h 3378631"/>
              <a:gd name="connsiteX57" fmla="*/ 3282583 w 3422980"/>
              <a:gd name="connsiteY57" fmla="*/ 1131376 h 3378631"/>
              <a:gd name="connsiteX58" fmla="*/ 3329078 w 3422980"/>
              <a:gd name="connsiteY58" fmla="*/ 1022888 h 3378631"/>
              <a:gd name="connsiteX59" fmla="*/ 3375573 w 3422980"/>
              <a:gd name="connsiteY59" fmla="*/ 914400 h 3378631"/>
              <a:gd name="connsiteX60" fmla="*/ 3375573 w 3422980"/>
              <a:gd name="connsiteY60" fmla="*/ 92990 h 3378631"/>
              <a:gd name="connsiteX61" fmla="*/ 3360075 w 3422980"/>
              <a:gd name="connsiteY61" fmla="*/ 46495 h 3378631"/>
              <a:gd name="connsiteX62" fmla="*/ 3298082 w 3422980"/>
              <a:gd name="connsiteY62" fmla="*/ 30997 h 3378631"/>
              <a:gd name="connsiteX63" fmla="*/ 3220590 w 3422980"/>
              <a:gd name="connsiteY63" fmla="*/ 0 h 3378631"/>
              <a:gd name="connsiteX64" fmla="*/ 2709146 w 3422980"/>
              <a:gd name="connsiteY64" fmla="*/ 30997 h 3378631"/>
              <a:gd name="connsiteX65" fmla="*/ 2616156 w 3422980"/>
              <a:gd name="connsiteY65" fmla="*/ 61993 h 3378631"/>
              <a:gd name="connsiteX66" fmla="*/ 2569661 w 3422980"/>
              <a:gd name="connsiteY66" fmla="*/ 92990 h 3378631"/>
              <a:gd name="connsiteX67" fmla="*/ 2507668 w 3422980"/>
              <a:gd name="connsiteY67" fmla="*/ 185980 h 3378631"/>
              <a:gd name="connsiteX68" fmla="*/ 2461173 w 3422980"/>
              <a:gd name="connsiteY68" fmla="*/ 232475 h 3378631"/>
              <a:gd name="connsiteX69" fmla="*/ 2399180 w 3422980"/>
              <a:gd name="connsiteY69" fmla="*/ 309966 h 3378631"/>
              <a:gd name="connsiteX70" fmla="*/ 2368183 w 3422980"/>
              <a:gd name="connsiteY70" fmla="*/ 356461 h 3378631"/>
              <a:gd name="connsiteX71" fmla="*/ 2275194 w 3422980"/>
              <a:gd name="connsiteY71" fmla="*/ 449451 h 3378631"/>
              <a:gd name="connsiteX72" fmla="*/ 2228699 w 3422980"/>
              <a:gd name="connsiteY72" fmla="*/ 542441 h 3378631"/>
              <a:gd name="connsiteX73" fmla="*/ 2213200 w 3422980"/>
              <a:gd name="connsiteY73" fmla="*/ 588936 h 3378631"/>
              <a:gd name="connsiteX74" fmla="*/ 2166705 w 3422980"/>
              <a:gd name="connsiteY74" fmla="*/ 604434 h 3378631"/>
              <a:gd name="connsiteX75" fmla="*/ 2089214 w 3422980"/>
              <a:gd name="connsiteY75" fmla="*/ 712922 h 3378631"/>
              <a:gd name="connsiteX76" fmla="*/ 1996224 w 3422980"/>
              <a:gd name="connsiteY76" fmla="*/ 805912 h 3378631"/>
              <a:gd name="connsiteX77" fmla="*/ 1887736 w 3422980"/>
              <a:gd name="connsiteY77" fmla="*/ 867905 h 3378631"/>
              <a:gd name="connsiteX78" fmla="*/ 1794746 w 3422980"/>
              <a:gd name="connsiteY78" fmla="*/ 929898 h 3378631"/>
              <a:gd name="connsiteX79" fmla="*/ 1701756 w 3422980"/>
              <a:gd name="connsiteY79" fmla="*/ 960895 h 3378631"/>
              <a:gd name="connsiteX80" fmla="*/ 1655261 w 3422980"/>
              <a:gd name="connsiteY80" fmla="*/ 991892 h 3378631"/>
              <a:gd name="connsiteX81" fmla="*/ 1608766 w 3422980"/>
              <a:gd name="connsiteY81" fmla="*/ 1007390 h 3378631"/>
              <a:gd name="connsiteX82" fmla="*/ 973336 w 3422980"/>
              <a:gd name="connsiteY82" fmla="*/ 1022888 h 3378631"/>
              <a:gd name="connsiteX83" fmla="*/ 849350 w 3422980"/>
              <a:gd name="connsiteY83" fmla="*/ 1131376 h 3378631"/>
              <a:gd name="connsiteX84" fmla="*/ 756360 w 3422980"/>
              <a:gd name="connsiteY84" fmla="*/ 1177871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523885 w 3422980"/>
              <a:gd name="connsiteY3" fmla="*/ 1425844 h 3378631"/>
              <a:gd name="connsiteX4" fmla="*/ 477390 w 3422980"/>
              <a:gd name="connsiteY4" fmla="*/ 1441342 h 3378631"/>
              <a:gd name="connsiteX5" fmla="*/ 322407 w 3422980"/>
              <a:gd name="connsiteY5" fmla="*/ 1627322 h 3378631"/>
              <a:gd name="connsiteX6" fmla="*/ 260414 w 3422980"/>
              <a:gd name="connsiteY6" fmla="*/ 1720312 h 3378631"/>
              <a:gd name="connsiteX7" fmla="*/ 182922 w 3422980"/>
              <a:gd name="connsiteY7" fmla="*/ 1844298 h 3378631"/>
              <a:gd name="connsiteX8" fmla="*/ 167424 w 3422980"/>
              <a:gd name="connsiteY8" fmla="*/ 1890793 h 3378631"/>
              <a:gd name="connsiteX9" fmla="*/ 136427 w 3422980"/>
              <a:gd name="connsiteY9" fmla="*/ 1937288 h 3378631"/>
              <a:gd name="connsiteX10" fmla="*/ 105431 w 3422980"/>
              <a:gd name="connsiteY10" fmla="*/ 1999281 h 3378631"/>
              <a:gd name="connsiteX11" fmla="*/ 89933 w 3422980"/>
              <a:gd name="connsiteY11" fmla="*/ 2076773 h 3378631"/>
              <a:gd name="connsiteX12" fmla="*/ 74434 w 3422980"/>
              <a:gd name="connsiteY12" fmla="*/ 2123268 h 3378631"/>
              <a:gd name="connsiteX13" fmla="*/ 120929 w 3422980"/>
              <a:gd name="connsiteY13" fmla="*/ 2665709 h 3378631"/>
              <a:gd name="connsiteX14" fmla="*/ 136427 w 3422980"/>
              <a:gd name="connsiteY14" fmla="*/ 2727702 h 3378631"/>
              <a:gd name="connsiteX15" fmla="*/ 229417 w 3422980"/>
              <a:gd name="connsiteY15" fmla="*/ 2836190 h 3378631"/>
              <a:gd name="connsiteX16" fmla="*/ 291411 w 3422980"/>
              <a:gd name="connsiteY16" fmla="*/ 2898183 h 3378631"/>
              <a:gd name="connsiteX17" fmla="*/ 322407 w 3422980"/>
              <a:gd name="connsiteY17" fmla="*/ 2944678 h 3378631"/>
              <a:gd name="connsiteX18" fmla="*/ 384400 w 3422980"/>
              <a:gd name="connsiteY18" fmla="*/ 2975675 h 3378631"/>
              <a:gd name="connsiteX19" fmla="*/ 446394 w 3422980"/>
              <a:gd name="connsiteY19" fmla="*/ 3022170 h 3378631"/>
              <a:gd name="connsiteX20" fmla="*/ 508387 w 3422980"/>
              <a:gd name="connsiteY20" fmla="*/ 3084163 h 3378631"/>
              <a:gd name="connsiteX21" fmla="*/ 585878 w 3422980"/>
              <a:gd name="connsiteY21" fmla="*/ 3115159 h 3378631"/>
              <a:gd name="connsiteX22" fmla="*/ 678868 w 3422980"/>
              <a:gd name="connsiteY22" fmla="*/ 3161654 h 3378631"/>
              <a:gd name="connsiteX23" fmla="*/ 725363 w 3422980"/>
              <a:gd name="connsiteY23" fmla="*/ 3192651 h 3378631"/>
              <a:gd name="connsiteX24" fmla="*/ 771858 w 3422980"/>
              <a:gd name="connsiteY24" fmla="*/ 3208149 h 3378631"/>
              <a:gd name="connsiteX25" fmla="*/ 802855 w 3422980"/>
              <a:gd name="connsiteY25" fmla="*/ 3254644 h 3378631"/>
              <a:gd name="connsiteX26" fmla="*/ 864848 w 3422980"/>
              <a:gd name="connsiteY26" fmla="*/ 3270142 h 3378631"/>
              <a:gd name="connsiteX27" fmla="*/ 942339 w 3422980"/>
              <a:gd name="connsiteY27" fmla="*/ 3301139 h 3378631"/>
              <a:gd name="connsiteX28" fmla="*/ 1004333 w 3422980"/>
              <a:gd name="connsiteY28" fmla="*/ 3332136 h 3378631"/>
              <a:gd name="connsiteX29" fmla="*/ 1143817 w 3422980"/>
              <a:gd name="connsiteY29" fmla="*/ 3363132 h 3378631"/>
              <a:gd name="connsiteX30" fmla="*/ 1190312 w 3422980"/>
              <a:gd name="connsiteY30" fmla="*/ 3378631 h 3378631"/>
              <a:gd name="connsiteX31" fmla="*/ 1593268 w 3422980"/>
              <a:gd name="connsiteY31" fmla="*/ 3363132 h 3378631"/>
              <a:gd name="connsiteX32" fmla="*/ 1918733 w 3422980"/>
              <a:gd name="connsiteY32" fmla="*/ 3347634 h 3378631"/>
              <a:gd name="connsiteX33" fmla="*/ 2368183 w 3422980"/>
              <a:gd name="connsiteY33" fmla="*/ 3332136 h 3378631"/>
              <a:gd name="connsiteX34" fmla="*/ 2414678 w 3422980"/>
              <a:gd name="connsiteY34" fmla="*/ 3301139 h 3378631"/>
              <a:gd name="connsiteX35" fmla="*/ 2461173 w 3422980"/>
              <a:gd name="connsiteY35" fmla="*/ 3285641 h 3378631"/>
              <a:gd name="connsiteX36" fmla="*/ 2538665 w 3422980"/>
              <a:gd name="connsiteY36" fmla="*/ 3223648 h 3378631"/>
              <a:gd name="connsiteX37" fmla="*/ 2569661 w 3422980"/>
              <a:gd name="connsiteY37" fmla="*/ 3177153 h 3378631"/>
              <a:gd name="connsiteX38" fmla="*/ 2616156 w 3422980"/>
              <a:gd name="connsiteY38" fmla="*/ 3146156 h 3378631"/>
              <a:gd name="connsiteX39" fmla="*/ 2678150 w 3422980"/>
              <a:gd name="connsiteY39" fmla="*/ 3084163 h 3378631"/>
              <a:gd name="connsiteX40" fmla="*/ 2724644 w 3422980"/>
              <a:gd name="connsiteY40" fmla="*/ 3053166 h 3378631"/>
              <a:gd name="connsiteX41" fmla="*/ 2740143 w 3422980"/>
              <a:gd name="connsiteY41" fmla="*/ 3006671 h 3378631"/>
              <a:gd name="connsiteX42" fmla="*/ 2786638 w 3422980"/>
              <a:gd name="connsiteY42" fmla="*/ 2913681 h 3378631"/>
              <a:gd name="connsiteX43" fmla="*/ 2802136 w 3422980"/>
              <a:gd name="connsiteY43" fmla="*/ 2820692 h 3378631"/>
              <a:gd name="connsiteX44" fmla="*/ 2817634 w 3422980"/>
              <a:gd name="connsiteY44" fmla="*/ 2774197 h 3378631"/>
              <a:gd name="connsiteX45" fmla="*/ 2833133 w 3422980"/>
              <a:gd name="connsiteY45" fmla="*/ 2681207 h 3378631"/>
              <a:gd name="connsiteX46" fmla="*/ 2848631 w 3422980"/>
              <a:gd name="connsiteY46" fmla="*/ 2603715 h 3378631"/>
              <a:gd name="connsiteX47" fmla="*/ 2879627 w 3422980"/>
              <a:gd name="connsiteY47" fmla="*/ 2417736 h 3378631"/>
              <a:gd name="connsiteX48" fmla="*/ 2926122 w 3422980"/>
              <a:gd name="connsiteY48" fmla="*/ 2262753 h 3378631"/>
              <a:gd name="connsiteX49" fmla="*/ 3003614 w 3422980"/>
              <a:gd name="connsiteY49" fmla="*/ 1968285 h 3378631"/>
              <a:gd name="connsiteX50" fmla="*/ 3019112 w 3422980"/>
              <a:gd name="connsiteY50" fmla="*/ 1875295 h 3378631"/>
              <a:gd name="connsiteX51" fmla="*/ 3081105 w 3422980"/>
              <a:gd name="connsiteY51" fmla="*/ 1720312 h 3378631"/>
              <a:gd name="connsiteX52" fmla="*/ 3127600 w 3422980"/>
              <a:gd name="connsiteY52" fmla="*/ 1580827 h 3378631"/>
              <a:gd name="connsiteX53" fmla="*/ 3143099 w 3422980"/>
              <a:gd name="connsiteY53" fmla="*/ 1534332 h 3378631"/>
              <a:gd name="connsiteX54" fmla="*/ 3158597 w 3422980"/>
              <a:gd name="connsiteY54" fmla="*/ 1472339 h 3378631"/>
              <a:gd name="connsiteX55" fmla="*/ 3189594 w 3422980"/>
              <a:gd name="connsiteY55" fmla="*/ 1425844 h 3378631"/>
              <a:gd name="connsiteX56" fmla="*/ 3236089 w 3422980"/>
              <a:gd name="connsiteY56" fmla="*/ 1286359 h 3378631"/>
              <a:gd name="connsiteX57" fmla="*/ 3282583 w 3422980"/>
              <a:gd name="connsiteY57" fmla="*/ 1131376 h 3378631"/>
              <a:gd name="connsiteX58" fmla="*/ 3329078 w 3422980"/>
              <a:gd name="connsiteY58" fmla="*/ 1022888 h 3378631"/>
              <a:gd name="connsiteX59" fmla="*/ 3375573 w 3422980"/>
              <a:gd name="connsiteY59" fmla="*/ 914400 h 3378631"/>
              <a:gd name="connsiteX60" fmla="*/ 3375573 w 3422980"/>
              <a:gd name="connsiteY60" fmla="*/ 92990 h 3378631"/>
              <a:gd name="connsiteX61" fmla="*/ 3360075 w 3422980"/>
              <a:gd name="connsiteY61" fmla="*/ 46495 h 3378631"/>
              <a:gd name="connsiteX62" fmla="*/ 3298082 w 3422980"/>
              <a:gd name="connsiteY62" fmla="*/ 30997 h 3378631"/>
              <a:gd name="connsiteX63" fmla="*/ 3220590 w 3422980"/>
              <a:gd name="connsiteY63" fmla="*/ 0 h 3378631"/>
              <a:gd name="connsiteX64" fmla="*/ 2709146 w 3422980"/>
              <a:gd name="connsiteY64" fmla="*/ 30997 h 3378631"/>
              <a:gd name="connsiteX65" fmla="*/ 2616156 w 3422980"/>
              <a:gd name="connsiteY65" fmla="*/ 61993 h 3378631"/>
              <a:gd name="connsiteX66" fmla="*/ 2569661 w 3422980"/>
              <a:gd name="connsiteY66" fmla="*/ 92990 h 3378631"/>
              <a:gd name="connsiteX67" fmla="*/ 2507668 w 3422980"/>
              <a:gd name="connsiteY67" fmla="*/ 185980 h 3378631"/>
              <a:gd name="connsiteX68" fmla="*/ 2461173 w 3422980"/>
              <a:gd name="connsiteY68" fmla="*/ 232475 h 3378631"/>
              <a:gd name="connsiteX69" fmla="*/ 2399180 w 3422980"/>
              <a:gd name="connsiteY69" fmla="*/ 309966 h 3378631"/>
              <a:gd name="connsiteX70" fmla="*/ 2368183 w 3422980"/>
              <a:gd name="connsiteY70" fmla="*/ 356461 h 3378631"/>
              <a:gd name="connsiteX71" fmla="*/ 2275194 w 3422980"/>
              <a:gd name="connsiteY71" fmla="*/ 449451 h 3378631"/>
              <a:gd name="connsiteX72" fmla="*/ 2228699 w 3422980"/>
              <a:gd name="connsiteY72" fmla="*/ 542441 h 3378631"/>
              <a:gd name="connsiteX73" fmla="*/ 2213200 w 3422980"/>
              <a:gd name="connsiteY73" fmla="*/ 588936 h 3378631"/>
              <a:gd name="connsiteX74" fmla="*/ 2166705 w 3422980"/>
              <a:gd name="connsiteY74" fmla="*/ 604434 h 3378631"/>
              <a:gd name="connsiteX75" fmla="*/ 2089214 w 3422980"/>
              <a:gd name="connsiteY75" fmla="*/ 712922 h 3378631"/>
              <a:gd name="connsiteX76" fmla="*/ 1996224 w 3422980"/>
              <a:gd name="connsiteY76" fmla="*/ 805912 h 3378631"/>
              <a:gd name="connsiteX77" fmla="*/ 1887736 w 3422980"/>
              <a:gd name="connsiteY77" fmla="*/ 867905 h 3378631"/>
              <a:gd name="connsiteX78" fmla="*/ 1794746 w 3422980"/>
              <a:gd name="connsiteY78" fmla="*/ 929898 h 3378631"/>
              <a:gd name="connsiteX79" fmla="*/ 1701756 w 3422980"/>
              <a:gd name="connsiteY79" fmla="*/ 960895 h 3378631"/>
              <a:gd name="connsiteX80" fmla="*/ 1655261 w 3422980"/>
              <a:gd name="connsiteY80" fmla="*/ 991892 h 3378631"/>
              <a:gd name="connsiteX81" fmla="*/ 1608766 w 3422980"/>
              <a:gd name="connsiteY81" fmla="*/ 1007390 h 3378631"/>
              <a:gd name="connsiteX82" fmla="*/ 973336 w 3422980"/>
              <a:gd name="connsiteY82" fmla="*/ 1022888 h 3378631"/>
              <a:gd name="connsiteX83" fmla="*/ 849350 w 3422980"/>
              <a:gd name="connsiteY83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523885 w 3422980"/>
              <a:gd name="connsiteY3" fmla="*/ 1425844 h 3378631"/>
              <a:gd name="connsiteX4" fmla="*/ 322407 w 3422980"/>
              <a:gd name="connsiteY4" fmla="*/ 1627322 h 3378631"/>
              <a:gd name="connsiteX5" fmla="*/ 260414 w 3422980"/>
              <a:gd name="connsiteY5" fmla="*/ 1720312 h 3378631"/>
              <a:gd name="connsiteX6" fmla="*/ 182922 w 3422980"/>
              <a:gd name="connsiteY6" fmla="*/ 1844298 h 3378631"/>
              <a:gd name="connsiteX7" fmla="*/ 167424 w 3422980"/>
              <a:gd name="connsiteY7" fmla="*/ 1890793 h 3378631"/>
              <a:gd name="connsiteX8" fmla="*/ 136427 w 3422980"/>
              <a:gd name="connsiteY8" fmla="*/ 1937288 h 3378631"/>
              <a:gd name="connsiteX9" fmla="*/ 105431 w 3422980"/>
              <a:gd name="connsiteY9" fmla="*/ 1999281 h 3378631"/>
              <a:gd name="connsiteX10" fmla="*/ 89933 w 3422980"/>
              <a:gd name="connsiteY10" fmla="*/ 2076773 h 3378631"/>
              <a:gd name="connsiteX11" fmla="*/ 74434 w 3422980"/>
              <a:gd name="connsiteY11" fmla="*/ 2123268 h 3378631"/>
              <a:gd name="connsiteX12" fmla="*/ 120929 w 3422980"/>
              <a:gd name="connsiteY12" fmla="*/ 2665709 h 3378631"/>
              <a:gd name="connsiteX13" fmla="*/ 136427 w 3422980"/>
              <a:gd name="connsiteY13" fmla="*/ 2727702 h 3378631"/>
              <a:gd name="connsiteX14" fmla="*/ 229417 w 3422980"/>
              <a:gd name="connsiteY14" fmla="*/ 2836190 h 3378631"/>
              <a:gd name="connsiteX15" fmla="*/ 291411 w 3422980"/>
              <a:gd name="connsiteY15" fmla="*/ 2898183 h 3378631"/>
              <a:gd name="connsiteX16" fmla="*/ 322407 w 3422980"/>
              <a:gd name="connsiteY16" fmla="*/ 2944678 h 3378631"/>
              <a:gd name="connsiteX17" fmla="*/ 384400 w 3422980"/>
              <a:gd name="connsiteY17" fmla="*/ 2975675 h 3378631"/>
              <a:gd name="connsiteX18" fmla="*/ 446394 w 3422980"/>
              <a:gd name="connsiteY18" fmla="*/ 3022170 h 3378631"/>
              <a:gd name="connsiteX19" fmla="*/ 508387 w 3422980"/>
              <a:gd name="connsiteY19" fmla="*/ 3084163 h 3378631"/>
              <a:gd name="connsiteX20" fmla="*/ 585878 w 3422980"/>
              <a:gd name="connsiteY20" fmla="*/ 3115159 h 3378631"/>
              <a:gd name="connsiteX21" fmla="*/ 678868 w 3422980"/>
              <a:gd name="connsiteY21" fmla="*/ 3161654 h 3378631"/>
              <a:gd name="connsiteX22" fmla="*/ 725363 w 3422980"/>
              <a:gd name="connsiteY22" fmla="*/ 3192651 h 3378631"/>
              <a:gd name="connsiteX23" fmla="*/ 771858 w 3422980"/>
              <a:gd name="connsiteY23" fmla="*/ 3208149 h 3378631"/>
              <a:gd name="connsiteX24" fmla="*/ 802855 w 3422980"/>
              <a:gd name="connsiteY24" fmla="*/ 3254644 h 3378631"/>
              <a:gd name="connsiteX25" fmla="*/ 864848 w 3422980"/>
              <a:gd name="connsiteY25" fmla="*/ 3270142 h 3378631"/>
              <a:gd name="connsiteX26" fmla="*/ 942339 w 3422980"/>
              <a:gd name="connsiteY26" fmla="*/ 3301139 h 3378631"/>
              <a:gd name="connsiteX27" fmla="*/ 1004333 w 3422980"/>
              <a:gd name="connsiteY27" fmla="*/ 3332136 h 3378631"/>
              <a:gd name="connsiteX28" fmla="*/ 1143817 w 3422980"/>
              <a:gd name="connsiteY28" fmla="*/ 3363132 h 3378631"/>
              <a:gd name="connsiteX29" fmla="*/ 1190312 w 3422980"/>
              <a:gd name="connsiteY29" fmla="*/ 3378631 h 3378631"/>
              <a:gd name="connsiteX30" fmla="*/ 1593268 w 3422980"/>
              <a:gd name="connsiteY30" fmla="*/ 3363132 h 3378631"/>
              <a:gd name="connsiteX31" fmla="*/ 1918733 w 3422980"/>
              <a:gd name="connsiteY31" fmla="*/ 3347634 h 3378631"/>
              <a:gd name="connsiteX32" fmla="*/ 2368183 w 3422980"/>
              <a:gd name="connsiteY32" fmla="*/ 3332136 h 3378631"/>
              <a:gd name="connsiteX33" fmla="*/ 2414678 w 3422980"/>
              <a:gd name="connsiteY33" fmla="*/ 3301139 h 3378631"/>
              <a:gd name="connsiteX34" fmla="*/ 2461173 w 3422980"/>
              <a:gd name="connsiteY34" fmla="*/ 3285641 h 3378631"/>
              <a:gd name="connsiteX35" fmla="*/ 2538665 w 3422980"/>
              <a:gd name="connsiteY35" fmla="*/ 3223648 h 3378631"/>
              <a:gd name="connsiteX36" fmla="*/ 2569661 w 3422980"/>
              <a:gd name="connsiteY36" fmla="*/ 3177153 h 3378631"/>
              <a:gd name="connsiteX37" fmla="*/ 2616156 w 3422980"/>
              <a:gd name="connsiteY37" fmla="*/ 3146156 h 3378631"/>
              <a:gd name="connsiteX38" fmla="*/ 2678150 w 3422980"/>
              <a:gd name="connsiteY38" fmla="*/ 3084163 h 3378631"/>
              <a:gd name="connsiteX39" fmla="*/ 2724644 w 3422980"/>
              <a:gd name="connsiteY39" fmla="*/ 3053166 h 3378631"/>
              <a:gd name="connsiteX40" fmla="*/ 2740143 w 3422980"/>
              <a:gd name="connsiteY40" fmla="*/ 3006671 h 3378631"/>
              <a:gd name="connsiteX41" fmla="*/ 2786638 w 3422980"/>
              <a:gd name="connsiteY41" fmla="*/ 2913681 h 3378631"/>
              <a:gd name="connsiteX42" fmla="*/ 2802136 w 3422980"/>
              <a:gd name="connsiteY42" fmla="*/ 2820692 h 3378631"/>
              <a:gd name="connsiteX43" fmla="*/ 2817634 w 3422980"/>
              <a:gd name="connsiteY43" fmla="*/ 2774197 h 3378631"/>
              <a:gd name="connsiteX44" fmla="*/ 2833133 w 3422980"/>
              <a:gd name="connsiteY44" fmla="*/ 2681207 h 3378631"/>
              <a:gd name="connsiteX45" fmla="*/ 2848631 w 3422980"/>
              <a:gd name="connsiteY45" fmla="*/ 2603715 h 3378631"/>
              <a:gd name="connsiteX46" fmla="*/ 2879627 w 3422980"/>
              <a:gd name="connsiteY46" fmla="*/ 2417736 h 3378631"/>
              <a:gd name="connsiteX47" fmla="*/ 2926122 w 3422980"/>
              <a:gd name="connsiteY47" fmla="*/ 2262753 h 3378631"/>
              <a:gd name="connsiteX48" fmla="*/ 3003614 w 3422980"/>
              <a:gd name="connsiteY48" fmla="*/ 1968285 h 3378631"/>
              <a:gd name="connsiteX49" fmla="*/ 3019112 w 3422980"/>
              <a:gd name="connsiteY49" fmla="*/ 1875295 h 3378631"/>
              <a:gd name="connsiteX50" fmla="*/ 3081105 w 3422980"/>
              <a:gd name="connsiteY50" fmla="*/ 1720312 h 3378631"/>
              <a:gd name="connsiteX51" fmla="*/ 3127600 w 3422980"/>
              <a:gd name="connsiteY51" fmla="*/ 1580827 h 3378631"/>
              <a:gd name="connsiteX52" fmla="*/ 3143099 w 3422980"/>
              <a:gd name="connsiteY52" fmla="*/ 1534332 h 3378631"/>
              <a:gd name="connsiteX53" fmla="*/ 3158597 w 3422980"/>
              <a:gd name="connsiteY53" fmla="*/ 1472339 h 3378631"/>
              <a:gd name="connsiteX54" fmla="*/ 3189594 w 3422980"/>
              <a:gd name="connsiteY54" fmla="*/ 1425844 h 3378631"/>
              <a:gd name="connsiteX55" fmla="*/ 3236089 w 3422980"/>
              <a:gd name="connsiteY55" fmla="*/ 1286359 h 3378631"/>
              <a:gd name="connsiteX56" fmla="*/ 3282583 w 3422980"/>
              <a:gd name="connsiteY56" fmla="*/ 1131376 h 3378631"/>
              <a:gd name="connsiteX57" fmla="*/ 3329078 w 3422980"/>
              <a:gd name="connsiteY57" fmla="*/ 1022888 h 3378631"/>
              <a:gd name="connsiteX58" fmla="*/ 3375573 w 3422980"/>
              <a:gd name="connsiteY58" fmla="*/ 914400 h 3378631"/>
              <a:gd name="connsiteX59" fmla="*/ 3375573 w 3422980"/>
              <a:gd name="connsiteY59" fmla="*/ 92990 h 3378631"/>
              <a:gd name="connsiteX60" fmla="*/ 3360075 w 3422980"/>
              <a:gd name="connsiteY60" fmla="*/ 46495 h 3378631"/>
              <a:gd name="connsiteX61" fmla="*/ 3298082 w 3422980"/>
              <a:gd name="connsiteY61" fmla="*/ 30997 h 3378631"/>
              <a:gd name="connsiteX62" fmla="*/ 3220590 w 3422980"/>
              <a:gd name="connsiteY62" fmla="*/ 0 h 3378631"/>
              <a:gd name="connsiteX63" fmla="*/ 2709146 w 3422980"/>
              <a:gd name="connsiteY63" fmla="*/ 30997 h 3378631"/>
              <a:gd name="connsiteX64" fmla="*/ 2616156 w 3422980"/>
              <a:gd name="connsiteY64" fmla="*/ 61993 h 3378631"/>
              <a:gd name="connsiteX65" fmla="*/ 2569661 w 3422980"/>
              <a:gd name="connsiteY65" fmla="*/ 92990 h 3378631"/>
              <a:gd name="connsiteX66" fmla="*/ 2507668 w 3422980"/>
              <a:gd name="connsiteY66" fmla="*/ 185980 h 3378631"/>
              <a:gd name="connsiteX67" fmla="*/ 2461173 w 3422980"/>
              <a:gd name="connsiteY67" fmla="*/ 232475 h 3378631"/>
              <a:gd name="connsiteX68" fmla="*/ 2399180 w 3422980"/>
              <a:gd name="connsiteY68" fmla="*/ 309966 h 3378631"/>
              <a:gd name="connsiteX69" fmla="*/ 2368183 w 3422980"/>
              <a:gd name="connsiteY69" fmla="*/ 356461 h 3378631"/>
              <a:gd name="connsiteX70" fmla="*/ 2275194 w 3422980"/>
              <a:gd name="connsiteY70" fmla="*/ 449451 h 3378631"/>
              <a:gd name="connsiteX71" fmla="*/ 2228699 w 3422980"/>
              <a:gd name="connsiteY71" fmla="*/ 542441 h 3378631"/>
              <a:gd name="connsiteX72" fmla="*/ 2213200 w 3422980"/>
              <a:gd name="connsiteY72" fmla="*/ 588936 h 3378631"/>
              <a:gd name="connsiteX73" fmla="*/ 2166705 w 3422980"/>
              <a:gd name="connsiteY73" fmla="*/ 604434 h 3378631"/>
              <a:gd name="connsiteX74" fmla="*/ 2089214 w 3422980"/>
              <a:gd name="connsiteY74" fmla="*/ 712922 h 3378631"/>
              <a:gd name="connsiteX75" fmla="*/ 1996224 w 3422980"/>
              <a:gd name="connsiteY75" fmla="*/ 805912 h 3378631"/>
              <a:gd name="connsiteX76" fmla="*/ 1887736 w 3422980"/>
              <a:gd name="connsiteY76" fmla="*/ 867905 h 3378631"/>
              <a:gd name="connsiteX77" fmla="*/ 1794746 w 3422980"/>
              <a:gd name="connsiteY77" fmla="*/ 929898 h 3378631"/>
              <a:gd name="connsiteX78" fmla="*/ 1701756 w 3422980"/>
              <a:gd name="connsiteY78" fmla="*/ 960895 h 3378631"/>
              <a:gd name="connsiteX79" fmla="*/ 1655261 w 3422980"/>
              <a:gd name="connsiteY79" fmla="*/ 991892 h 3378631"/>
              <a:gd name="connsiteX80" fmla="*/ 1608766 w 3422980"/>
              <a:gd name="connsiteY80" fmla="*/ 1007390 h 3378631"/>
              <a:gd name="connsiteX81" fmla="*/ 973336 w 3422980"/>
              <a:gd name="connsiteY81" fmla="*/ 1022888 h 3378631"/>
              <a:gd name="connsiteX82" fmla="*/ 849350 w 3422980"/>
              <a:gd name="connsiteY82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167424 w 3422980"/>
              <a:gd name="connsiteY6" fmla="*/ 1890793 h 3378631"/>
              <a:gd name="connsiteX7" fmla="*/ 136427 w 3422980"/>
              <a:gd name="connsiteY7" fmla="*/ 1937288 h 3378631"/>
              <a:gd name="connsiteX8" fmla="*/ 105431 w 3422980"/>
              <a:gd name="connsiteY8" fmla="*/ 1999281 h 3378631"/>
              <a:gd name="connsiteX9" fmla="*/ 89933 w 3422980"/>
              <a:gd name="connsiteY9" fmla="*/ 2076773 h 3378631"/>
              <a:gd name="connsiteX10" fmla="*/ 74434 w 3422980"/>
              <a:gd name="connsiteY10" fmla="*/ 2123268 h 3378631"/>
              <a:gd name="connsiteX11" fmla="*/ 120929 w 3422980"/>
              <a:gd name="connsiteY11" fmla="*/ 2665709 h 3378631"/>
              <a:gd name="connsiteX12" fmla="*/ 136427 w 3422980"/>
              <a:gd name="connsiteY12" fmla="*/ 2727702 h 3378631"/>
              <a:gd name="connsiteX13" fmla="*/ 229417 w 3422980"/>
              <a:gd name="connsiteY13" fmla="*/ 2836190 h 3378631"/>
              <a:gd name="connsiteX14" fmla="*/ 291411 w 3422980"/>
              <a:gd name="connsiteY14" fmla="*/ 2898183 h 3378631"/>
              <a:gd name="connsiteX15" fmla="*/ 322407 w 3422980"/>
              <a:gd name="connsiteY15" fmla="*/ 2944678 h 3378631"/>
              <a:gd name="connsiteX16" fmla="*/ 384400 w 3422980"/>
              <a:gd name="connsiteY16" fmla="*/ 2975675 h 3378631"/>
              <a:gd name="connsiteX17" fmla="*/ 446394 w 3422980"/>
              <a:gd name="connsiteY17" fmla="*/ 3022170 h 3378631"/>
              <a:gd name="connsiteX18" fmla="*/ 508387 w 3422980"/>
              <a:gd name="connsiteY18" fmla="*/ 3084163 h 3378631"/>
              <a:gd name="connsiteX19" fmla="*/ 585878 w 3422980"/>
              <a:gd name="connsiteY19" fmla="*/ 3115159 h 3378631"/>
              <a:gd name="connsiteX20" fmla="*/ 678868 w 3422980"/>
              <a:gd name="connsiteY20" fmla="*/ 3161654 h 3378631"/>
              <a:gd name="connsiteX21" fmla="*/ 725363 w 3422980"/>
              <a:gd name="connsiteY21" fmla="*/ 3192651 h 3378631"/>
              <a:gd name="connsiteX22" fmla="*/ 771858 w 3422980"/>
              <a:gd name="connsiteY22" fmla="*/ 3208149 h 3378631"/>
              <a:gd name="connsiteX23" fmla="*/ 802855 w 3422980"/>
              <a:gd name="connsiteY23" fmla="*/ 3254644 h 3378631"/>
              <a:gd name="connsiteX24" fmla="*/ 864848 w 3422980"/>
              <a:gd name="connsiteY24" fmla="*/ 3270142 h 3378631"/>
              <a:gd name="connsiteX25" fmla="*/ 942339 w 3422980"/>
              <a:gd name="connsiteY25" fmla="*/ 3301139 h 3378631"/>
              <a:gd name="connsiteX26" fmla="*/ 1004333 w 3422980"/>
              <a:gd name="connsiteY26" fmla="*/ 3332136 h 3378631"/>
              <a:gd name="connsiteX27" fmla="*/ 1143817 w 3422980"/>
              <a:gd name="connsiteY27" fmla="*/ 3363132 h 3378631"/>
              <a:gd name="connsiteX28" fmla="*/ 1190312 w 3422980"/>
              <a:gd name="connsiteY28" fmla="*/ 3378631 h 3378631"/>
              <a:gd name="connsiteX29" fmla="*/ 1593268 w 3422980"/>
              <a:gd name="connsiteY29" fmla="*/ 3363132 h 3378631"/>
              <a:gd name="connsiteX30" fmla="*/ 1918733 w 3422980"/>
              <a:gd name="connsiteY30" fmla="*/ 3347634 h 3378631"/>
              <a:gd name="connsiteX31" fmla="*/ 2368183 w 3422980"/>
              <a:gd name="connsiteY31" fmla="*/ 3332136 h 3378631"/>
              <a:gd name="connsiteX32" fmla="*/ 2414678 w 3422980"/>
              <a:gd name="connsiteY32" fmla="*/ 3301139 h 3378631"/>
              <a:gd name="connsiteX33" fmla="*/ 2461173 w 3422980"/>
              <a:gd name="connsiteY33" fmla="*/ 3285641 h 3378631"/>
              <a:gd name="connsiteX34" fmla="*/ 2538665 w 3422980"/>
              <a:gd name="connsiteY34" fmla="*/ 3223648 h 3378631"/>
              <a:gd name="connsiteX35" fmla="*/ 2569661 w 3422980"/>
              <a:gd name="connsiteY35" fmla="*/ 3177153 h 3378631"/>
              <a:gd name="connsiteX36" fmla="*/ 2616156 w 3422980"/>
              <a:gd name="connsiteY36" fmla="*/ 3146156 h 3378631"/>
              <a:gd name="connsiteX37" fmla="*/ 2678150 w 3422980"/>
              <a:gd name="connsiteY37" fmla="*/ 3084163 h 3378631"/>
              <a:gd name="connsiteX38" fmla="*/ 2724644 w 3422980"/>
              <a:gd name="connsiteY38" fmla="*/ 3053166 h 3378631"/>
              <a:gd name="connsiteX39" fmla="*/ 2740143 w 3422980"/>
              <a:gd name="connsiteY39" fmla="*/ 3006671 h 3378631"/>
              <a:gd name="connsiteX40" fmla="*/ 2786638 w 3422980"/>
              <a:gd name="connsiteY40" fmla="*/ 2913681 h 3378631"/>
              <a:gd name="connsiteX41" fmla="*/ 2802136 w 3422980"/>
              <a:gd name="connsiteY41" fmla="*/ 2820692 h 3378631"/>
              <a:gd name="connsiteX42" fmla="*/ 2817634 w 3422980"/>
              <a:gd name="connsiteY42" fmla="*/ 2774197 h 3378631"/>
              <a:gd name="connsiteX43" fmla="*/ 2833133 w 3422980"/>
              <a:gd name="connsiteY43" fmla="*/ 2681207 h 3378631"/>
              <a:gd name="connsiteX44" fmla="*/ 2848631 w 3422980"/>
              <a:gd name="connsiteY44" fmla="*/ 2603715 h 3378631"/>
              <a:gd name="connsiteX45" fmla="*/ 2879627 w 3422980"/>
              <a:gd name="connsiteY45" fmla="*/ 2417736 h 3378631"/>
              <a:gd name="connsiteX46" fmla="*/ 2926122 w 3422980"/>
              <a:gd name="connsiteY46" fmla="*/ 2262753 h 3378631"/>
              <a:gd name="connsiteX47" fmla="*/ 3003614 w 3422980"/>
              <a:gd name="connsiteY47" fmla="*/ 1968285 h 3378631"/>
              <a:gd name="connsiteX48" fmla="*/ 3019112 w 3422980"/>
              <a:gd name="connsiteY48" fmla="*/ 1875295 h 3378631"/>
              <a:gd name="connsiteX49" fmla="*/ 3081105 w 3422980"/>
              <a:gd name="connsiteY49" fmla="*/ 1720312 h 3378631"/>
              <a:gd name="connsiteX50" fmla="*/ 3127600 w 3422980"/>
              <a:gd name="connsiteY50" fmla="*/ 1580827 h 3378631"/>
              <a:gd name="connsiteX51" fmla="*/ 3143099 w 3422980"/>
              <a:gd name="connsiteY51" fmla="*/ 1534332 h 3378631"/>
              <a:gd name="connsiteX52" fmla="*/ 3158597 w 3422980"/>
              <a:gd name="connsiteY52" fmla="*/ 1472339 h 3378631"/>
              <a:gd name="connsiteX53" fmla="*/ 3189594 w 3422980"/>
              <a:gd name="connsiteY53" fmla="*/ 1425844 h 3378631"/>
              <a:gd name="connsiteX54" fmla="*/ 3236089 w 3422980"/>
              <a:gd name="connsiteY54" fmla="*/ 1286359 h 3378631"/>
              <a:gd name="connsiteX55" fmla="*/ 3282583 w 3422980"/>
              <a:gd name="connsiteY55" fmla="*/ 1131376 h 3378631"/>
              <a:gd name="connsiteX56" fmla="*/ 3329078 w 3422980"/>
              <a:gd name="connsiteY56" fmla="*/ 1022888 h 3378631"/>
              <a:gd name="connsiteX57" fmla="*/ 3375573 w 3422980"/>
              <a:gd name="connsiteY57" fmla="*/ 914400 h 3378631"/>
              <a:gd name="connsiteX58" fmla="*/ 3375573 w 3422980"/>
              <a:gd name="connsiteY58" fmla="*/ 92990 h 3378631"/>
              <a:gd name="connsiteX59" fmla="*/ 3360075 w 3422980"/>
              <a:gd name="connsiteY59" fmla="*/ 46495 h 3378631"/>
              <a:gd name="connsiteX60" fmla="*/ 3298082 w 3422980"/>
              <a:gd name="connsiteY60" fmla="*/ 30997 h 3378631"/>
              <a:gd name="connsiteX61" fmla="*/ 3220590 w 3422980"/>
              <a:gd name="connsiteY61" fmla="*/ 0 h 3378631"/>
              <a:gd name="connsiteX62" fmla="*/ 2709146 w 3422980"/>
              <a:gd name="connsiteY62" fmla="*/ 30997 h 3378631"/>
              <a:gd name="connsiteX63" fmla="*/ 2616156 w 3422980"/>
              <a:gd name="connsiteY63" fmla="*/ 61993 h 3378631"/>
              <a:gd name="connsiteX64" fmla="*/ 2569661 w 3422980"/>
              <a:gd name="connsiteY64" fmla="*/ 92990 h 3378631"/>
              <a:gd name="connsiteX65" fmla="*/ 2507668 w 3422980"/>
              <a:gd name="connsiteY65" fmla="*/ 185980 h 3378631"/>
              <a:gd name="connsiteX66" fmla="*/ 2461173 w 3422980"/>
              <a:gd name="connsiteY66" fmla="*/ 232475 h 3378631"/>
              <a:gd name="connsiteX67" fmla="*/ 2399180 w 3422980"/>
              <a:gd name="connsiteY67" fmla="*/ 309966 h 3378631"/>
              <a:gd name="connsiteX68" fmla="*/ 2368183 w 3422980"/>
              <a:gd name="connsiteY68" fmla="*/ 356461 h 3378631"/>
              <a:gd name="connsiteX69" fmla="*/ 2275194 w 3422980"/>
              <a:gd name="connsiteY69" fmla="*/ 449451 h 3378631"/>
              <a:gd name="connsiteX70" fmla="*/ 2228699 w 3422980"/>
              <a:gd name="connsiteY70" fmla="*/ 542441 h 3378631"/>
              <a:gd name="connsiteX71" fmla="*/ 2213200 w 3422980"/>
              <a:gd name="connsiteY71" fmla="*/ 588936 h 3378631"/>
              <a:gd name="connsiteX72" fmla="*/ 2166705 w 3422980"/>
              <a:gd name="connsiteY72" fmla="*/ 604434 h 3378631"/>
              <a:gd name="connsiteX73" fmla="*/ 2089214 w 3422980"/>
              <a:gd name="connsiteY73" fmla="*/ 712922 h 3378631"/>
              <a:gd name="connsiteX74" fmla="*/ 1996224 w 3422980"/>
              <a:gd name="connsiteY74" fmla="*/ 805912 h 3378631"/>
              <a:gd name="connsiteX75" fmla="*/ 1887736 w 3422980"/>
              <a:gd name="connsiteY75" fmla="*/ 867905 h 3378631"/>
              <a:gd name="connsiteX76" fmla="*/ 1794746 w 3422980"/>
              <a:gd name="connsiteY76" fmla="*/ 929898 h 3378631"/>
              <a:gd name="connsiteX77" fmla="*/ 1701756 w 3422980"/>
              <a:gd name="connsiteY77" fmla="*/ 960895 h 3378631"/>
              <a:gd name="connsiteX78" fmla="*/ 1655261 w 3422980"/>
              <a:gd name="connsiteY78" fmla="*/ 991892 h 3378631"/>
              <a:gd name="connsiteX79" fmla="*/ 1608766 w 3422980"/>
              <a:gd name="connsiteY79" fmla="*/ 1007390 h 3378631"/>
              <a:gd name="connsiteX80" fmla="*/ 973336 w 3422980"/>
              <a:gd name="connsiteY80" fmla="*/ 1022888 h 3378631"/>
              <a:gd name="connsiteX81" fmla="*/ 849350 w 3422980"/>
              <a:gd name="connsiteY81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167424 w 3422980"/>
              <a:gd name="connsiteY6" fmla="*/ 1890793 h 3378631"/>
              <a:gd name="connsiteX7" fmla="*/ 105431 w 3422980"/>
              <a:gd name="connsiteY7" fmla="*/ 1999281 h 3378631"/>
              <a:gd name="connsiteX8" fmla="*/ 89933 w 3422980"/>
              <a:gd name="connsiteY8" fmla="*/ 2076773 h 3378631"/>
              <a:gd name="connsiteX9" fmla="*/ 74434 w 3422980"/>
              <a:gd name="connsiteY9" fmla="*/ 2123268 h 3378631"/>
              <a:gd name="connsiteX10" fmla="*/ 120929 w 3422980"/>
              <a:gd name="connsiteY10" fmla="*/ 2665709 h 3378631"/>
              <a:gd name="connsiteX11" fmla="*/ 136427 w 3422980"/>
              <a:gd name="connsiteY11" fmla="*/ 2727702 h 3378631"/>
              <a:gd name="connsiteX12" fmla="*/ 229417 w 3422980"/>
              <a:gd name="connsiteY12" fmla="*/ 2836190 h 3378631"/>
              <a:gd name="connsiteX13" fmla="*/ 291411 w 3422980"/>
              <a:gd name="connsiteY13" fmla="*/ 2898183 h 3378631"/>
              <a:gd name="connsiteX14" fmla="*/ 322407 w 3422980"/>
              <a:gd name="connsiteY14" fmla="*/ 2944678 h 3378631"/>
              <a:gd name="connsiteX15" fmla="*/ 384400 w 3422980"/>
              <a:gd name="connsiteY15" fmla="*/ 2975675 h 3378631"/>
              <a:gd name="connsiteX16" fmla="*/ 446394 w 3422980"/>
              <a:gd name="connsiteY16" fmla="*/ 3022170 h 3378631"/>
              <a:gd name="connsiteX17" fmla="*/ 508387 w 3422980"/>
              <a:gd name="connsiteY17" fmla="*/ 3084163 h 3378631"/>
              <a:gd name="connsiteX18" fmla="*/ 585878 w 3422980"/>
              <a:gd name="connsiteY18" fmla="*/ 3115159 h 3378631"/>
              <a:gd name="connsiteX19" fmla="*/ 678868 w 3422980"/>
              <a:gd name="connsiteY19" fmla="*/ 3161654 h 3378631"/>
              <a:gd name="connsiteX20" fmla="*/ 725363 w 3422980"/>
              <a:gd name="connsiteY20" fmla="*/ 3192651 h 3378631"/>
              <a:gd name="connsiteX21" fmla="*/ 771858 w 3422980"/>
              <a:gd name="connsiteY21" fmla="*/ 3208149 h 3378631"/>
              <a:gd name="connsiteX22" fmla="*/ 802855 w 3422980"/>
              <a:gd name="connsiteY22" fmla="*/ 3254644 h 3378631"/>
              <a:gd name="connsiteX23" fmla="*/ 864848 w 3422980"/>
              <a:gd name="connsiteY23" fmla="*/ 3270142 h 3378631"/>
              <a:gd name="connsiteX24" fmla="*/ 942339 w 3422980"/>
              <a:gd name="connsiteY24" fmla="*/ 3301139 h 3378631"/>
              <a:gd name="connsiteX25" fmla="*/ 1004333 w 3422980"/>
              <a:gd name="connsiteY25" fmla="*/ 3332136 h 3378631"/>
              <a:gd name="connsiteX26" fmla="*/ 1143817 w 3422980"/>
              <a:gd name="connsiteY26" fmla="*/ 3363132 h 3378631"/>
              <a:gd name="connsiteX27" fmla="*/ 1190312 w 3422980"/>
              <a:gd name="connsiteY27" fmla="*/ 3378631 h 3378631"/>
              <a:gd name="connsiteX28" fmla="*/ 1593268 w 3422980"/>
              <a:gd name="connsiteY28" fmla="*/ 3363132 h 3378631"/>
              <a:gd name="connsiteX29" fmla="*/ 1918733 w 3422980"/>
              <a:gd name="connsiteY29" fmla="*/ 3347634 h 3378631"/>
              <a:gd name="connsiteX30" fmla="*/ 2368183 w 3422980"/>
              <a:gd name="connsiteY30" fmla="*/ 3332136 h 3378631"/>
              <a:gd name="connsiteX31" fmla="*/ 2414678 w 3422980"/>
              <a:gd name="connsiteY31" fmla="*/ 3301139 h 3378631"/>
              <a:gd name="connsiteX32" fmla="*/ 2461173 w 3422980"/>
              <a:gd name="connsiteY32" fmla="*/ 3285641 h 3378631"/>
              <a:gd name="connsiteX33" fmla="*/ 2538665 w 3422980"/>
              <a:gd name="connsiteY33" fmla="*/ 3223648 h 3378631"/>
              <a:gd name="connsiteX34" fmla="*/ 2569661 w 3422980"/>
              <a:gd name="connsiteY34" fmla="*/ 3177153 h 3378631"/>
              <a:gd name="connsiteX35" fmla="*/ 2616156 w 3422980"/>
              <a:gd name="connsiteY35" fmla="*/ 3146156 h 3378631"/>
              <a:gd name="connsiteX36" fmla="*/ 2678150 w 3422980"/>
              <a:gd name="connsiteY36" fmla="*/ 3084163 h 3378631"/>
              <a:gd name="connsiteX37" fmla="*/ 2724644 w 3422980"/>
              <a:gd name="connsiteY37" fmla="*/ 3053166 h 3378631"/>
              <a:gd name="connsiteX38" fmla="*/ 2740143 w 3422980"/>
              <a:gd name="connsiteY38" fmla="*/ 3006671 h 3378631"/>
              <a:gd name="connsiteX39" fmla="*/ 2786638 w 3422980"/>
              <a:gd name="connsiteY39" fmla="*/ 2913681 h 3378631"/>
              <a:gd name="connsiteX40" fmla="*/ 2802136 w 3422980"/>
              <a:gd name="connsiteY40" fmla="*/ 2820692 h 3378631"/>
              <a:gd name="connsiteX41" fmla="*/ 2817634 w 3422980"/>
              <a:gd name="connsiteY41" fmla="*/ 2774197 h 3378631"/>
              <a:gd name="connsiteX42" fmla="*/ 2833133 w 3422980"/>
              <a:gd name="connsiteY42" fmla="*/ 2681207 h 3378631"/>
              <a:gd name="connsiteX43" fmla="*/ 2848631 w 3422980"/>
              <a:gd name="connsiteY43" fmla="*/ 2603715 h 3378631"/>
              <a:gd name="connsiteX44" fmla="*/ 2879627 w 3422980"/>
              <a:gd name="connsiteY44" fmla="*/ 2417736 h 3378631"/>
              <a:gd name="connsiteX45" fmla="*/ 2926122 w 3422980"/>
              <a:gd name="connsiteY45" fmla="*/ 2262753 h 3378631"/>
              <a:gd name="connsiteX46" fmla="*/ 3003614 w 3422980"/>
              <a:gd name="connsiteY46" fmla="*/ 1968285 h 3378631"/>
              <a:gd name="connsiteX47" fmla="*/ 3019112 w 3422980"/>
              <a:gd name="connsiteY47" fmla="*/ 1875295 h 3378631"/>
              <a:gd name="connsiteX48" fmla="*/ 3081105 w 3422980"/>
              <a:gd name="connsiteY48" fmla="*/ 1720312 h 3378631"/>
              <a:gd name="connsiteX49" fmla="*/ 3127600 w 3422980"/>
              <a:gd name="connsiteY49" fmla="*/ 1580827 h 3378631"/>
              <a:gd name="connsiteX50" fmla="*/ 3143099 w 3422980"/>
              <a:gd name="connsiteY50" fmla="*/ 1534332 h 3378631"/>
              <a:gd name="connsiteX51" fmla="*/ 3158597 w 3422980"/>
              <a:gd name="connsiteY51" fmla="*/ 1472339 h 3378631"/>
              <a:gd name="connsiteX52" fmla="*/ 3189594 w 3422980"/>
              <a:gd name="connsiteY52" fmla="*/ 1425844 h 3378631"/>
              <a:gd name="connsiteX53" fmla="*/ 3236089 w 3422980"/>
              <a:gd name="connsiteY53" fmla="*/ 1286359 h 3378631"/>
              <a:gd name="connsiteX54" fmla="*/ 3282583 w 3422980"/>
              <a:gd name="connsiteY54" fmla="*/ 1131376 h 3378631"/>
              <a:gd name="connsiteX55" fmla="*/ 3329078 w 3422980"/>
              <a:gd name="connsiteY55" fmla="*/ 1022888 h 3378631"/>
              <a:gd name="connsiteX56" fmla="*/ 3375573 w 3422980"/>
              <a:gd name="connsiteY56" fmla="*/ 914400 h 3378631"/>
              <a:gd name="connsiteX57" fmla="*/ 3375573 w 3422980"/>
              <a:gd name="connsiteY57" fmla="*/ 92990 h 3378631"/>
              <a:gd name="connsiteX58" fmla="*/ 3360075 w 3422980"/>
              <a:gd name="connsiteY58" fmla="*/ 46495 h 3378631"/>
              <a:gd name="connsiteX59" fmla="*/ 3298082 w 3422980"/>
              <a:gd name="connsiteY59" fmla="*/ 30997 h 3378631"/>
              <a:gd name="connsiteX60" fmla="*/ 3220590 w 3422980"/>
              <a:gd name="connsiteY60" fmla="*/ 0 h 3378631"/>
              <a:gd name="connsiteX61" fmla="*/ 2709146 w 3422980"/>
              <a:gd name="connsiteY61" fmla="*/ 30997 h 3378631"/>
              <a:gd name="connsiteX62" fmla="*/ 2616156 w 3422980"/>
              <a:gd name="connsiteY62" fmla="*/ 61993 h 3378631"/>
              <a:gd name="connsiteX63" fmla="*/ 2569661 w 3422980"/>
              <a:gd name="connsiteY63" fmla="*/ 92990 h 3378631"/>
              <a:gd name="connsiteX64" fmla="*/ 2507668 w 3422980"/>
              <a:gd name="connsiteY64" fmla="*/ 185980 h 3378631"/>
              <a:gd name="connsiteX65" fmla="*/ 2461173 w 3422980"/>
              <a:gd name="connsiteY65" fmla="*/ 232475 h 3378631"/>
              <a:gd name="connsiteX66" fmla="*/ 2399180 w 3422980"/>
              <a:gd name="connsiteY66" fmla="*/ 309966 h 3378631"/>
              <a:gd name="connsiteX67" fmla="*/ 2368183 w 3422980"/>
              <a:gd name="connsiteY67" fmla="*/ 356461 h 3378631"/>
              <a:gd name="connsiteX68" fmla="*/ 2275194 w 3422980"/>
              <a:gd name="connsiteY68" fmla="*/ 449451 h 3378631"/>
              <a:gd name="connsiteX69" fmla="*/ 2228699 w 3422980"/>
              <a:gd name="connsiteY69" fmla="*/ 542441 h 3378631"/>
              <a:gd name="connsiteX70" fmla="*/ 2213200 w 3422980"/>
              <a:gd name="connsiteY70" fmla="*/ 588936 h 3378631"/>
              <a:gd name="connsiteX71" fmla="*/ 2166705 w 3422980"/>
              <a:gd name="connsiteY71" fmla="*/ 604434 h 3378631"/>
              <a:gd name="connsiteX72" fmla="*/ 2089214 w 3422980"/>
              <a:gd name="connsiteY72" fmla="*/ 712922 h 3378631"/>
              <a:gd name="connsiteX73" fmla="*/ 1996224 w 3422980"/>
              <a:gd name="connsiteY73" fmla="*/ 805912 h 3378631"/>
              <a:gd name="connsiteX74" fmla="*/ 1887736 w 3422980"/>
              <a:gd name="connsiteY74" fmla="*/ 867905 h 3378631"/>
              <a:gd name="connsiteX75" fmla="*/ 1794746 w 3422980"/>
              <a:gd name="connsiteY75" fmla="*/ 929898 h 3378631"/>
              <a:gd name="connsiteX76" fmla="*/ 1701756 w 3422980"/>
              <a:gd name="connsiteY76" fmla="*/ 960895 h 3378631"/>
              <a:gd name="connsiteX77" fmla="*/ 1655261 w 3422980"/>
              <a:gd name="connsiteY77" fmla="*/ 991892 h 3378631"/>
              <a:gd name="connsiteX78" fmla="*/ 1608766 w 3422980"/>
              <a:gd name="connsiteY78" fmla="*/ 1007390 h 3378631"/>
              <a:gd name="connsiteX79" fmla="*/ 973336 w 3422980"/>
              <a:gd name="connsiteY79" fmla="*/ 1022888 h 3378631"/>
              <a:gd name="connsiteX80" fmla="*/ 849350 w 3422980"/>
              <a:gd name="connsiteY80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167424 w 3422980"/>
              <a:gd name="connsiteY6" fmla="*/ 1890793 h 3378631"/>
              <a:gd name="connsiteX7" fmla="*/ 105431 w 3422980"/>
              <a:gd name="connsiteY7" fmla="*/ 1999281 h 3378631"/>
              <a:gd name="connsiteX8" fmla="*/ 74434 w 3422980"/>
              <a:gd name="connsiteY8" fmla="*/ 2123268 h 3378631"/>
              <a:gd name="connsiteX9" fmla="*/ 120929 w 3422980"/>
              <a:gd name="connsiteY9" fmla="*/ 2665709 h 3378631"/>
              <a:gd name="connsiteX10" fmla="*/ 136427 w 3422980"/>
              <a:gd name="connsiteY10" fmla="*/ 2727702 h 3378631"/>
              <a:gd name="connsiteX11" fmla="*/ 229417 w 3422980"/>
              <a:gd name="connsiteY11" fmla="*/ 2836190 h 3378631"/>
              <a:gd name="connsiteX12" fmla="*/ 291411 w 3422980"/>
              <a:gd name="connsiteY12" fmla="*/ 2898183 h 3378631"/>
              <a:gd name="connsiteX13" fmla="*/ 322407 w 3422980"/>
              <a:gd name="connsiteY13" fmla="*/ 2944678 h 3378631"/>
              <a:gd name="connsiteX14" fmla="*/ 384400 w 3422980"/>
              <a:gd name="connsiteY14" fmla="*/ 2975675 h 3378631"/>
              <a:gd name="connsiteX15" fmla="*/ 446394 w 3422980"/>
              <a:gd name="connsiteY15" fmla="*/ 3022170 h 3378631"/>
              <a:gd name="connsiteX16" fmla="*/ 508387 w 3422980"/>
              <a:gd name="connsiteY16" fmla="*/ 3084163 h 3378631"/>
              <a:gd name="connsiteX17" fmla="*/ 585878 w 3422980"/>
              <a:gd name="connsiteY17" fmla="*/ 3115159 h 3378631"/>
              <a:gd name="connsiteX18" fmla="*/ 678868 w 3422980"/>
              <a:gd name="connsiteY18" fmla="*/ 3161654 h 3378631"/>
              <a:gd name="connsiteX19" fmla="*/ 725363 w 3422980"/>
              <a:gd name="connsiteY19" fmla="*/ 3192651 h 3378631"/>
              <a:gd name="connsiteX20" fmla="*/ 771858 w 3422980"/>
              <a:gd name="connsiteY20" fmla="*/ 3208149 h 3378631"/>
              <a:gd name="connsiteX21" fmla="*/ 802855 w 3422980"/>
              <a:gd name="connsiteY21" fmla="*/ 3254644 h 3378631"/>
              <a:gd name="connsiteX22" fmla="*/ 864848 w 3422980"/>
              <a:gd name="connsiteY22" fmla="*/ 3270142 h 3378631"/>
              <a:gd name="connsiteX23" fmla="*/ 942339 w 3422980"/>
              <a:gd name="connsiteY23" fmla="*/ 3301139 h 3378631"/>
              <a:gd name="connsiteX24" fmla="*/ 1004333 w 3422980"/>
              <a:gd name="connsiteY24" fmla="*/ 3332136 h 3378631"/>
              <a:gd name="connsiteX25" fmla="*/ 1143817 w 3422980"/>
              <a:gd name="connsiteY25" fmla="*/ 3363132 h 3378631"/>
              <a:gd name="connsiteX26" fmla="*/ 1190312 w 3422980"/>
              <a:gd name="connsiteY26" fmla="*/ 3378631 h 3378631"/>
              <a:gd name="connsiteX27" fmla="*/ 1593268 w 3422980"/>
              <a:gd name="connsiteY27" fmla="*/ 3363132 h 3378631"/>
              <a:gd name="connsiteX28" fmla="*/ 1918733 w 3422980"/>
              <a:gd name="connsiteY28" fmla="*/ 3347634 h 3378631"/>
              <a:gd name="connsiteX29" fmla="*/ 2368183 w 3422980"/>
              <a:gd name="connsiteY29" fmla="*/ 3332136 h 3378631"/>
              <a:gd name="connsiteX30" fmla="*/ 2414678 w 3422980"/>
              <a:gd name="connsiteY30" fmla="*/ 3301139 h 3378631"/>
              <a:gd name="connsiteX31" fmla="*/ 2461173 w 3422980"/>
              <a:gd name="connsiteY31" fmla="*/ 3285641 h 3378631"/>
              <a:gd name="connsiteX32" fmla="*/ 2538665 w 3422980"/>
              <a:gd name="connsiteY32" fmla="*/ 3223648 h 3378631"/>
              <a:gd name="connsiteX33" fmla="*/ 2569661 w 3422980"/>
              <a:gd name="connsiteY33" fmla="*/ 3177153 h 3378631"/>
              <a:gd name="connsiteX34" fmla="*/ 2616156 w 3422980"/>
              <a:gd name="connsiteY34" fmla="*/ 3146156 h 3378631"/>
              <a:gd name="connsiteX35" fmla="*/ 2678150 w 3422980"/>
              <a:gd name="connsiteY35" fmla="*/ 3084163 h 3378631"/>
              <a:gd name="connsiteX36" fmla="*/ 2724644 w 3422980"/>
              <a:gd name="connsiteY36" fmla="*/ 3053166 h 3378631"/>
              <a:gd name="connsiteX37" fmla="*/ 2740143 w 3422980"/>
              <a:gd name="connsiteY37" fmla="*/ 3006671 h 3378631"/>
              <a:gd name="connsiteX38" fmla="*/ 2786638 w 3422980"/>
              <a:gd name="connsiteY38" fmla="*/ 2913681 h 3378631"/>
              <a:gd name="connsiteX39" fmla="*/ 2802136 w 3422980"/>
              <a:gd name="connsiteY39" fmla="*/ 2820692 h 3378631"/>
              <a:gd name="connsiteX40" fmla="*/ 2817634 w 3422980"/>
              <a:gd name="connsiteY40" fmla="*/ 2774197 h 3378631"/>
              <a:gd name="connsiteX41" fmla="*/ 2833133 w 3422980"/>
              <a:gd name="connsiteY41" fmla="*/ 2681207 h 3378631"/>
              <a:gd name="connsiteX42" fmla="*/ 2848631 w 3422980"/>
              <a:gd name="connsiteY42" fmla="*/ 2603715 h 3378631"/>
              <a:gd name="connsiteX43" fmla="*/ 2879627 w 3422980"/>
              <a:gd name="connsiteY43" fmla="*/ 2417736 h 3378631"/>
              <a:gd name="connsiteX44" fmla="*/ 2926122 w 3422980"/>
              <a:gd name="connsiteY44" fmla="*/ 2262753 h 3378631"/>
              <a:gd name="connsiteX45" fmla="*/ 3003614 w 3422980"/>
              <a:gd name="connsiteY45" fmla="*/ 1968285 h 3378631"/>
              <a:gd name="connsiteX46" fmla="*/ 3019112 w 3422980"/>
              <a:gd name="connsiteY46" fmla="*/ 1875295 h 3378631"/>
              <a:gd name="connsiteX47" fmla="*/ 3081105 w 3422980"/>
              <a:gd name="connsiteY47" fmla="*/ 1720312 h 3378631"/>
              <a:gd name="connsiteX48" fmla="*/ 3127600 w 3422980"/>
              <a:gd name="connsiteY48" fmla="*/ 1580827 h 3378631"/>
              <a:gd name="connsiteX49" fmla="*/ 3143099 w 3422980"/>
              <a:gd name="connsiteY49" fmla="*/ 1534332 h 3378631"/>
              <a:gd name="connsiteX50" fmla="*/ 3158597 w 3422980"/>
              <a:gd name="connsiteY50" fmla="*/ 1472339 h 3378631"/>
              <a:gd name="connsiteX51" fmla="*/ 3189594 w 3422980"/>
              <a:gd name="connsiteY51" fmla="*/ 1425844 h 3378631"/>
              <a:gd name="connsiteX52" fmla="*/ 3236089 w 3422980"/>
              <a:gd name="connsiteY52" fmla="*/ 1286359 h 3378631"/>
              <a:gd name="connsiteX53" fmla="*/ 3282583 w 3422980"/>
              <a:gd name="connsiteY53" fmla="*/ 1131376 h 3378631"/>
              <a:gd name="connsiteX54" fmla="*/ 3329078 w 3422980"/>
              <a:gd name="connsiteY54" fmla="*/ 1022888 h 3378631"/>
              <a:gd name="connsiteX55" fmla="*/ 3375573 w 3422980"/>
              <a:gd name="connsiteY55" fmla="*/ 914400 h 3378631"/>
              <a:gd name="connsiteX56" fmla="*/ 3375573 w 3422980"/>
              <a:gd name="connsiteY56" fmla="*/ 92990 h 3378631"/>
              <a:gd name="connsiteX57" fmla="*/ 3360075 w 3422980"/>
              <a:gd name="connsiteY57" fmla="*/ 46495 h 3378631"/>
              <a:gd name="connsiteX58" fmla="*/ 3298082 w 3422980"/>
              <a:gd name="connsiteY58" fmla="*/ 30997 h 3378631"/>
              <a:gd name="connsiteX59" fmla="*/ 3220590 w 3422980"/>
              <a:gd name="connsiteY59" fmla="*/ 0 h 3378631"/>
              <a:gd name="connsiteX60" fmla="*/ 2709146 w 3422980"/>
              <a:gd name="connsiteY60" fmla="*/ 30997 h 3378631"/>
              <a:gd name="connsiteX61" fmla="*/ 2616156 w 3422980"/>
              <a:gd name="connsiteY61" fmla="*/ 61993 h 3378631"/>
              <a:gd name="connsiteX62" fmla="*/ 2569661 w 3422980"/>
              <a:gd name="connsiteY62" fmla="*/ 92990 h 3378631"/>
              <a:gd name="connsiteX63" fmla="*/ 2507668 w 3422980"/>
              <a:gd name="connsiteY63" fmla="*/ 185980 h 3378631"/>
              <a:gd name="connsiteX64" fmla="*/ 2461173 w 3422980"/>
              <a:gd name="connsiteY64" fmla="*/ 232475 h 3378631"/>
              <a:gd name="connsiteX65" fmla="*/ 2399180 w 3422980"/>
              <a:gd name="connsiteY65" fmla="*/ 309966 h 3378631"/>
              <a:gd name="connsiteX66" fmla="*/ 2368183 w 3422980"/>
              <a:gd name="connsiteY66" fmla="*/ 356461 h 3378631"/>
              <a:gd name="connsiteX67" fmla="*/ 2275194 w 3422980"/>
              <a:gd name="connsiteY67" fmla="*/ 449451 h 3378631"/>
              <a:gd name="connsiteX68" fmla="*/ 2228699 w 3422980"/>
              <a:gd name="connsiteY68" fmla="*/ 542441 h 3378631"/>
              <a:gd name="connsiteX69" fmla="*/ 2213200 w 3422980"/>
              <a:gd name="connsiteY69" fmla="*/ 588936 h 3378631"/>
              <a:gd name="connsiteX70" fmla="*/ 2166705 w 3422980"/>
              <a:gd name="connsiteY70" fmla="*/ 604434 h 3378631"/>
              <a:gd name="connsiteX71" fmla="*/ 2089214 w 3422980"/>
              <a:gd name="connsiteY71" fmla="*/ 712922 h 3378631"/>
              <a:gd name="connsiteX72" fmla="*/ 1996224 w 3422980"/>
              <a:gd name="connsiteY72" fmla="*/ 805912 h 3378631"/>
              <a:gd name="connsiteX73" fmla="*/ 1887736 w 3422980"/>
              <a:gd name="connsiteY73" fmla="*/ 867905 h 3378631"/>
              <a:gd name="connsiteX74" fmla="*/ 1794746 w 3422980"/>
              <a:gd name="connsiteY74" fmla="*/ 929898 h 3378631"/>
              <a:gd name="connsiteX75" fmla="*/ 1701756 w 3422980"/>
              <a:gd name="connsiteY75" fmla="*/ 960895 h 3378631"/>
              <a:gd name="connsiteX76" fmla="*/ 1655261 w 3422980"/>
              <a:gd name="connsiteY76" fmla="*/ 991892 h 3378631"/>
              <a:gd name="connsiteX77" fmla="*/ 1608766 w 3422980"/>
              <a:gd name="connsiteY77" fmla="*/ 1007390 h 3378631"/>
              <a:gd name="connsiteX78" fmla="*/ 973336 w 3422980"/>
              <a:gd name="connsiteY78" fmla="*/ 1022888 h 3378631"/>
              <a:gd name="connsiteX79" fmla="*/ 849350 w 3422980"/>
              <a:gd name="connsiteY79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167424 w 3422980"/>
              <a:gd name="connsiteY6" fmla="*/ 1890793 h 3378631"/>
              <a:gd name="connsiteX7" fmla="*/ 74434 w 3422980"/>
              <a:gd name="connsiteY7" fmla="*/ 2123268 h 3378631"/>
              <a:gd name="connsiteX8" fmla="*/ 120929 w 3422980"/>
              <a:gd name="connsiteY8" fmla="*/ 2665709 h 3378631"/>
              <a:gd name="connsiteX9" fmla="*/ 136427 w 3422980"/>
              <a:gd name="connsiteY9" fmla="*/ 2727702 h 3378631"/>
              <a:gd name="connsiteX10" fmla="*/ 229417 w 3422980"/>
              <a:gd name="connsiteY10" fmla="*/ 2836190 h 3378631"/>
              <a:gd name="connsiteX11" fmla="*/ 291411 w 3422980"/>
              <a:gd name="connsiteY11" fmla="*/ 2898183 h 3378631"/>
              <a:gd name="connsiteX12" fmla="*/ 322407 w 3422980"/>
              <a:gd name="connsiteY12" fmla="*/ 2944678 h 3378631"/>
              <a:gd name="connsiteX13" fmla="*/ 384400 w 3422980"/>
              <a:gd name="connsiteY13" fmla="*/ 2975675 h 3378631"/>
              <a:gd name="connsiteX14" fmla="*/ 446394 w 3422980"/>
              <a:gd name="connsiteY14" fmla="*/ 3022170 h 3378631"/>
              <a:gd name="connsiteX15" fmla="*/ 508387 w 3422980"/>
              <a:gd name="connsiteY15" fmla="*/ 3084163 h 3378631"/>
              <a:gd name="connsiteX16" fmla="*/ 585878 w 3422980"/>
              <a:gd name="connsiteY16" fmla="*/ 3115159 h 3378631"/>
              <a:gd name="connsiteX17" fmla="*/ 678868 w 3422980"/>
              <a:gd name="connsiteY17" fmla="*/ 3161654 h 3378631"/>
              <a:gd name="connsiteX18" fmla="*/ 725363 w 3422980"/>
              <a:gd name="connsiteY18" fmla="*/ 3192651 h 3378631"/>
              <a:gd name="connsiteX19" fmla="*/ 771858 w 3422980"/>
              <a:gd name="connsiteY19" fmla="*/ 3208149 h 3378631"/>
              <a:gd name="connsiteX20" fmla="*/ 802855 w 3422980"/>
              <a:gd name="connsiteY20" fmla="*/ 3254644 h 3378631"/>
              <a:gd name="connsiteX21" fmla="*/ 864848 w 3422980"/>
              <a:gd name="connsiteY21" fmla="*/ 3270142 h 3378631"/>
              <a:gd name="connsiteX22" fmla="*/ 942339 w 3422980"/>
              <a:gd name="connsiteY22" fmla="*/ 3301139 h 3378631"/>
              <a:gd name="connsiteX23" fmla="*/ 1004333 w 3422980"/>
              <a:gd name="connsiteY23" fmla="*/ 3332136 h 3378631"/>
              <a:gd name="connsiteX24" fmla="*/ 1143817 w 3422980"/>
              <a:gd name="connsiteY24" fmla="*/ 3363132 h 3378631"/>
              <a:gd name="connsiteX25" fmla="*/ 1190312 w 3422980"/>
              <a:gd name="connsiteY25" fmla="*/ 3378631 h 3378631"/>
              <a:gd name="connsiteX26" fmla="*/ 1593268 w 3422980"/>
              <a:gd name="connsiteY26" fmla="*/ 3363132 h 3378631"/>
              <a:gd name="connsiteX27" fmla="*/ 1918733 w 3422980"/>
              <a:gd name="connsiteY27" fmla="*/ 3347634 h 3378631"/>
              <a:gd name="connsiteX28" fmla="*/ 2368183 w 3422980"/>
              <a:gd name="connsiteY28" fmla="*/ 3332136 h 3378631"/>
              <a:gd name="connsiteX29" fmla="*/ 2414678 w 3422980"/>
              <a:gd name="connsiteY29" fmla="*/ 3301139 h 3378631"/>
              <a:gd name="connsiteX30" fmla="*/ 2461173 w 3422980"/>
              <a:gd name="connsiteY30" fmla="*/ 3285641 h 3378631"/>
              <a:gd name="connsiteX31" fmla="*/ 2538665 w 3422980"/>
              <a:gd name="connsiteY31" fmla="*/ 3223648 h 3378631"/>
              <a:gd name="connsiteX32" fmla="*/ 2569661 w 3422980"/>
              <a:gd name="connsiteY32" fmla="*/ 3177153 h 3378631"/>
              <a:gd name="connsiteX33" fmla="*/ 2616156 w 3422980"/>
              <a:gd name="connsiteY33" fmla="*/ 3146156 h 3378631"/>
              <a:gd name="connsiteX34" fmla="*/ 2678150 w 3422980"/>
              <a:gd name="connsiteY34" fmla="*/ 3084163 h 3378631"/>
              <a:gd name="connsiteX35" fmla="*/ 2724644 w 3422980"/>
              <a:gd name="connsiteY35" fmla="*/ 3053166 h 3378631"/>
              <a:gd name="connsiteX36" fmla="*/ 2740143 w 3422980"/>
              <a:gd name="connsiteY36" fmla="*/ 3006671 h 3378631"/>
              <a:gd name="connsiteX37" fmla="*/ 2786638 w 3422980"/>
              <a:gd name="connsiteY37" fmla="*/ 2913681 h 3378631"/>
              <a:gd name="connsiteX38" fmla="*/ 2802136 w 3422980"/>
              <a:gd name="connsiteY38" fmla="*/ 2820692 h 3378631"/>
              <a:gd name="connsiteX39" fmla="*/ 2817634 w 3422980"/>
              <a:gd name="connsiteY39" fmla="*/ 2774197 h 3378631"/>
              <a:gd name="connsiteX40" fmla="*/ 2833133 w 3422980"/>
              <a:gd name="connsiteY40" fmla="*/ 2681207 h 3378631"/>
              <a:gd name="connsiteX41" fmla="*/ 2848631 w 3422980"/>
              <a:gd name="connsiteY41" fmla="*/ 2603715 h 3378631"/>
              <a:gd name="connsiteX42" fmla="*/ 2879627 w 3422980"/>
              <a:gd name="connsiteY42" fmla="*/ 2417736 h 3378631"/>
              <a:gd name="connsiteX43" fmla="*/ 2926122 w 3422980"/>
              <a:gd name="connsiteY43" fmla="*/ 2262753 h 3378631"/>
              <a:gd name="connsiteX44" fmla="*/ 3003614 w 3422980"/>
              <a:gd name="connsiteY44" fmla="*/ 1968285 h 3378631"/>
              <a:gd name="connsiteX45" fmla="*/ 3019112 w 3422980"/>
              <a:gd name="connsiteY45" fmla="*/ 1875295 h 3378631"/>
              <a:gd name="connsiteX46" fmla="*/ 3081105 w 3422980"/>
              <a:gd name="connsiteY46" fmla="*/ 1720312 h 3378631"/>
              <a:gd name="connsiteX47" fmla="*/ 3127600 w 3422980"/>
              <a:gd name="connsiteY47" fmla="*/ 1580827 h 3378631"/>
              <a:gd name="connsiteX48" fmla="*/ 3143099 w 3422980"/>
              <a:gd name="connsiteY48" fmla="*/ 1534332 h 3378631"/>
              <a:gd name="connsiteX49" fmla="*/ 3158597 w 3422980"/>
              <a:gd name="connsiteY49" fmla="*/ 1472339 h 3378631"/>
              <a:gd name="connsiteX50" fmla="*/ 3189594 w 3422980"/>
              <a:gd name="connsiteY50" fmla="*/ 1425844 h 3378631"/>
              <a:gd name="connsiteX51" fmla="*/ 3236089 w 3422980"/>
              <a:gd name="connsiteY51" fmla="*/ 1286359 h 3378631"/>
              <a:gd name="connsiteX52" fmla="*/ 3282583 w 3422980"/>
              <a:gd name="connsiteY52" fmla="*/ 1131376 h 3378631"/>
              <a:gd name="connsiteX53" fmla="*/ 3329078 w 3422980"/>
              <a:gd name="connsiteY53" fmla="*/ 1022888 h 3378631"/>
              <a:gd name="connsiteX54" fmla="*/ 3375573 w 3422980"/>
              <a:gd name="connsiteY54" fmla="*/ 914400 h 3378631"/>
              <a:gd name="connsiteX55" fmla="*/ 3375573 w 3422980"/>
              <a:gd name="connsiteY55" fmla="*/ 92990 h 3378631"/>
              <a:gd name="connsiteX56" fmla="*/ 3360075 w 3422980"/>
              <a:gd name="connsiteY56" fmla="*/ 46495 h 3378631"/>
              <a:gd name="connsiteX57" fmla="*/ 3298082 w 3422980"/>
              <a:gd name="connsiteY57" fmla="*/ 30997 h 3378631"/>
              <a:gd name="connsiteX58" fmla="*/ 3220590 w 3422980"/>
              <a:gd name="connsiteY58" fmla="*/ 0 h 3378631"/>
              <a:gd name="connsiteX59" fmla="*/ 2709146 w 3422980"/>
              <a:gd name="connsiteY59" fmla="*/ 30997 h 3378631"/>
              <a:gd name="connsiteX60" fmla="*/ 2616156 w 3422980"/>
              <a:gd name="connsiteY60" fmla="*/ 61993 h 3378631"/>
              <a:gd name="connsiteX61" fmla="*/ 2569661 w 3422980"/>
              <a:gd name="connsiteY61" fmla="*/ 92990 h 3378631"/>
              <a:gd name="connsiteX62" fmla="*/ 2507668 w 3422980"/>
              <a:gd name="connsiteY62" fmla="*/ 185980 h 3378631"/>
              <a:gd name="connsiteX63" fmla="*/ 2461173 w 3422980"/>
              <a:gd name="connsiteY63" fmla="*/ 232475 h 3378631"/>
              <a:gd name="connsiteX64" fmla="*/ 2399180 w 3422980"/>
              <a:gd name="connsiteY64" fmla="*/ 309966 h 3378631"/>
              <a:gd name="connsiteX65" fmla="*/ 2368183 w 3422980"/>
              <a:gd name="connsiteY65" fmla="*/ 356461 h 3378631"/>
              <a:gd name="connsiteX66" fmla="*/ 2275194 w 3422980"/>
              <a:gd name="connsiteY66" fmla="*/ 449451 h 3378631"/>
              <a:gd name="connsiteX67" fmla="*/ 2228699 w 3422980"/>
              <a:gd name="connsiteY67" fmla="*/ 542441 h 3378631"/>
              <a:gd name="connsiteX68" fmla="*/ 2213200 w 3422980"/>
              <a:gd name="connsiteY68" fmla="*/ 588936 h 3378631"/>
              <a:gd name="connsiteX69" fmla="*/ 2166705 w 3422980"/>
              <a:gd name="connsiteY69" fmla="*/ 604434 h 3378631"/>
              <a:gd name="connsiteX70" fmla="*/ 2089214 w 3422980"/>
              <a:gd name="connsiteY70" fmla="*/ 712922 h 3378631"/>
              <a:gd name="connsiteX71" fmla="*/ 1996224 w 3422980"/>
              <a:gd name="connsiteY71" fmla="*/ 805912 h 3378631"/>
              <a:gd name="connsiteX72" fmla="*/ 1887736 w 3422980"/>
              <a:gd name="connsiteY72" fmla="*/ 867905 h 3378631"/>
              <a:gd name="connsiteX73" fmla="*/ 1794746 w 3422980"/>
              <a:gd name="connsiteY73" fmla="*/ 929898 h 3378631"/>
              <a:gd name="connsiteX74" fmla="*/ 1701756 w 3422980"/>
              <a:gd name="connsiteY74" fmla="*/ 960895 h 3378631"/>
              <a:gd name="connsiteX75" fmla="*/ 1655261 w 3422980"/>
              <a:gd name="connsiteY75" fmla="*/ 991892 h 3378631"/>
              <a:gd name="connsiteX76" fmla="*/ 1608766 w 3422980"/>
              <a:gd name="connsiteY76" fmla="*/ 1007390 h 3378631"/>
              <a:gd name="connsiteX77" fmla="*/ 973336 w 3422980"/>
              <a:gd name="connsiteY77" fmla="*/ 1022888 h 3378631"/>
              <a:gd name="connsiteX78" fmla="*/ 849350 w 3422980"/>
              <a:gd name="connsiteY78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260414 w 3422980"/>
              <a:gd name="connsiteY4" fmla="*/ 1720312 h 3378631"/>
              <a:gd name="connsiteX5" fmla="*/ 182922 w 3422980"/>
              <a:gd name="connsiteY5" fmla="*/ 1844298 h 3378631"/>
              <a:gd name="connsiteX6" fmla="*/ 74434 w 3422980"/>
              <a:gd name="connsiteY6" fmla="*/ 2123268 h 3378631"/>
              <a:gd name="connsiteX7" fmla="*/ 120929 w 3422980"/>
              <a:gd name="connsiteY7" fmla="*/ 2665709 h 3378631"/>
              <a:gd name="connsiteX8" fmla="*/ 136427 w 3422980"/>
              <a:gd name="connsiteY8" fmla="*/ 2727702 h 3378631"/>
              <a:gd name="connsiteX9" fmla="*/ 229417 w 3422980"/>
              <a:gd name="connsiteY9" fmla="*/ 2836190 h 3378631"/>
              <a:gd name="connsiteX10" fmla="*/ 291411 w 3422980"/>
              <a:gd name="connsiteY10" fmla="*/ 2898183 h 3378631"/>
              <a:gd name="connsiteX11" fmla="*/ 322407 w 3422980"/>
              <a:gd name="connsiteY11" fmla="*/ 2944678 h 3378631"/>
              <a:gd name="connsiteX12" fmla="*/ 384400 w 3422980"/>
              <a:gd name="connsiteY12" fmla="*/ 2975675 h 3378631"/>
              <a:gd name="connsiteX13" fmla="*/ 446394 w 3422980"/>
              <a:gd name="connsiteY13" fmla="*/ 3022170 h 3378631"/>
              <a:gd name="connsiteX14" fmla="*/ 508387 w 3422980"/>
              <a:gd name="connsiteY14" fmla="*/ 3084163 h 3378631"/>
              <a:gd name="connsiteX15" fmla="*/ 585878 w 3422980"/>
              <a:gd name="connsiteY15" fmla="*/ 3115159 h 3378631"/>
              <a:gd name="connsiteX16" fmla="*/ 678868 w 3422980"/>
              <a:gd name="connsiteY16" fmla="*/ 3161654 h 3378631"/>
              <a:gd name="connsiteX17" fmla="*/ 725363 w 3422980"/>
              <a:gd name="connsiteY17" fmla="*/ 3192651 h 3378631"/>
              <a:gd name="connsiteX18" fmla="*/ 771858 w 3422980"/>
              <a:gd name="connsiteY18" fmla="*/ 3208149 h 3378631"/>
              <a:gd name="connsiteX19" fmla="*/ 802855 w 3422980"/>
              <a:gd name="connsiteY19" fmla="*/ 3254644 h 3378631"/>
              <a:gd name="connsiteX20" fmla="*/ 864848 w 3422980"/>
              <a:gd name="connsiteY20" fmla="*/ 3270142 h 3378631"/>
              <a:gd name="connsiteX21" fmla="*/ 942339 w 3422980"/>
              <a:gd name="connsiteY21" fmla="*/ 3301139 h 3378631"/>
              <a:gd name="connsiteX22" fmla="*/ 1004333 w 3422980"/>
              <a:gd name="connsiteY22" fmla="*/ 3332136 h 3378631"/>
              <a:gd name="connsiteX23" fmla="*/ 1143817 w 3422980"/>
              <a:gd name="connsiteY23" fmla="*/ 3363132 h 3378631"/>
              <a:gd name="connsiteX24" fmla="*/ 1190312 w 3422980"/>
              <a:gd name="connsiteY24" fmla="*/ 3378631 h 3378631"/>
              <a:gd name="connsiteX25" fmla="*/ 1593268 w 3422980"/>
              <a:gd name="connsiteY25" fmla="*/ 3363132 h 3378631"/>
              <a:gd name="connsiteX26" fmla="*/ 1918733 w 3422980"/>
              <a:gd name="connsiteY26" fmla="*/ 3347634 h 3378631"/>
              <a:gd name="connsiteX27" fmla="*/ 2368183 w 3422980"/>
              <a:gd name="connsiteY27" fmla="*/ 3332136 h 3378631"/>
              <a:gd name="connsiteX28" fmla="*/ 2414678 w 3422980"/>
              <a:gd name="connsiteY28" fmla="*/ 3301139 h 3378631"/>
              <a:gd name="connsiteX29" fmla="*/ 2461173 w 3422980"/>
              <a:gd name="connsiteY29" fmla="*/ 3285641 h 3378631"/>
              <a:gd name="connsiteX30" fmla="*/ 2538665 w 3422980"/>
              <a:gd name="connsiteY30" fmla="*/ 3223648 h 3378631"/>
              <a:gd name="connsiteX31" fmla="*/ 2569661 w 3422980"/>
              <a:gd name="connsiteY31" fmla="*/ 3177153 h 3378631"/>
              <a:gd name="connsiteX32" fmla="*/ 2616156 w 3422980"/>
              <a:gd name="connsiteY32" fmla="*/ 3146156 h 3378631"/>
              <a:gd name="connsiteX33" fmla="*/ 2678150 w 3422980"/>
              <a:gd name="connsiteY33" fmla="*/ 3084163 h 3378631"/>
              <a:gd name="connsiteX34" fmla="*/ 2724644 w 3422980"/>
              <a:gd name="connsiteY34" fmla="*/ 3053166 h 3378631"/>
              <a:gd name="connsiteX35" fmla="*/ 2740143 w 3422980"/>
              <a:gd name="connsiteY35" fmla="*/ 3006671 h 3378631"/>
              <a:gd name="connsiteX36" fmla="*/ 2786638 w 3422980"/>
              <a:gd name="connsiteY36" fmla="*/ 2913681 h 3378631"/>
              <a:gd name="connsiteX37" fmla="*/ 2802136 w 3422980"/>
              <a:gd name="connsiteY37" fmla="*/ 2820692 h 3378631"/>
              <a:gd name="connsiteX38" fmla="*/ 2817634 w 3422980"/>
              <a:gd name="connsiteY38" fmla="*/ 2774197 h 3378631"/>
              <a:gd name="connsiteX39" fmla="*/ 2833133 w 3422980"/>
              <a:gd name="connsiteY39" fmla="*/ 2681207 h 3378631"/>
              <a:gd name="connsiteX40" fmla="*/ 2848631 w 3422980"/>
              <a:gd name="connsiteY40" fmla="*/ 2603715 h 3378631"/>
              <a:gd name="connsiteX41" fmla="*/ 2879627 w 3422980"/>
              <a:gd name="connsiteY41" fmla="*/ 2417736 h 3378631"/>
              <a:gd name="connsiteX42" fmla="*/ 2926122 w 3422980"/>
              <a:gd name="connsiteY42" fmla="*/ 2262753 h 3378631"/>
              <a:gd name="connsiteX43" fmla="*/ 3003614 w 3422980"/>
              <a:gd name="connsiteY43" fmla="*/ 1968285 h 3378631"/>
              <a:gd name="connsiteX44" fmla="*/ 3019112 w 3422980"/>
              <a:gd name="connsiteY44" fmla="*/ 1875295 h 3378631"/>
              <a:gd name="connsiteX45" fmla="*/ 3081105 w 3422980"/>
              <a:gd name="connsiteY45" fmla="*/ 1720312 h 3378631"/>
              <a:gd name="connsiteX46" fmla="*/ 3127600 w 3422980"/>
              <a:gd name="connsiteY46" fmla="*/ 1580827 h 3378631"/>
              <a:gd name="connsiteX47" fmla="*/ 3143099 w 3422980"/>
              <a:gd name="connsiteY47" fmla="*/ 1534332 h 3378631"/>
              <a:gd name="connsiteX48" fmla="*/ 3158597 w 3422980"/>
              <a:gd name="connsiteY48" fmla="*/ 1472339 h 3378631"/>
              <a:gd name="connsiteX49" fmla="*/ 3189594 w 3422980"/>
              <a:gd name="connsiteY49" fmla="*/ 1425844 h 3378631"/>
              <a:gd name="connsiteX50" fmla="*/ 3236089 w 3422980"/>
              <a:gd name="connsiteY50" fmla="*/ 1286359 h 3378631"/>
              <a:gd name="connsiteX51" fmla="*/ 3282583 w 3422980"/>
              <a:gd name="connsiteY51" fmla="*/ 1131376 h 3378631"/>
              <a:gd name="connsiteX52" fmla="*/ 3329078 w 3422980"/>
              <a:gd name="connsiteY52" fmla="*/ 1022888 h 3378631"/>
              <a:gd name="connsiteX53" fmla="*/ 3375573 w 3422980"/>
              <a:gd name="connsiteY53" fmla="*/ 914400 h 3378631"/>
              <a:gd name="connsiteX54" fmla="*/ 3375573 w 3422980"/>
              <a:gd name="connsiteY54" fmla="*/ 92990 h 3378631"/>
              <a:gd name="connsiteX55" fmla="*/ 3360075 w 3422980"/>
              <a:gd name="connsiteY55" fmla="*/ 46495 h 3378631"/>
              <a:gd name="connsiteX56" fmla="*/ 3298082 w 3422980"/>
              <a:gd name="connsiteY56" fmla="*/ 30997 h 3378631"/>
              <a:gd name="connsiteX57" fmla="*/ 3220590 w 3422980"/>
              <a:gd name="connsiteY57" fmla="*/ 0 h 3378631"/>
              <a:gd name="connsiteX58" fmla="*/ 2709146 w 3422980"/>
              <a:gd name="connsiteY58" fmla="*/ 30997 h 3378631"/>
              <a:gd name="connsiteX59" fmla="*/ 2616156 w 3422980"/>
              <a:gd name="connsiteY59" fmla="*/ 61993 h 3378631"/>
              <a:gd name="connsiteX60" fmla="*/ 2569661 w 3422980"/>
              <a:gd name="connsiteY60" fmla="*/ 92990 h 3378631"/>
              <a:gd name="connsiteX61" fmla="*/ 2507668 w 3422980"/>
              <a:gd name="connsiteY61" fmla="*/ 185980 h 3378631"/>
              <a:gd name="connsiteX62" fmla="*/ 2461173 w 3422980"/>
              <a:gd name="connsiteY62" fmla="*/ 232475 h 3378631"/>
              <a:gd name="connsiteX63" fmla="*/ 2399180 w 3422980"/>
              <a:gd name="connsiteY63" fmla="*/ 309966 h 3378631"/>
              <a:gd name="connsiteX64" fmla="*/ 2368183 w 3422980"/>
              <a:gd name="connsiteY64" fmla="*/ 356461 h 3378631"/>
              <a:gd name="connsiteX65" fmla="*/ 2275194 w 3422980"/>
              <a:gd name="connsiteY65" fmla="*/ 449451 h 3378631"/>
              <a:gd name="connsiteX66" fmla="*/ 2228699 w 3422980"/>
              <a:gd name="connsiteY66" fmla="*/ 542441 h 3378631"/>
              <a:gd name="connsiteX67" fmla="*/ 2213200 w 3422980"/>
              <a:gd name="connsiteY67" fmla="*/ 588936 h 3378631"/>
              <a:gd name="connsiteX68" fmla="*/ 2166705 w 3422980"/>
              <a:gd name="connsiteY68" fmla="*/ 604434 h 3378631"/>
              <a:gd name="connsiteX69" fmla="*/ 2089214 w 3422980"/>
              <a:gd name="connsiteY69" fmla="*/ 712922 h 3378631"/>
              <a:gd name="connsiteX70" fmla="*/ 1996224 w 3422980"/>
              <a:gd name="connsiteY70" fmla="*/ 805912 h 3378631"/>
              <a:gd name="connsiteX71" fmla="*/ 1887736 w 3422980"/>
              <a:gd name="connsiteY71" fmla="*/ 867905 h 3378631"/>
              <a:gd name="connsiteX72" fmla="*/ 1794746 w 3422980"/>
              <a:gd name="connsiteY72" fmla="*/ 929898 h 3378631"/>
              <a:gd name="connsiteX73" fmla="*/ 1701756 w 3422980"/>
              <a:gd name="connsiteY73" fmla="*/ 960895 h 3378631"/>
              <a:gd name="connsiteX74" fmla="*/ 1655261 w 3422980"/>
              <a:gd name="connsiteY74" fmla="*/ 991892 h 3378631"/>
              <a:gd name="connsiteX75" fmla="*/ 1608766 w 3422980"/>
              <a:gd name="connsiteY75" fmla="*/ 1007390 h 3378631"/>
              <a:gd name="connsiteX76" fmla="*/ 973336 w 3422980"/>
              <a:gd name="connsiteY76" fmla="*/ 1022888 h 3378631"/>
              <a:gd name="connsiteX77" fmla="*/ 849350 w 3422980"/>
              <a:gd name="connsiteY77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182922 w 3422980"/>
              <a:gd name="connsiteY4" fmla="*/ 1844298 h 3378631"/>
              <a:gd name="connsiteX5" fmla="*/ 74434 w 3422980"/>
              <a:gd name="connsiteY5" fmla="*/ 2123268 h 3378631"/>
              <a:gd name="connsiteX6" fmla="*/ 120929 w 3422980"/>
              <a:gd name="connsiteY6" fmla="*/ 2665709 h 3378631"/>
              <a:gd name="connsiteX7" fmla="*/ 136427 w 3422980"/>
              <a:gd name="connsiteY7" fmla="*/ 2727702 h 3378631"/>
              <a:gd name="connsiteX8" fmla="*/ 229417 w 3422980"/>
              <a:gd name="connsiteY8" fmla="*/ 2836190 h 3378631"/>
              <a:gd name="connsiteX9" fmla="*/ 291411 w 3422980"/>
              <a:gd name="connsiteY9" fmla="*/ 2898183 h 3378631"/>
              <a:gd name="connsiteX10" fmla="*/ 322407 w 3422980"/>
              <a:gd name="connsiteY10" fmla="*/ 2944678 h 3378631"/>
              <a:gd name="connsiteX11" fmla="*/ 384400 w 3422980"/>
              <a:gd name="connsiteY11" fmla="*/ 2975675 h 3378631"/>
              <a:gd name="connsiteX12" fmla="*/ 446394 w 3422980"/>
              <a:gd name="connsiteY12" fmla="*/ 3022170 h 3378631"/>
              <a:gd name="connsiteX13" fmla="*/ 508387 w 3422980"/>
              <a:gd name="connsiteY13" fmla="*/ 3084163 h 3378631"/>
              <a:gd name="connsiteX14" fmla="*/ 585878 w 3422980"/>
              <a:gd name="connsiteY14" fmla="*/ 3115159 h 3378631"/>
              <a:gd name="connsiteX15" fmla="*/ 678868 w 3422980"/>
              <a:gd name="connsiteY15" fmla="*/ 3161654 h 3378631"/>
              <a:gd name="connsiteX16" fmla="*/ 725363 w 3422980"/>
              <a:gd name="connsiteY16" fmla="*/ 3192651 h 3378631"/>
              <a:gd name="connsiteX17" fmla="*/ 771858 w 3422980"/>
              <a:gd name="connsiteY17" fmla="*/ 3208149 h 3378631"/>
              <a:gd name="connsiteX18" fmla="*/ 802855 w 3422980"/>
              <a:gd name="connsiteY18" fmla="*/ 3254644 h 3378631"/>
              <a:gd name="connsiteX19" fmla="*/ 864848 w 3422980"/>
              <a:gd name="connsiteY19" fmla="*/ 3270142 h 3378631"/>
              <a:gd name="connsiteX20" fmla="*/ 942339 w 3422980"/>
              <a:gd name="connsiteY20" fmla="*/ 3301139 h 3378631"/>
              <a:gd name="connsiteX21" fmla="*/ 1004333 w 3422980"/>
              <a:gd name="connsiteY21" fmla="*/ 3332136 h 3378631"/>
              <a:gd name="connsiteX22" fmla="*/ 1143817 w 3422980"/>
              <a:gd name="connsiteY22" fmla="*/ 3363132 h 3378631"/>
              <a:gd name="connsiteX23" fmla="*/ 1190312 w 3422980"/>
              <a:gd name="connsiteY23" fmla="*/ 3378631 h 3378631"/>
              <a:gd name="connsiteX24" fmla="*/ 1593268 w 3422980"/>
              <a:gd name="connsiteY24" fmla="*/ 3363132 h 3378631"/>
              <a:gd name="connsiteX25" fmla="*/ 1918733 w 3422980"/>
              <a:gd name="connsiteY25" fmla="*/ 3347634 h 3378631"/>
              <a:gd name="connsiteX26" fmla="*/ 2368183 w 3422980"/>
              <a:gd name="connsiteY26" fmla="*/ 3332136 h 3378631"/>
              <a:gd name="connsiteX27" fmla="*/ 2414678 w 3422980"/>
              <a:gd name="connsiteY27" fmla="*/ 3301139 h 3378631"/>
              <a:gd name="connsiteX28" fmla="*/ 2461173 w 3422980"/>
              <a:gd name="connsiteY28" fmla="*/ 3285641 h 3378631"/>
              <a:gd name="connsiteX29" fmla="*/ 2538665 w 3422980"/>
              <a:gd name="connsiteY29" fmla="*/ 3223648 h 3378631"/>
              <a:gd name="connsiteX30" fmla="*/ 2569661 w 3422980"/>
              <a:gd name="connsiteY30" fmla="*/ 3177153 h 3378631"/>
              <a:gd name="connsiteX31" fmla="*/ 2616156 w 3422980"/>
              <a:gd name="connsiteY31" fmla="*/ 3146156 h 3378631"/>
              <a:gd name="connsiteX32" fmla="*/ 2678150 w 3422980"/>
              <a:gd name="connsiteY32" fmla="*/ 3084163 h 3378631"/>
              <a:gd name="connsiteX33" fmla="*/ 2724644 w 3422980"/>
              <a:gd name="connsiteY33" fmla="*/ 3053166 h 3378631"/>
              <a:gd name="connsiteX34" fmla="*/ 2740143 w 3422980"/>
              <a:gd name="connsiteY34" fmla="*/ 3006671 h 3378631"/>
              <a:gd name="connsiteX35" fmla="*/ 2786638 w 3422980"/>
              <a:gd name="connsiteY35" fmla="*/ 2913681 h 3378631"/>
              <a:gd name="connsiteX36" fmla="*/ 2802136 w 3422980"/>
              <a:gd name="connsiteY36" fmla="*/ 2820692 h 3378631"/>
              <a:gd name="connsiteX37" fmla="*/ 2817634 w 3422980"/>
              <a:gd name="connsiteY37" fmla="*/ 2774197 h 3378631"/>
              <a:gd name="connsiteX38" fmla="*/ 2833133 w 3422980"/>
              <a:gd name="connsiteY38" fmla="*/ 2681207 h 3378631"/>
              <a:gd name="connsiteX39" fmla="*/ 2848631 w 3422980"/>
              <a:gd name="connsiteY39" fmla="*/ 2603715 h 3378631"/>
              <a:gd name="connsiteX40" fmla="*/ 2879627 w 3422980"/>
              <a:gd name="connsiteY40" fmla="*/ 2417736 h 3378631"/>
              <a:gd name="connsiteX41" fmla="*/ 2926122 w 3422980"/>
              <a:gd name="connsiteY41" fmla="*/ 2262753 h 3378631"/>
              <a:gd name="connsiteX42" fmla="*/ 3003614 w 3422980"/>
              <a:gd name="connsiteY42" fmla="*/ 1968285 h 3378631"/>
              <a:gd name="connsiteX43" fmla="*/ 3019112 w 3422980"/>
              <a:gd name="connsiteY43" fmla="*/ 1875295 h 3378631"/>
              <a:gd name="connsiteX44" fmla="*/ 3081105 w 3422980"/>
              <a:gd name="connsiteY44" fmla="*/ 1720312 h 3378631"/>
              <a:gd name="connsiteX45" fmla="*/ 3127600 w 3422980"/>
              <a:gd name="connsiteY45" fmla="*/ 1580827 h 3378631"/>
              <a:gd name="connsiteX46" fmla="*/ 3143099 w 3422980"/>
              <a:gd name="connsiteY46" fmla="*/ 1534332 h 3378631"/>
              <a:gd name="connsiteX47" fmla="*/ 3158597 w 3422980"/>
              <a:gd name="connsiteY47" fmla="*/ 1472339 h 3378631"/>
              <a:gd name="connsiteX48" fmla="*/ 3189594 w 3422980"/>
              <a:gd name="connsiteY48" fmla="*/ 1425844 h 3378631"/>
              <a:gd name="connsiteX49" fmla="*/ 3236089 w 3422980"/>
              <a:gd name="connsiteY49" fmla="*/ 1286359 h 3378631"/>
              <a:gd name="connsiteX50" fmla="*/ 3282583 w 3422980"/>
              <a:gd name="connsiteY50" fmla="*/ 1131376 h 3378631"/>
              <a:gd name="connsiteX51" fmla="*/ 3329078 w 3422980"/>
              <a:gd name="connsiteY51" fmla="*/ 1022888 h 3378631"/>
              <a:gd name="connsiteX52" fmla="*/ 3375573 w 3422980"/>
              <a:gd name="connsiteY52" fmla="*/ 914400 h 3378631"/>
              <a:gd name="connsiteX53" fmla="*/ 3375573 w 3422980"/>
              <a:gd name="connsiteY53" fmla="*/ 92990 h 3378631"/>
              <a:gd name="connsiteX54" fmla="*/ 3360075 w 3422980"/>
              <a:gd name="connsiteY54" fmla="*/ 46495 h 3378631"/>
              <a:gd name="connsiteX55" fmla="*/ 3298082 w 3422980"/>
              <a:gd name="connsiteY55" fmla="*/ 30997 h 3378631"/>
              <a:gd name="connsiteX56" fmla="*/ 3220590 w 3422980"/>
              <a:gd name="connsiteY56" fmla="*/ 0 h 3378631"/>
              <a:gd name="connsiteX57" fmla="*/ 2709146 w 3422980"/>
              <a:gd name="connsiteY57" fmla="*/ 30997 h 3378631"/>
              <a:gd name="connsiteX58" fmla="*/ 2616156 w 3422980"/>
              <a:gd name="connsiteY58" fmla="*/ 61993 h 3378631"/>
              <a:gd name="connsiteX59" fmla="*/ 2569661 w 3422980"/>
              <a:gd name="connsiteY59" fmla="*/ 92990 h 3378631"/>
              <a:gd name="connsiteX60" fmla="*/ 2507668 w 3422980"/>
              <a:gd name="connsiteY60" fmla="*/ 185980 h 3378631"/>
              <a:gd name="connsiteX61" fmla="*/ 2461173 w 3422980"/>
              <a:gd name="connsiteY61" fmla="*/ 232475 h 3378631"/>
              <a:gd name="connsiteX62" fmla="*/ 2399180 w 3422980"/>
              <a:gd name="connsiteY62" fmla="*/ 309966 h 3378631"/>
              <a:gd name="connsiteX63" fmla="*/ 2368183 w 3422980"/>
              <a:gd name="connsiteY63" fmla="*/ 356461 h 3378631"/>
              <a:gd name="connsiteX64" fmla="*/ 2275194 w 3422980"/>
              <a:gd name="connsiteY64" fmla="*/ 449451 h 3378631"/>
              <a:gd name="connsiteX65" fmla="*/ 2228699 w 3422980"/>
              <a:gd name="connsiteY65" fmla="*/ 542441 h 3378631"/>
              <a:gd name="connsiteX66" fmla="*/ 2213200 w 3422980"/>
              <a:gd name="connsiteY66" fmla="*/ 588936 h 3378631"/>
              <a:gd name="connsiteX67" fmla="*/ 2166705 w 3422980"/>
              <a:gd name="connsiteY67" fmla="*/ 604434 h 3378631"/>
              <a:gd name="connsiteX68" fmla="*/ 2089214 w 3422980"/>
              <a:gd name="connsiteY68" fmla="*/ 712922 h 3378631"/>
              <a:gd name="connsiteX69" fmla="*/ 1996224 w 3422980"/>
              <a:gd name="connsiteY69" fmla="*/ 805912 h 3378631"/>
              <a:gd name="connsiteX70" fmla="*/ 1887736 w 3422980"/>
              <a:gd name="connsiteY70" fmla="*/ 867905 h 3378631"/>
              <a:gd name="connsiteX71" fmla="*/ 1794746 w 3422980"/>
              <a:gd name="connsiteY71" fmla="*/ 929898 h 3378631"/>
              <a:gd name="connsiteX72" fmla="*/ 1701756 w 3422980"/>
              <a:gd name="connsiteY72" fmla="*/ 960895 h 3378631"/>
              <a:gd name="connsiteX73" fmla="*/ 1655261 w 3422980"/>
              <a:gd name="connsiteY73" fmla="*/ 991892 h 3378631"/>
              <a:gd name="connsiteX74" fmla="*/ 1608766 w 3422980"/>
              <a:gd name="connsiteY74" fmla="*/ 1007390 h 3378631"/>
              <a:gd name="connsiteX75" fmla="*/ 973336 w 3422980"/>
              <a:gd name="connsiteY75" fmla="*/ 1022888 h 3378631"/>
              <a:gd name="connsiteX76" fmla="*/ 849350 w 3422980"/>
              <a:gd name="connsiteY76" fmla="*/ 1131376 h 3378631"/>
              <a:gd name="connsiteX0" fmla="*/ 849350 w 3422980"/>
              <a:gd name="connsiteY0" fmla="*/ 1131376 h 3378631"/>
              <a:gd name="connsiteX1" fmla="*/ 709865 w 3422980"/>
              <a:gd name="connsiteY1" fmla="*/ 1255363 h 3378631"/>
              <a:gd name="connsiteX2" fmla="*/ 539383 w 3422980"/>
              <a:gd name="connsiteY2" fmla="*/ 1379349 h 3378631"/>
              <a:gd name="connsiteX3" fmla="*/ 322407 w 3422980"/>
              <a:gd name="connsiteY3" fmla="*/ 1627322 h 3378631"/>
              <a:gd name="connsiteX4" fmla="*/ 182922 w 3422980"/>
              <a:gd name="connsiteY4" fmla="*/ 1844298 h 3378631"/>
              <a:gd name="connsiteX5" fmla="*/ 74434 w 3422980"/>
              <a:gd name="connsiteY5" fmla="*/ 2123268 h 3378631"/>
              <a:gd name="connsiteX6" fmla="*/ 120929 w 3422980"/>
              <a:gd name="connsiteY6" fmla="*/ 2665709 h 3378631"/>
              <a:gd name="connsiteX7" fmla="*/ 229417 w 3422980"/>
              <a:gd name="connsiteY7" fmla="*/ 2836190 h 3378631"/>
              <a:gd name="connsiteX8" fmla="*/ 291411 w 3422980"/>
              <a:gd name="connsiteY8" fmla="*/ 2898183 h 3378631"/>
              <a:gd name="connsiteX9" fmla="*/ 322407 w 3422980"/>
              <a:gd name="connsiteY9" fmla="*/ 2944678 h 3378631"/>
              <a:gd name="connsiteX10" fmla="*/ 384400 w 3422980"/>
              <a:gd name="connsiteY10" fmla="*/ 2975675 h 3378631"/>
              <a:gd name="connsiteX11" fmla="*/ 446394 w 3422980"/>
              <a:gd name="connsiteY11" fmla="*/ 3022170 h 3378631"/>
              <a:gd name="connsiteX12" fmla="*/ 508387 w 3422980"/>
              <a:gd name="connsiteY12" fmla="*/ 3084163 h 3378631"/>
              <a:gd name="connsiteX13" fmla="*/ 585878 w 3422980"/>
              <a:gd name="connsiteY13" fmla="*/ 3115159 h 3378631"/>
              <a:gd name="connsiteX14" fmla="*/ 678868 w 3422980"/>
              <a:gd name="connsiteY14" fmla="*/ 3161654 h 3378631"/>
              <a:gd name="connsiteX15" fmla="*/ 725363 w 3422980"/>
              <a:gd name="connsiteY15" fmla="*/ 3192651 h 3378631"/>
              <a:gd name="connsiteX16" fmla="*/ 771858 w 3422980"/>
              <a:gd name="connsiteY16" fmla="*/ 3208149 h 3378631"/>
              <a:gd name="connsiteX17" fmla="*/ 802855 w 3422980"/>
              <a:gd name="connsiteY17" fmla="*/ 3254644 h 3378631"/>
              <a:gd name="connsiteX18" fmla="*/ 864848 w 3422980"/>
              <a:gd name="connsiteY18" fmla="*/ 3270142 h 3378631"/>
              <a:gd name="connsiteX19" fmla="*/ 942339 w 3422980"/>
              <a:gd name="connsiteY19" fmla="*/ 3301139 h 3378631"/>
              <a:gd name="connsiteX20" fmla="*/ 1004333 w 3422980"/>
              <a:gd name="connsiteY20" fmla="*/ 3332136 h 3378631"/>
              <a:gd name="connsiteX21" fmla="*/ 1143817 w 3422980"/>
              <a:gd name="connsiteY21" fmla="*/ 3363132 h 3378631"/>
              <a:gd name="connsiteX22" fmla="*/ 1190312 w 3422980"/>
              <a:gd name="connsiteY22" fmla="*/ 3378631 h 3378631"/>
              <a:gd name="connsiteX23" fmla="*/ 1593268 w 3422980"/>
              <a:gd name="connsiteY23" fmla="*/ 3363132 h 3378631"/>
              <a:gd name="connsiteX24" fmla="*/ 1918733 w 3422980"/>
              <a:gd name="connsiteY24" fmla="*/ 3347634 h 3378631"/>
              <a:gd name="connsiteX25" fmla="*/ 2368183 w 3422980"/>
              <a:gd name="connsiteY25" fmla="*/ 3332136 h 3378631"/>
              <a:gd name="connsiteX26" fmla="*/ 2414678 w 3422980"/>
              <a:gd name="connsiteY26" fmla="*/ 3301139 h 3378631"/>
              <a:gd name="connsiteX27" fmla="*/ 2461173 w 3422980"/>
              <a:gd name="connsiteY27" fmla="*/ 3285641 h 3378631"/>
              <a:gd name="connsiteX28" fmla="*/ 2538665 w 3422980"/>
              <a:gd name="connsiteY28" fmla="*/ 3223648 h 3378631"/>
              <a:gd name="connsiteX29" fmla="*/ 2569661 w 3422980"/>
              <a:gd name="connsiteY29" fmla="*/ 3177153 h 3378631"/>
              <a:gd name="connsiteX30" fmla="*/ 2616156 w 3422980"/>
              <a:gd name="connsiteY30" fmla="*/ 3146156 h 3378631"/>
              <a:gd name="connsiteX31" fmla="*/ 2678150 w 3422980"/>
              <a:gd name="connsiteY31" fmla="*/ 3084163 h 3378631"/>
              <a:gd name="connsiteX32" fmla="*/ 2724644 w 3422980"/>
              <a:gd name="connsiteY32" fmla="*/ 3053166 h 3378631"/>
              <a:gd name="connsiteX33" fmla="*/ 2740143 w 3422980"/>
              <a:gd name="connsiteY33" fmla="*/ 3006671 h 3378631"/>
              <a:gd name="connsiteX34" fmla="*/ 2786638 w 3422980"/>
              <a:gd name="connsiteY34" fmla="*/ 2913681 h 3378631"/>
              <a:gd name="connsiteX35" fmla="*/ 2802136 w 3422980"/>
              <a:gd name="connsiteY35" fmla="*/ 2820692 h 3378631"/>
              <a:gd name="connsiteX36" fmla="*/ 2817634 w 3422980"/>
              <a:gd name="connsiteY36" fmla="*/ 2774197 h 3378631"/>
              <a:gd name="connsiteX37" fmla="*/ 2833133 w 3422980"/>
              <a:gd name="connsiteY37" fmla="*/ 2681207 h 3378631"/>
              <a:gd name="connsiteX38" fmla="*/ 2848631 w 3422980"/>
              <a:gd name="connsiteY38" fmla="*/ 2603715 h 3378631"/>
              <a:gd name="connsiteX39" fmla="*/ 2879627 w 3422980"/>
              <a:gd name="connsiteY39" fmla="*/ 2417736 h 3378631"/>
              <a:gd name="connsiteX40" fmla="*/ 2926122 w 3422980"/>
              <a:gd name="connsiteY40" fmla="*/ 2262753 h 3378631"/>
              <a:gd name="connsiteX41" fmla="*/ 3003614 w 3422980"/>
              <a:gd name="connsiteY41" fmla="*/ 1968285 h 3378631"/>
              <a:gd name="connsiteX42" fmla="*/ 3019112 w 3422980"/>
              <a:gd name="connsiteY42" fmla="*/ 1875295 h 3378631"/>
              <a:gd name="connsiteX43" fmla="*/ 3081105 w 3422980"/>
              <a:gd name="connsiteY43" fmla="*/ 1720312 h 3378631"/>
              <a:gd name="connsiteX44" fmla="*/ 3127600 w 3422980"/>
              <a:gd name="connsiteY44" fmla="*/ 1580827 h 3378631"/>
              <a:gd name="connsiteX45" fmla="*/ 3143099 w 3422980"/>
              <a:gd name="connsiteY45" fmla="*/ 1534332 h 3378631"/>
              <a:gd name="connsiteX46" fmla="*/ 3158597 w 3422980"/>
              <a:gd name="connsiteY46" fmla="*/ 1472339 h 3378631"/>
              <a:gd name="connsiteX47" fmla="*/ 3189594 w 3422980"/>
              <a:gd name="connsiteY47" fmla="*/ 1425844 h 3378631"/>
              <a:gd name="connsiteX48" fmla="*/ 3236089 w 3422980"/>
              <a:gd name="connsiteY48" fmla="*/ 1286359 h 3378631"/>
              <a:gd name="connsiteX49" fmla="*/ 3282583 w 3422980"/>
              <a:gd name="connsiteY49" fmla="*/ 1131376 h 3378631"/>
              <a:gd name="connsiteX50" fmla="*/ 3329078 w 3422980"/>
              <a:gd name="connsiteY50" fmla="*/ 1022888 h 3378631"/>
              <a:gd name="connsiteX51" fmla="*/ 3375573 w 3422980"/>
              <a:gd name="connsiteY51" fmla="*/ 914400 h 3378631"/>
              <a:gd name="connsiteX52" fmla="*/ 3375573 w 3422980"/>
              <a:gd name="connsiteY52" fmla="*/ 92990 h 3378631"/>
              <a:gd name="connsiteX53" fmla="*/ 3360075 w 3422980"/>
              <a:gd name="connsiteY53" fmla="*/ 46495 h 3378631"/>
              <a:gd name="connsiteX54" fmla="*/ 3298082 w 3422980"/>
              <a:gd name="connsiteY54" fmla="*/ 30997 h 3378631"/>
              <a:gd name="connsiteX55" fmla="*/ 3220590 w 3422980"/>
              <a:gd name="connsiteY55" fmla="*/ 0 h 3378631"/>
              <a:gd name="connsiteX56" fmla="*/ 2709146 w 3422980"/>
              <a:gd name="connsiteY56" fmla="*/ 30997 h 3378631"/>
              <a:gd name="connsiteX57" fmla="*/ 2616156 w 3422980"/>
              <a:gd name="connsiteY57" fmla="*/ 61993 h 3378631"/>
              <a:gd name="connsiteX58" fmla="*/ 2569661 w 3422980"/>
              <a:gd name="connsiteY58" fmla="*/ 92990 h 3378631"/>
              <a:gd name="connsiteX59" fmla="*/ 2507668 w 3422980"/>
              <a:gd name="connsiteY59" fmla="*/ 185980 h 3378631"/>
              <a:gd name="connsiteX60" fmla="*/ 2461173 w 3422980"/>
              <a:gd name="connsiteY60" fmla="*/ 232475 h 3378631"/>
              <a:gd name="connsiteX61" fmla="*/ 2399180 w 3422980"/>
              <a:gd name="connsiteY61" fmla="*/ 309966 h 3378631"/>
              <a:gd name="connsiteX62" fmla="*/ 2368183 w 3422980"/>
              <a:gd name="connsiteY62" fmla="*/ 356461 h 3378631"/>
              <a:gd name="connsiteX63" fmla="*/ 2275194 w 3422980"/>
              <a:gd name="connsiteY63" fmla="*/ 449451 h 3378631"/>
              <a:gd name="connsiteX64" fmla="*/ 2228699 w 3422980"/>
              <a:gd name="connsiteY64" fmla="*/ 542441 h 3378631"/>
              <a:gd name="connsiteX65" fmla="*/ 2213200 w 3422980"/>
              <a:gd name="connsiteY65" fmla="*/ 588936 h 3378631"/>
              <a:gd name="connsiteX66" fmla="*/ 2166705 w 3422980"/>
              <a:gd name="connsiteY66" fmla="*/ 604434 h 3378631"/>
              <a:gd name="connsiteX67" fmla="*/ 2089214 w 3422980"/>
              <a:gd name="connsiteY67" fmla="*/ 712922 h 3378631"/>
              <a:gd name="connsiteX68" fmla="*/ 1996224 w 3422980"/>
              <a:gd name="connsiteY68" fmla="*/ 805912 h 3378631"/>
              <a:gd name="connsiteX69" fmla="*/ 1887736 w 3422980"/>
              <a:gd name="connsiteY69" fmla="*/ 867905 h 3378631"/>
              <a:gd name="connsiteX70" fmla="*/ 1794746 w 3422980"/>
              <a:gd name="connsiteY70" fmla="*/ 929898 h 3378631"/>
              <a:gd name="connsiteX71" fmla="*/ 1701756 w 3422980"/>
              <a:gd name="connsiteY71" fmla="*/ 960895 h 3378631"/>
              <a:gd name="connsiteX72" fmla="*/ 1655261 w 3422980"/>
              <a:gd name="connsiteY72" fmla="*/ 991892 h 3378631"/>
              <a:gd name="connsiteX73" fmla="*/ 1608766 w 3422980"/>
              <a:gd name="connsiteY73" fmla="*/ 1007390 h 3378631"/>
              <a:gd name="connsiteX74" fmla="*/ 973336 w 3422980"/>
              <a:gd name="connsiteY74" fmla="*/ 1022888 h 3378631"/>
              <a:gd name="connsiteX75" fmla="*/ 849350 w 3422980"/>
              <a:gd name="connsiteY75" fmla="*/ 1131376 h 3378631"/>
              <a:gd name="connsiteX0" fmla="*/ 1251324 w 3824954"/>
              <a:gd name="connsiteY0" fmla="*/ 1131376 h 3378631"/>
              <a:gd name="connsiteX1" fmla="*/ 1111839 w 3824954"/>
              <a:gd name="connsiteY1" fmla="*/ 1255363 h 3378631"/>
              <a:gd name="connsiteX2" fmla="*/ 941357 w 3824954"/>
              <a:gd name="connsiteY2" fmla="*/ 1379349 h 3378631"/>
              <a:gd name="connsiteX3" fmla="*/ 724381 w 3824954"/>
              <a:gd name="connsiteY3" fmla="*/ 1627322 h 3378631"/>
              <a:gd name="connsiteX4" fmla="*/ 584896 w 3824954"/>
              <a:gd name="connsiteY4" fmla="*/ 1844298 h 3378631"/>
              <a:gd name="connsiteX5" fmla="*/ 0 w 3824954"/>
              <a:gd name="connsiteY5" fmla="*/ 1747565 h 3378631"/>
              <a:gd name="connsiteX6" fmla="*/ 522903 w 3824954"/>
              <a:gd name="connsiteY6" fmla="*/ 2665709 h 3378631"/>
              <a:gd name="connsiteX7" fmla="*/ 631391 w 3824954"/>
              <a:gd name="connsiteY7" fmla="*/ 2836190 h 3378631"/>
              <a:gd name="connsiteX8" fmla="*/ 693385 w 3824954"/>
              <a:gd name="connsiteY8" fmla="*/ 2898183 h 3378631"/>
              <a:gd name="connsiteX9" fmla="*/ 724381 w 3824954"/>
              <a:gd name="connsiteY9" fmla="*/ 2944678 h 3378631"/>
              <a:gd name="connsiteX10" fmla="*/ 786374 w 3824954"/>
              <a:gd name="connsiteY10" fmla="*/ 2975675 h 3378631"/>
              <a:gd name="connsiteX11" fmla="*/ 848368 w 3824954"/>
              <a:gd name="connsiteY11" fmla="*/ 3022170 h 3378631"/>
              <a:gd name="connsiteX12" fmla="*/ 910361 w 3824954"/>
              <a:gd name="connsiteY12" fmla="*/ 3084163 h 3378631"/>
              <a:gd name="connsiteX13" fmla="*/ 987852 w 3824954"/>
              <a:gd name="connsiteY13" fmla="*/ 3115159 h 3378631"/>
              <a:gd name="connsiteX14" fmla="*/ 1080842 w 3824954"/>
              <a:gd name="connsiteY14" fmla="*/ 3161654 h 3378631"/>
              <a:gd name="connsiteX15" fmla="*/ 1127337 w 3824954"/>
              <a:gd name="connsiteY15" fmla="*/ 3192651 h 3378631"/>
              <a:gd name="connsiteX16" fmla="*/ 1173832 w 3824954"/>
              <a:gd name="connsiteY16" fmla="*/ 3208149 h 3378631"/>
              <a:gd name="connsiteX17" fmla="*/ 1204829 w 3824954"/>
              <a:gd name="connsiteY17" fmla="*/ 3254644 h 3378631"/>
              <a:gd name="connsiteX18" fmla="*/ 1266822 w 3824954"/>
              <a:gd name="connsiteY18" fmla="*/ 3270142 h 3378631"/>
              <a:gd name="connsiteX19" fmla="*/ 1344313 w 3824954"/>
              <a:gd name="connsiteY19" fmla="*/ 3301139 h 3378631"/>
              <a:gd name="connsiteX20" fmla="*/ 1406307 w 3824954"/>
              <a:gd name="connsiteY20" fmla="*/ 3332136 h 3378631"/>
              <a:gd name="connsiteX21" fmla="*/ 1545791 w 3824954"/>
              <a:gd name="connsiteY21" fmla="*/ 3363132 h 3378631"/>
              <a:gd name="connsiteX22" fmla="*/ 1592286 w 3824954"/>
              <a:gd name="connsiteY22" fmla="*/ 3378631 h 3378631"/>
              <a:gd name="connsiteX23" fmla="*/ 1995242 w 3824954"/>
              <a:gd name="connsiteY23" fmla="*/ 3363132 h 3378631"/>
              <a:gd name="connsiteX24" fmla="*/ 2320707 w 3824954"/>
              <a:gd name="connsiteY24" fmla="*/ 3347634 h 3378631"/>
              <a:gd name="connsiteX25" fmla="*/ 2770157 w 3824954"/>
              <a:gd name="connsiteY25" fmla="*/ 3332136 h 3378631"/>
              <a:gd name="connsiteX26" fmla="*/ 2816652 w 3824954"/>
              <a:gd name="connsiteY26" fmla="*/ 3301139 h 3378631"/>
              <a:gd name="connsiteX27" fmla="*/ 2863147 w 3824954"/>
              <a:gd name="connsiteY27" fmla="*/ 3285641 h 3378631"/>
              <a:gd name="connsiteX28" fmla="*/ 2940639 w 3824954"/>
              <a:gd name="connsiteY28" fmla="*/ 3223648 h 3378631"/>
              <a:gd name="connsiteX29" fmla="*/ 2971635 w 3824954"/>
              <a:gd name="connsiteY29" fmla="*/ 3177153 h 3378631"/>
              <a:gd name="connsiteX30" fmla="*/ 3018130 w 3824954"/>
              <a:gd name="connsiteY30" fmla="*/ 3146156 h 3378631"/>
              <a:gd name="connsiteX31" fmla="*/ 3080124 w 3824954"/>
              <a:gd name="connsiteY31" fmla="*/ 3084163 h 3378631"/>
              <a:gd name="connsiteX32" fmla="*/ 3126618 w 3824954"/>
              <a:gd name="connsiteY32" fmla="*/ 3053166 h 3378631"/>
              <a:gd name="connsiteX33" fmla="*/ 3142117 w 3824954"/>
              <a:gd name="connsiteY33" fmla="*/ 3006671 h 3378631"/>
              <a:gd name="connsiteX34" fmla="*/ 3188612 w 3824954"/>
              <a:gd name="connsiteY34" fmla="*/ 2913681 h 3378631"/>
              <a:gd name="connsiteX35" fmla="*/ 3204110 w 3824954"/>
              <a:gd name="connsiteY35" fmla="*/ 2820692 h 3378631"/>
              <a:gd name="connsiteX36" fmla="*/ 3219608 w 3824954"/>
              <a:gd name="connsiteY36" fmla="*/ 2774197 h 3378631"/>
              <a:gd name="connsiteX37" fmla="*/ 3235107 w 3824954"/>
              <a:gd name="connsiteY37" fmla="*/ 2681207 h 3378631"/>
              <a:gd name="connsiteX38" fmla="*/ 3250605 w 3824954"/>
              <a:gd name="connsiteY38" fmla="*/ 2603715 h 3378631"/>
              <a:gd name="connsiteX39" fmla="*/ 3281601 w 3824954"/>
              <a:gd name="connsiteY39" fmla="*/ 2417736 h 3378631"/>
              <a:gd name="connsiteX40" fmla="*/ 3328096 w 3824954"/>
              <a:gd name="connsiteY40" fmla="*/ 2262753 h 3378631"/>
              <a:gd name="connsiteX41" fmla="*/ 3405588 w 3824954"/>
              <a:gd name="connsiteY41" fmla="*/ 1968285 h 3378631"/>
              <a:gd name="connsiteX42" fmla="*/ 3421086 w 3824954"/>
              <a:gd name="connsiteY42" fmla="*/ 1875295 h 3378631"/>
              <a:gd name="connsiteX43" fmla="*/ 3483079 w 3824954"/>
              <a:gd name="connsiteY43" fmla="*/ 1720312 h 3378631"/>
              <a:gd name="connsiteX44" fmla="*/ 3529574 w 3824954"/>
              <a:gd name="connsiteY44" fmla="*/ 1580827 h 3378631"/>
              <a:gd name="connsiteX45" fmla="*/ 3545073 w 3824954"/>
              <a:gd name="connsiteY45" fmla="*/ 1534332 h 3378631"/>
              <a:gd name="connsiteX46" fmla="*/ 3560571 w 3824954"/>
              <a:gd name="connsiteY46" fmla="*/ 1472339 h 3378631"/>
              <a:gd name="connsiteX47" fmla="*/ 3591568 w 3824954"/>
              <a:gd name="connsiteY47" fmla="*/ 1425844 h 3378631"/>
              <a:gd name="connsiteX48" fmla="*/ 3638063 w 3824954"/>
              <a:gd name="connsiteY48" fmla="*/ 1286359 h 3378631"/>
              <a:gd name="connsiteX49" fmla="*/ 3684557 w 3824954"/>
              <a:gd name="connsiteY49" fmla="*/ 1131376 h 3378631"/>
              <a:gd name="connsiteX50" fmla="*/ 3731052 w 3824954"/>
              <a:gd name="connsiteY50" fmla="*/ 1022888 h 3378631"/>
              <a:gd name="connsiteX51" fmla="*/ 3777547 w 3824954"/>
              <a:gd name="connsiteY51" fmla="*/ 914400 h 3378631"/>
              <a:gd name="connsiteX52" fmla="*/ 3777547 w 3824954"/>
              <a:gd name="connsiteY52" fmla="*/ 92990 h 3378631"/>
              <a:gd name="connsiteX53" fmla="*/ 3762049 w 3824954"/>
              <a:gd name="connsiteY53" fmla="*/ 46495 h 3378631"/>
              <a:gd name="connsiteX54" fmla="*/ 3700056 w 3824954"/>
              <a:gd name="connsiteY54" fmla="*/ 30997 h 3378631"/>
              <a:gd name="connsiteX55" fmla="*/ 3622564 w 3824954"/>
              <a:gd name="connsiteY55" fmla="*/ 0 h 3378631"/>
              <a:gd name="connsiteX56" fmla="*/ 3111120 w 3824954"/>
              <a:gd name="connsiteY56" fmla="*/ 30997 h 3378631"/>
              <a:gd name="connsiteX57" fmla="*/ 3018130 w 3824954"/>
              <a:gd name="connsiteY57" fmla="*/ 61993 h 3378631"/>
              <a:gd name="connsiteX58" fmla="*/ 2971635 w 3824954"/>
              <a:gd name="connsiteY58" fmla="*/ 92990 h 3378631"/>
              <a:gd name="connsiteX59" fmla="*/ 2909642 w 3824954"/>
              <a:gd name="connsiteY59" fmla="*/ 185980 h 3378631"/>
              <a:gd name="connsiteX60" fmla="*/ 2863147 w 3824954"/>
              <a:gd name="connsiteY60" fmla="*/ 232475 h 3378631"/>
              <a:gd name="connsiteX61" fmla="*/ 2801154 w 3824954"/>
              <a:gd name="connsiteY61" fmla="*/ 309966 h 3378631"/>
              <a:gd name="connsiteX62" fmla="*/ 2770157 w 3824954"/>
              <a:gd name="connsiteY62" fmla="*/ 356461 h 3378631"/>
              <a:gd name="connsiteX63" fmla="*/ 2677168 w 3824954"/>
              <a:gd name="connsiteY63" fmla="*/ 449451 h 3378631"/>
              <a:gd name="connsiteX64" fmla="*/ 2630673 w 3824954"/>
              <a:gd name="connsiteY64" fmla="*/ 542441 h 3378631"/>
              <a:gd name="connsiteX65" fmla="*/ 2615174 w 3824954"/>
              <a:gd name="connsiteY65" fmla="*/ 588936 h 3378631"/>
              <a:gd name="connsiteX66" fmla="*/ 2568679 w 3824954"/>
              <a:gd name="connsiteY66" fmla="*/ 604434 h 3378631"/>
              <a:gd name="connsiteX67" fmla="*/ 2491188 w 3824954"/>
              <a:gd name="connsiteY67" fmla="*/ 712922 h 3378631"/>
              <a:gd name="connsiteX68" fmla="*/ 2398198 w 3824954"/>
              <a:gd name="connsiteY68" fmla="*/ 805912 h 3378631"/>
              <a:gd name="connsiteX69" fmla="*/ 2289710 w 3824954"/>
              <a:gd name="connsiteY69" fmla="*/ 867905 h 3378631"/>
              <a:gd name="connsiteX70" fmla="*/ 2196720 w 3824954"/>
              <a:gd name="connsiteY70" fmla="*/ 929898 h 3378631"/>
              <a:gd name="connsiteX71" fmla="*/ 2103730 w 3824954"/>
              <a:gd name="connsiteY71" fmla="*/ 960895 h 3378631"/>
              <a:gd name="connsiteX72" fmla="*/ 2057235 w 3824954"/>
              <a:gd name="connsiteY72" fmla="*/ 991892 h 3378631"/>
              <a:gd name="connsiteX73" fmla="*/ 2010740 w 3824954"/>
              <a:gd name="connsiteY73" fmla="*/ 1007390 h 3378631"/>
              <a:gd name="connsiteX74" fmla="*/ 1375310 w 3824954"/>
              <a:gd name="connsiteY74" fmla="*/ 1022888 h 3378631"/>
              <a:gd name="connsiteX75" fmla="*/ 1251324 w 3824954"/>
              <a:gd name="connsiteY75" fmla="*/ 1131376 h 3378631"/>
              <a:gd name="connsiteX0" fmla="*/ 1251324 w 3824954"/>
              <a:gd name="connsiteY0" fmla="*/ 1131376 h 3378631"/>
              <a:gd name="connsiteX1" fmla="*/ 1111839 w 3824954"/>
              <a:gd name="connsiteY1" fmla="*/ 1255363 h 3378631"/>
              <a:gd name="connsiteX2" fmla="*/ 941357 w 3824954"/>
              <a:gd name="connsiteY2" fmla="*/ 1379349 h 3378631"/>
              <a:gd name="connsiteX3" fmla="*/ 584896 w 3824954"/>
              <a:gd name="connsiteY3" fmla="*/ 1844298 h 3378631"/>
              <a:gd name="connsiteX4" fmla="*/ 0 w 3824954"/>
              <a:gd name="connsiteY4" fmla="*/ 1747565 h 3378631"/>
              <a:gd name="connsiteX5" fmla="*/ 522903 w 3824954"/>
              <a:gd name="connsiteY5" fmla="*/ 2665709 h 3378631"/>
              <a:gd name="connsiteX6" fmla="*/ 631391 w 3824954"/>
              <a:gd name="connsiteY6" fmla="*/ 2836190 h 3378631"/>
              <a:gd name="connsiteX7" fmla="*/ 693385 w 3824954"/>
              <a:gd name="connsiteY7" fmla="*/ 2898183 h 3378631"/>
              <a:gd name="connsiteX8" fmla="*/ 724381 w 3824954"/>
              <a:gd name="connsiteY8" fmla="*/ 2944678 h 3378631"/>
              <a:gd name="connsiteX9" fmla="*/ 786374 w 3824954"/>
              <a:gd name="connsiteY9" fmla="*/ 2975675 h 3378631"/>
              <a:gd name="connsiteX10" fmla="*/ 848368 w 3824954"/>
              <a:gd name="connsiteY10" fmla="*/ 3022170 h 3378631"/>
              <a:gd name="connsiteX11" fmla="*/ 910361 w 3824954"/>
              <a:gd name="connsiteY11" fmla="*/ 3084163 h 3378631"/>
              <a:gd name="connsiteX12" fmla="*/ 987852 w 3824954"/>
              <a:gd name="connsiteY12" fmla="*/ 3115159 h 3378631"/>
              <a:gd name="connsiteX13" fmla="*/ 1080842 w 3824954"/>
              <a:gd name="connsiteY13" fmla="*/ 3161654 h 3378631"/>
              <a:gd name="connsiteX14" fmla="*/ 1127337 w 3824954"/>
              <a:gd name="connsiteY14" fmla="*/ 3192651 h 3378631"/>
              <a:gd name="connsiteX15" fmla="*/ 1173832 w 3824954"/>
              <a:gd name="connsiteY15" fmla="*/ 3208149 h 3378631"/>
              <a:gd name="connsiteX16" fmla="*/ 1204829 w 3824954"/>
              <a:gd name="connsiteY16" fmla="*/ 3254644 h 3378631"/>
              <a:gd name="connsiteX17" fmla="*/ 1266822 w 3824954"/>
              <a:gd name="connsiteY17" fmla="*/ 3270142 h 3378631"/>
              <a:gd name="connsiteX18" fmla="*/ 1344313 w 3824954"/>
              <a:gd name="connsiteY18" fmla="*/ 3301139 h 3378631"/>
              <a:gd name="connsiteX19" fmla="*/ 1406307 w 3824954"/>
              <a:gd name="connsiteY19" fmla="*/ 3332136 h 3378631"/>
              <a:gd name="connsiteX20" fmla="*/ 1545791 w 3824954"/>
              <a:gd name="connsiteY20" fmla="*/ 3363132 h 3378631"/>
              <a:gd name="connsiteX21" fmla="*/ 1592286 w 3824954"/>
              <a:gd name="connsiteY21" fmla="*/ 3378631 h 3378631"/>
              <a:gd name="connsiteX22" fmla="*/ 1995242 w 3824954"/>
              <a:gd name="connsiteY22" fmla="*/ 3363132 h 3378631"/>
              <a:gd name="connsiteX23" fmla="*/ 2320707 w 3824954"/>
              <a:gd name="connsiteY23" fmla="*/ 3347634 h 3378631"/>
              <a:gd name="connsiteX24" fmla="*/ 2770157 w 3824954"/>
              <a:gd name="connsiteY24" fmla="*/ 3332136 h 3378631"/>
              <a:gd name="connsiteX25" fmla="*/ 2816652 w 3824954"/>
              <a:gd name="connsiteY25" fmla="*/ 3301139 h 3378631"/>
              <a:gd name="connsiteX26" fmla="*/ 2863147 w 3824954"/>
              <a:gd name="connsiteY26" fmla="*/ 3285641 h 3378631"/>
              <a:gd name="connsiteX27" fmla="*/ 2940639 w 3824954"/>
              <a:gd name="connsiteY27" fmla="*/ 3223648 h 3378631"/>
              <a:gd name="connsiteX28" fmla="*/ 2971635 w 3824954"/>
              <a:gd name="connsiteY28" fmla="*/ 3177153 h 3378631"/>
              <a:gd name="connsiteX29" fmla="*/ 3018130 w 3824954"/>
              <a:gd name="connsiteY29" fmla="*/ 3146156 h 3378631"/>
              <a:gd name="connsiteX30" fmla="*/ 3080124 w 3824954"/>
              <a:gd name="connsiteY30" fmla="*/ 3084163 h 3378631"/>
              <a:gd name="connsiteX31" fmla="*/ 3126618 w 3824954"/>
              <a:gd name="connsiteY31" fmla="*/ 3053166 h 3378631"/>
              <a:gd name="connsiteX32" fmla="*/ 3142117 w 3824954"/>
              <a:gd name="connsiteY32" fmla="*/ 3006671 h 3378631"/>
              <a:gd name="connsiteX33" fmla="*/ 3188612 w 3824954"/>
              <a:gd name="connsiteY33" fmla="*/ 2913681 h 3378631"/>
              <a:gd name="connsiteX34" fmla="*/ 3204110 w 3824954"/>
              <a:gd name="connsiteY34" fmla="*/ 2820692 h 3378631"/>
              <a:gd name="connsiteX35" fmla="*/ 3219608 w 3824954"/>
              <a:gd name="connsiteY35" fmla="*/ 2774197 h 3378631"/>
              <a:gd name="connsiteX36" fmla="*/ 3235107 w 3824954"/>
              <a:gd name="connsiteY36" fmla="*/ 2681207 h 3378631"/>
              <a:gd name="connsiteX37" fmla="*/ 3250605 w 3824954"/>
              <a:gd name="connsiteY37" fmla="*/ 2603715 h 3378631"/>
              <a:gd name="connsiteX38" fmla="*/ 3281601 w 3824954"/>
              <a:gd name="connsiteY38" fmla="*/ 2417736 h 3378631"/>
              <a:gd name="connsiteX39" fmla="*/ 3328096 w 3824954"/>
              <a:gd name="connsiteY39" fmla="*/ 2262753 h 3378631"/>
              <a:gd name="connsiteX40" fmla="*/ 3405588 w 3824954"/>
              <a:gd name="connsiteY40" fmla="*/ 1968285 h 3378631"/>
              <a:gd name="connsiteX41" fmla="*/ 3421086 w 3824954"/>
              <a:gd name="connsiteY41" fmla="*/ 1875295 h 3378631"/>
              <a:gd name="connsiteX42" fmla="*/ 3483079 w 3824954"/>
              <a:gd name="connsiteY42" fmla="*/ 1720312 h 3378631"/>
              <a:gd name="connsiteX43" fmla="*/ 3529574 w 3824954"/>
              <a:gd name="connsiteY43" fmla="*/ 1580827 h 3378631"/>
              <a:gd name="connsiteX44" fmla="*/ 3545073 w 3824954"/>
              <a:gd name="connsiteY44" fmla="*/ 1534332 h 3378631"/>
              <a:gd name="connsiteX45" fmla="*/ 3560571 w 3824954"/>
              <a:gd name="connsiteY45" fmla="*/ 1472339 h 3378631"/>
              <a:gd name="connsiteX46" fmla="*/ 3591568 w 3824954"/>
              <a:gd name="connsiteY46" fmla="*/ 1425844 h 3378631"/>
              <a:gd name="connsiteX47" fmla="*/ 3638063 w 3824954"/>
              <a:gd name="connsiteY47" fmla="*/ 1286359 h 3378631"/>
              <a:gd name="connsiteX48" fmla="*/ 3684557 w 3824954"/>
              <a:gd name="connsiteY48" fmla="*/ 1131376 h 3378631"/>
              <a:gd name="connsiteX49" fmla="*/ 3731052 w 3824954"/>
              <a:gd name="connsiteY49" fmla="*/ 1022888 h 3378631"/>
              <a:gd name="connsiteX50" fmla="*/ 3777547 w 3824954"/>
              <a:gd name="connsiteY50" fmla="*/ 914400 h 3378631"/>
              <a:gd name="connsiteX51" fmla="*/ 3777547 w 3824954"/>
              <a:gd name="connsiteY51" fmla="*/ 92990 h 3378631"/>
              <a:gd name="connsiteX52" fmla="*/ 3762049 w 3824954"/>
              <a:gd name="connsiteY52" fmla="*/ 46495 h 3378631"/>
              <a:gd name="connsiteX53" fmla="*/ 3700056 w 3824954"/>
              <a:gd name="connsiteY53" fmla="*/ 30997 h 3378631"/>
              <a:gd name="connsiteX54" fmla="*/ 3622564 w 3824954"/>
              <a:gd name="connsiteY54" fmla="*/ 0 h 3378631"/>
              <a:gd name="connsiteX55" fmla="*/ 3111120 w 3824954"/>
              <a:gd name="connsiteY55" fmla="*/ 30997 h 3378631"/>
              <a:gd name="connsiteX56" fmla="*/ 3018130 w 3824954"/>
              <a:gd name="connsiteY56" fmla="*/ 61993 h 3378631"/>
              <a:gd name="connsiteX57" fmla="*/ 2971635 w 3824954"/>
              <a:gd name="connsiteY57" fmla="*/ 92990 h 3378631"/>
              <a:gd name="connsiteX58" fmla="*/ 2909642 w 3824954"/>
              <a:gd name="connsiteY58" fmla="*/ 185980 h 3378631"/>
              <a:gd name="connsiteX59" fmla="*/ 2863147 w 3824954"/>
              <a:gd name="connsiteY59" fmla="*/ 232475 h 3378631"/>
              <a:gd name="connsiteX60" fmla="*/ 2801154 w 3824954"/>
              <a:gd name="connsiteY60" fmla="*/ 309966 h 3378631"/>
              <a:gd name="connsiteX61" fmla="*/ 2770157 w 3824954"/>
              <a:gd name="connsiteY61" fmla="*/ 356461 h 3378631"/>
              <a:gd name="connsiteX62" fmla="*/ 2677168 w 3824954"/>
              <a:gd name="connsiteY62" fmla="*/ 449451 h 3378631"/>
              <a:gd name="connsiteX63" fmla="*/ 2630673 w 3824954"/>
              <a:gd name="connsiteY63" fmla="*/ 542441 h 3378631"/>
              <a:gd name="connsiteX64" fmla="*/ 2615174 w 3824954"/>
              <a:gd name="connsiteY64" fmla="*/ 588936 h 3378631"/>
              <a:gd name="connsiteX65" fmla="*/ 2568679 w 3824954"/>
              <a:gd name="connsiteY65" fmla="*/ 604434 h 3378631"/>
              <a:gd name="connsiteX66" fmla="*/ 2491188 w 3824954"/>
              <a:gd name="connsiteY66" fmla="*/ 712922 h 3378631"/>
              <a:gd name="connsiteX67" fmla="*/ 2398198 w 3824954"/>
              <a:gd name="connsiteY67" fmla="*/ 805912 h 3378631"/>
              <a:gd name="connsiteX68" fmla="*/ 2289710 w 3824954"/>
              <a:gd name="connsiteY68" fmla="*/ 867905 h 3378631"/>
              <a:gd name="connsiteX69" fmla="*/ 2196720 w 3824954"/>
              <a:gd name="connsiteY69" fmla="*/ 929898 h 3378631"/>
              <a:gd name="connsiteX70" fmla="*/ 2103730 w 3824954"/>
              <a:gd name="connsiteY70" fmla="*/ 960895 h 3378631"/>
              <a:gd name="connsiteX71" fmla="*/ 2057235 w 3824954"/>
              <a:gd name="connsiteY71" fmla="*/ 991892 h 3378631"/>
              <a:gd name="connsiteX72" fmla="*/ 2010740 w 3824954"/>
              <a:gd name="connsiteY72" fmla="*/ 1007390 h 3378631"/>
              <a:gd name="connsiteX73" fmla="*/ 1375310 w 3824954"/>
              <a:gd name="connsiteY73" fmla="*/ 1022888 h 3378631"/>
              <a:gd name="connsiteX74" fmla="*/ 1251324 w 3824954"/>
              <a:gd name="connsiteY74" fmla="*/ 1131376 h 3378631"/>
              <a:gd name="connsiteX0" fmla="*/ 1251324 w 3824954"/>
              <a:gd name="connsiteY0" fmla="*/ 1131376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522903 w 3824954"/>
              <a:gd name="connsiteY4" fmla="*/ 2665709 h 3378631"/>
              <a:gd name="connsiteX5" fmla="*/ 631391 w 3824954"/>
              <a:gd name="connsiteY5" fmla="*/ 2836190 h 3378631"/>
              <a:gd name="connsiteX6" fmla="*/ 693385 w 3824954"/>
              <a:gd name="connsiteY6" fmla="*/ 2898183 h 3378631"/>
              <a:gd name="connsiteX7" fmla="*/ 724381 w 3824954"/>
              <a:gd name="connsiteY7" fmla="*/ 2944678 h 3378631"/>
              <a:gd name="connsiteX8" fmla="*/ 786374 w 3824954"/>
              <a:gd name="connsiteY8" fmla="*/ 2975675 h 3378631"/>
              <a:gd name="connsiteX9" fmla="*/ 848368 w 3824954"/>
              <a:gd name="connsiteY9" fmla="*/ 3022170 h 3378631"/>
              <a:gd name="connsiteX10" fmla="*/ 910361 w 3824954"/>
              <a:gd name="connsiteY10" fmla="*/ 3084163 h 3378631"/>
              <a:gd name="connsiteX11" fmla="*/ 987852 w 3824954"/>
              <a:gd name="connsiteY11" fmla="*/ 3115159 h 3378631"/>
              <a:gd name="connsiteX12" fmla="*/ 1080842 w 3824954"/>
              <a:gd name="connsiteY12" fmla="*/ 3161654 h 3378631"/>
              <a:gd name="connsiteX13" fmla="*/ 1127337 w 3824954"/>
              <a:gd name="connsiteY13" fmla="*/ 3192651 h 3378631"/>
              <a:gd name="connsiteX14" fmla="*/ 1173832 w 3824954"/>
              <a:gd name="connsiteY14" fmla="*/ 3208149 h 3378631"/>
              <a:gd name="connsiteX15" fmla="*/ 1204829 w 3824954"/>
              <a:gd name="connsiteY15" fmla="*/ 3254644 h 3378631"/>
              <a:gd name="connsiteX16" fmla="*/ 1266822 w 3824954"/>
              <a:gd name="connsiteY16" fmla="*/ 3270142 h 3378631"/>
              <a:gd name="connsiteX17" fmla="*/ 1344313 w 3824954"/>
              <a:gd name="connsiteY17" fmla="*/ 3301139 h 3378631"/>
              <a:gd name="connsiteX18" fmla="*/ 1406307 w 3824954"/>
              <a:gd name="connsiteY18" fmla="*/ 3332136 h 3378631"/>
              <a:gd name="connsiteX19" fmla="*/ 1545791 w 3824954"/>
              <a:gd name="connsiteY19" fmla="*/ 3363132 h 3378631"/>
              <a:gd name="connsiteX20" fmla="*/ 1592286 w 3824954"/>
              <a:gd name="connsiteY20" fmla="*/ 3378631 h 3378631"/>
              <a:gd name="connsiteX21" fmla="*/ 1995242 w 3824954"/>
              <a:gd name="connsiteY21" fmla="*/ 3363132 h 3378631"/>
              <a:gd name="connsiteX22" fmla="*/ 2320707 w 3824954"/>
              <a:gd name="connsiteY22" fmla="*/ 3347634 h 3378631"/>
              <a:gd name="connsiteX23" fmla="*/ 2770157 w 3824954"/>
              <a:gd name="connsiteY23" fmla="*/ 3332136 h 3378631"/>
              <a:gd name="connsiteX24" fmla="*/ 2816652 w 3824954"/>
              <a:gd name="connsiteY24" fmla="*/ 3301139 h 3378631"/>
              <a:gd name="connsiteX25" fmla="*/ 2863147 w 3824954"/>
              <a:gd name="connsiteY25" fmla="*/ 3285641 h 3378631"/>
              <a:gd name="connsiteX26" fmla="*/ 2940639 w 3824954"/>
              <a:gd name="connsiteY26" fmla="*/ 3223648 h 3378631"/>
              <a:gd name="connsiteX27" fmla="*/ 2971635 w 3824954"/>
              <a:gd name="connsiteY27" fmla="*/ 3177153 h 3378631"/>
              <a:gd name="connsiteX28" fmla="*/ 3018130 w 3824954"/>
              <a:gd name="connsiteY28" fmla="*/ 3146156 h 3378631"/>
              <a:gd name="connsiteX29" fmla="*/ 3080124 w 3824954"/>
              <a:gd name="connsiteY29" fmla="*/ 3084163 h 3378631"/>
              <a:gd name="connsiteX30" fmla="*/ 3126618 w 3824954"/>
              <a:gd name="connsiteY30" fmla="*/ 3053166 h 3378631"/>
              <a:gd name="connsiteX31" fmla="*/ 3142117 w 3824954"/>
              <a:gd name="connsiteY31" fmla="*/ 3006671 h 3378631"/>
              <a:gd name="connsiteX32" fmla="*/ 3188612 w 3824954"/>
              <a:gd name="connsiteY32" fmla="*/ 2913681 h 3378631"/>
              <a:gd name="connsiteX33" fmla="*/ 3204110 w 3824954"/>
              <a:gd name="connsiteY33" fmla="*/ 2820692 h 3378631"/>
              <a:gd name="connsiteX34" fmla="*/ 3219608 w 3824954"/>
              <a:gd name="connsiteY34" fmla="*/ 2774197 h 3378631"/>
              <a:gd name="connsiteX35" fmla="*/ 3235107 w 3824954"/>
              <a:gd name="connsiteY35" fmla="*/ 2681207 h 3378631"/>
              <a:gd name="connsiteX36" fmla="*/ 3250605 w 3824954"/>
              <a:gd name="connsiteY36" fmla="*/ 2603715 h 3378631"/>
              <a:gd name="connsiteX37" fmla="*/ 3281601 w 3824954"/>
              <a:gd name="connsiteY37" fmla="*/ 2417736 h 3378631"/>
              <a:gd name="connsiteX38" fmla="*/ 3328096 w 3824954"/>
              <a:gd name="connsiteY38" fmla="*/ 2262753 h 3378631"/>
              <a:gd name="connsiteX39" fmla="*/ 3405588 w 3824954"/>
              <a:gd name="connsiteY39" fmla="*/ 1968285 h 3378631"/>
              <a:gd name="connsiteX40" fmla="*/ 3421086 w 3824954"/>
              <a:gd name="connsiteY40" fmla="*/ 1875295 h 3378631"/>
              <a:gd name="connsiteX41" fmla="*/ 3483079 w 3824954"/>
              <a:gd name="connsiteY41" fmla="*/ 1720312 h 3378631"/>
              <a:gd name="connsiteX42" fmla="*/ 3529574 w 3824954"/>
              <a:gd name="connsiteY42" fmla="*/ 1580827 h 3378631"/>
              <a:gd name="connsiteX43" fmla="*/ 3545073 w 3824954"/>
              <a:gd name="connsiteY43" fmla="*/ 1534332 h 3378631"/>
              <a:gd name="connsiteX44" fmla="*/ 3560571 w 3824954"/>
              <a:gd name="connsiteY44" fmla="*/ 1472339 h 3378631"/>
              <a:gd name="connsiteX45" fmla="*/ 3591568 w 3824954"/>
              <a:gd name="connsiteY45" fmla="*/ 1425844 h 3378631"/>
              <a:gd name="connsiteX46" fmla="*/ 3638063 w 3824954"/>
              <a:gd name="connsiteY46" fmla="*/ 1286359 h 3378631"/>
              <a:gd name="connsiteX47" fmla="*/ 3684557 w 3824954"/>
              <a:gd name="connsiteY47" fmla="*/ 1131376 h 3378631"/>
              <a:gd name="connsiteX48" fmla="*/ 3731052 w 3824954"/>
              <a:gd name="connsiteY48" fmla="*/ 1022888 h 3378631"/>
              <a:gd name="connsiteX49" fmla="*/ 3777547 w 3824954"/>
              <a:gd name="connsiteY49" fmla="*/ 914400 h 3378631"/>
              <a:gd name="connsiteX50" fmla="*/ 3777547 w 3824954"/>
              <a:gd name="connsiteY50" fmla="*/ 92990 h 3378631"/>
              <a:gd name="connsiteX51" fmla="*/ 3762049 w 3824954"/>
              <a:gd name="connsiteY51" fmla="*/ 46495 h 3378631"/>
              <a:gd name="connsiteX52" fmla="*/ 3700056 w 3824954"/>
              <a:gd name="connsiteY52" fmla="*/ 30997 h 3378631"/>
              <a:gd name="connsiteX53" fmla="*/ 3622564 w 3824954"/>
              <a:gd name="connsiteY53" fmla="*/ 0 h 3378631"/>
              <a:gd name="connsiteX54" fmla="*/ 3111120 w 3824954"/>
              <a:gd name="connsiteY54" fmla="*/ 30997 h 3378631"/>
              <a:gd name="connsiteX55" fmla="*/ 3018130 w 3824954"/>
              <a:gd name="connsiteY55" fmla="*/ 61993 h 3378631"/>
              <a:gd name="connsiteX56" fmla="*/ 2971635 w 3824954"/>
              <a:gd name="connsiteY56" fmla="*/ 92990 h 3378631"/>
              <a:gd name="connsiteX57" fmla="*/ 2909642 w 3824954"/>
              <a:gd name="connsiteY57" fmla="*/ 185980 h 3378631"/>
              <a:gd name="connsiteX58" fmla="*/ 2863147 w 3824954"/>
              <a:gd name="connsiteY58" fmla="*/ 232475 h 3378631"/>
              <a:gd name="connsiteX59" fmla="*/ 2801154 w 3824954"/>
              <a:gd name="connsiteY59" fmla="*/ 309966 h 3378631"/>
              <a:gd name="connsiteX60" fmla="*/ 2770157 w 3824954"/>
              <a:gd name="connsiteY60" fmla="*/ 356461 h 3378631"/>
              <a:gd name="connsiteX61" fmla="*/ 2677168 w 3824954"/>
              <a:gd name="connsiteY61" fmla="*/ 449451 h 3378631"/>
              <a:gd name="connsiteX62" fmla="*/ 2630673 w 3824954"/>
              <a:gd name="connsiteY62" fmla="*/ 542441 h 3378631"/>
              <a:gd name="connsiteX63" fmla="*/ 2615174 w 3824954"/>
              <a:gd name="connsiteY63" fmla="*/ 588936 h 3378631"/>
              <a:gd name="connsiteX64" fmla="*/ 2568679 w 3824954"/>
              <a:gd name="connsiteY64" fmla="*/ 604434 h 3378631"/>
              <a:gd name="connsiteX65" fmla="*/ 2491188 w 3824954"/>
              <a:gd name="connsiteY65" fmla="*/ 712922 h 3378631"/>
              <a:gd name="connsiteX66" fmla="*/ 2398198 w 3824954"/>
              <a:gd name="connsiteY66" fmla="*/ 805912 h 3378631"/>
              <a:gd name="connsiteX67" fmla="*/ 2289710 w 3824954"/>
              <a:gd name="connsiteY67" fmla="*/ 867905 h 3378631"/>
              <a:gd name="connsiteX68" fmla="*/ 2196720 w 3824954"/>
              <a:gd name="connsiteY68" fmla="*/ 929898 h 3378631"/>
              <a:gd name="connsiteX69" fmla="*/ 2103730 w 3824954"/>
              <a:gd name="connsiteY69" fmla="*/ 960895 h 3378631"/>
              <a:gd name="connsiteX70" fmla="*/ 2057235 w 3824954"/>
              <a:gd name="connsiteY70" fmla="*/ 991892 h 3378631"/>
              <a:gd name="connsiteX71" fmla="*/ 2010740 w 3824954"/>
              <a:gd name="connsiteY71" fmla="*/ 1007390 h 3378631"/>
              <a:gd name="connsiteX72" fmla="*/ 1375310 w 3824954"/>
              <a:gd name="connsiteY72" fmla="*/ 1022888 h 3378631"/>
              <a:gd name="connsiteX73" fmla="*/ 1251324 w 3824954"/>
              <a:gd name="connsiteY73" fmla="*/ 1131376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522903 w 3824954"/>
              <a:gd name="connsiteY4" fmla="*/ 2665709 h 3378631"/>
              <a:gd name="connsiteX5" fmla="*/ 631391 w 3824954"/>
              <a:gd name="connsiteY5" fmla="*/ 2836190 h 3378631"/>
              <a:gd name="connsiteX6" fmla="*/ 693385 w 3824954"/>
              <a:gd name="connsiteY6" fmla="*/ 2898183 h 3378631"/>
              <a:gd name="connsiteX7" fmla="*/ 724381 w 3824954"/>
              <a:gd name="connsiteY7" fmla="*/ 2944678 h 3378631"/>
              <a:gd name="connsiteX8" fmla="*/ 786374 w 3824954"/>
              <a:gd name="connsiteY8" fmla="*/ 2975675 h 3378631"/>
              <a:gd name="connsiteX9" fmla="*/ 848368 w 3824954"/>
              <a:gd name="connsiteY9" fmla="*/ 3022170 h 3378631"/>
              <a:gd name="connsiteX10" fmla="*/ 910361 w 3824954"/>
              <a:gd name="connsiteY10" fmla="*/ 3084163 h 3378631"/>
              <a:gd name="connsiteX11" fmla="*/ 987852 w 3824954"/>
              <a:gd name="connsiteY11" fmla="*/ 3115159 h 3378631"/>
              <a:gd name="connsiteX12" fmla="*/ 1080842 w 3824954"/>
              <a:gd name="connsiteY12" fmla="*/ 3161654 h 3378631"/>
              <a:gd name="connsiteX13" fmla="*/ 1127337 w 3824954"/>
              <a:gd name="connsiteY13" fmla="*/ 3192651 h 3378631"/>
              <a:gd name="connsiteX14" fmla="*/ 1173832 w 3824954"/>
              <a:gd name="connsiteY14" fmla="*/ 3208149 h 3378631"/>
              <a:gd name="connsiteX15" fmla="*/ 1204829 w 3824954"/>
              <a:gd name="connsiteY15" fmla="*/ 3254644 h 3378631"/>
              <a:gd name="connsiteX16" fmla="*/ 1266822 w 3824954"/>
              <a:gd name="connsiteY16" fmla="*/ 3270142 h 3378631"/>
              <a:gd name="connsiteX17" fmla="*/ 1344313 w 3824954"/>
              <a:gd name="connsiteY17" fmla="*/ 3301139 h 3378631"/>
              <a:gd name="connsiteX18" fmla="*/ 1406307 w 3824954"/>
              <a:gd name="connsiteY18" fmla="*/ 3332136 h 3378631"/>
              <a:gd name="connsiteX19" fmla="*/ 1545791 w 3824954"/>
              <a:gd name="connsiteY19" fmla="*/ 3363132 h 3378631"/>
              <a:gd name="connsiteX20" fmla="*/ 1592286 w 3824954"/>
              <a:gd name="connsiteY20" fmla="*/ 3378631 h 3378631"/>
              <a:gd name="connsiteX21" fmla="*/ 1995242 w 3824954"/>
              <a:gd name="connsiteY21" fmla="*/ 3363132 h 3378631"/>
              <a:gd name="connsiteX22" fmla="*/ 2320707 w 3824954"/>
              <a:gd name="connsiteY22" fmla="*/ 3347634 h 3378631"/>
              <a:gd name="connsiteX23" fmla="*/ 2770157 w 3824954"/>
              <a:gd name="connsiteY23" fmla="*/ 3332136 h 3378631"/>
              <a:gd name="connsiteX24" fmla="*/ 2816652 w 3824954"/>
              <a:gd name="connsiteY24" fmla="*/ 3301139 h 3378631"/>
              <a:gd name="connsiteX25" fmla="*/ 2863147 w 3824954"/>
              <a:gd name="connsiteY25" fmla="*/ 3285641 h 3378631"/>
              <a:gd name="connsiteX26" fmla="*/ 2940639 w 3824954"/>
              <a:gd name="connsiteY26" fmla="*/ 3223648 h 3378631"/>
              <a:gd name="connsiteX27" fmla="*/ 2971635 w 3824954"/>
              <a:gd name="connsiteY27" fmla="*/ 3177153 h 3378631"/>
              <a:gd name="connsiteX28" fmla="*/ 3018130 w 3824954"/>
              <a:gd name="connsiteY28" fmla="*/ 3146156 h 3378631"/>
              <a:gd name="connsiteX29" fmla="*/ 3080124 w 3824954"/>
              <a:gd name="connsiteY29" fmla="*/ 3084163 h 3378631"/>
              <a:gd name="connsiteX30" fmla="*/ 3126618 w 3824954"/>
              <a:gd name="connsiteY30" fmla="*/ 3053166 h 3378631"/>
              <a:gd name="connsiteX31" fmla="*/ 3142117 w 3824954"/>
              <a:gd name="connsiteY31" fmla="*/ 3006671 h 3378631"/>
              <a:gd name="connsiteX32" fmla="*/ 3188612 w 3824954"/>
              <a:gd name="connsiteY32" fmla="*/ 2913681 h 3378631"/>
              <a:gd name="connsiteX33" fmla="*/ 3204110 w 3824954"/>
              <a:gd name="connsiteY33" fmla="*/ 2820692 h 3378631"/>
              <a:gd name="connsiteX34" fmla="*/ 3219608 w 3824954"/>
              <a:gd name="connsiteY34" fmla="*/ 2774197 h 3378631"/>
              <a:gd name="connsiteX35" fmla="*/ 3235107 w 3824954"/>
              <a:gd name="connsiteY35" fmla="*/ 2681207 h 3378631"/>
              <a:gd name="connsiteX36" fmla="*/ 3250605 w 3824954"/>
              <a:gd name="connsiteY36" fmla="*/ 2603715 h 3378631"/>
              <a:gd name="connsiteX37" fmla="*/ 3281601 w 3824954"/>
              <a:gd name="connsiteY37" fmla="*/ 2417736 h 3378631"/>
              <a:gd name="connsiteX38" fmla="*/ 3328096 w 3824954"/>
              <a:gd name="connsiteY38" fmla="*/ 2262753 h 3378631"/>
              <a:gd name="connsiteX39" fmla="*/ 3405588 w 3824954"/>
              <a:gd name="connsiteY39" fmla="*/ 1968285 h 3378631"/>
              <a:gd name="connsiteX40" fmla="*/ 3421086 w 3824954"/>
              <a:gd name="connsiteY40" fmla="*/ 1875295 h 3378631"/>
              <a:gd name="connsiteX41" fmla="*/ 3483079 w 3824954"/>
              <a:gd name="connsiteY41" fmla="*/ 1720312 h 3378631"/>
              <a:gd name="connsiteX42" fmla="*/ 3529574 w 3824954"/>
              <a:gd name="connsiteY42" fmla="*/ 1580827 h 3378631"/>
              <a:gd name="connsiteX43" fmla="*/ 3545073 w 3824954"/>
              <a:gd name="connsiteY43" fmla="*/ 1534332 h 3378631"/>
              <a:gd name="connsiteX44" fmla="*/ 3560571 w 3824954"/>
              <a:gd name="connsiteY44" fmla="*/ 1472339 h 3378631"/>
              <a:gd name="connsiteX45" fmla="*/ 3591568 w 3824954"/>
              <a:gd name="connsiteY45" fmla="*/ 1425844 h 3378631"/>
              <a:gd name="connsiteX46" fmla="*/ 3638063 w 3824954"/>
              <a:gd name="connsiteY46" fmla="*/ 1286359 h 3378631"/>
              <a:gd name="connsiteX47" fmla="*/ 3684557 w 3824954"/>
              <a:gd name="connsiteY47" fmla="*/ 1131376 h 3378631"/>
              <a:gd name="connsiteX48" fmla="*/ 3731052 w 3824954"/>
              <a:gd name="connsiteY48" fmla="*/ 1022888 h 3378631"/>
              <a:gd name="connsiteX49" fmla="*/ 3777547 w 3824954"/>
              <a:gd name="connsiteY49" fmla="*/ 914400 h 3378631"/>
              <a:gd name="connsiteX50" fmla="*/ 3777547 w 3824954"/>
              <a:gd name="connsiteY50" fmla="*/ 92990 h 3378631"/>
              <a:gd name="connsiteX51" fmla="*/ 3762049 w 3824954"/>
              <a:gd name="connsiteY51" fmla="*/ 46495 h 3378631"/>
              <a:gd name="connsiteX52" fmla="*/ 3700056 w 3824954"/>
              <a:gd name="connsiteY52" fmla="*/ 30997 h 3378631"/>
              <a:gd name="connsiteX53" fmla="*/ 3622564 w 3824954"/>
              <a:gd name="connsiteY53" fmla="*/ 0 h 3378631"/>
              <a:gd name="connsiteX54" fmla="*/ 3111120 w 3824954"/>
              <a:gd name="connsiteY54" fmla="*/ 30997 h 3378631"/>
              <a:gd name="connsiteX55" fmla="*/ 3018130 w 3824954"/>
              <a:gd name="connsiteY55" fmla="*/ 61993 h 3378631"/>
              <a:gd name="connsiteX56" fmla="*/ 2971635 w 3824954"/>
              <a:gd name="connsiteY56" fmla="*/ 92990 h 3378631"/>
              <a:gd name="connsiteX57" fmla="*/ 2909642 w 3824954"/>
              <a:gd name="connsiteY57" fmla="*/ 185980 h 3378631"/>
              <a:gd name="connsiteX58" fmla="*/ 2863147 w 3824954"/>
              <a:gd name="connsiteY58" fmla="*/ 232475 h 3378631"/>
              <a:gd name="connsiteX59" fmla="*/ 2801154 w 3824954"/>
              <a:gd name="connsiteY59" fmla="*/ 309966 h 3378631"/>
              <a:gd name="connsiteX60" fmla="*/ 2770157 w 3824954"/>
              <a:gd name="connsiteY60" fmla="*/ 356461 h 3378631"/>
              <a:gd name="connsiteX61" fmla="*/ 2677168 w 3824954"/>
              <a:gd name="connsiteY61" fmla="*/ 449451 h 3378631"/>
              <a:gd name="connsiteX62" fmla="*/ 2630673 w 3824954"/>
              <a:gd name="connsiteY62" fmla="*/ 542441 h 3378631"/>
              <a:gd name="connsiteX63" fmla="*/ 2615174 w 3824954"/>
              <a:gd name="connsiteY63" fmla="*/ 588936 h 3378631"/>
              <a:gd name="connsiteX64" fmla="*/ 2568679 w 3824954"/>
              <a:gd name="connsiteY64" fmla="*/ 604434 h 3378631"/>
              <a:gd name="connsiteX65" fmla="*/ 2491188 w 3824954"/>
              <a:gd name="connsiteY65" fmla="*/ 712922 h 3378631"/>
              <a:gd name="connsiteX66" fmla="*/ 2398198 w 3824954"/>
              <a:gd name="connsiteY66" fmla="*/ 805912 h 3378631"/>
              <a:gd name="connsiteX67" fmla="*/ 2289710 w 3824954"/>
              <a:gd name="connsiteY67" fmla="*/ 867905 h 3378631"/>
              <a:gd name="connsiteX68" fmla="*/ 2196720 w 3824954"/>
              <a:gd name="connsiteY68" fmla="*/ 929898 h 3378631"/>
              <a:gd name="connsiteX69" fmla="*/ 2103730 w 3824954"/>
              <a:gd name="connsiteY69" fmla="*/ 960895 h 3378631"/>
              <a:gd name="connsiteX70" fmla="*/ 2057235 w 3824954"/>
              <a:gd name="connsiteY70" fmla="*/ 991892 h 3378631"/>
              <a:gd name="connsiteX71" fmla="*/ 2010740 w 3824954"/>
              <a:gd name="connsiteY71" fmla="*/ 1007390 h 3378631"/>
              <a:gd name="connsiteX72" fmla="*/ 1375310 w 3824954"/>
              <a:gd name="connsiteY72" fmla="*/ 1022888 h 3378631"/>
              <a:gd name="connsiteX73" fmla="*/ 1224136 w 3824954"/>
              <a:gd name="connsiteY73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522903 w 3824954"/>
              <a:gd name="connsiteY4" fmla="*/ 2665709 h 3378631"/>
              <a:gd name="connsiteX5" fmla="*/ 631391 w 3824954"/>
              <a:gd name="connsiteY5" fmla="*/ 2836190 h 3378631"/>
              <a:gd name="connsiteX6" fmla="*/ 693385 w 3824954"/>
              <a:gd name="connsiteY6" fmla="*/ 2898183 h 3378631"/>
              <a:gd name="connsiteX7" fmla="*/ 724381 w 3824954"/>
              <a:gd name="connsiteY7" fmla="*/ 2944678 h 3378631"/>
              <a:gd name="connsiteX8" fmla="*/ 786374 w 3824954"/>
              <a:gd name="connsiteY8" fmla="*/ 2975675 h 3378631"/>
              <a:gd name="connsiteX9" fmla="*/ 848368 w 3824954"/>
              <a:gd name="connsiteY9" fmla="*/ 3022170 h 3378631"/>
              <a:gd name="connsiteX10" fmla="*/ 910361 w 3824954"/>
              <a:gd name="connsiteY10" fmla="*/ 3084163 h 3378631"/>
              <a:gd name="connsiteX11" fmla="*/ 987852 w 3824954"/>
              <a:gd name="connsiteY11" fmla="*/ 3115159 h 3378631"/>
              <a:gd name="connsiteX12" fmla="*/ 1080842 w 3824954"/>
              <a:gd name="connsiteY12" fmla="*/ 3161654 h 3378631"/>
              <a:gd name="connsiteX13" fmla="*/ 1127337 w 3824954"/>
              <a:gd name="connsiteY13" fmla="*/ 3192651 h 3378631"/>
              <a:gd name="connsiteX14" fmla="*/ 1173832 w 3824954"/>
              <a:gd name="connsiteY14" fmla="*/ 3208149 h 3378631"/>
              <a:gd name="connsiteX15" fmla="*/ 1204829 w 3824954"/>
              <a:gd name="connsiteY15" fmla="*/ 3254644 h 3378631"/>
              <a:gd name="connsiteX16" fmla="*/ 1266822 w 3824954"/>
              <a:gd name="connsiteY16" fmla="*/ 3270142 h 3378631"/>
              <a:gd name="connsiteX17" fmla="*/ 1344313 w 3824954"/>
              <a:gd name="connsiteY17" fmla="*/ 3301139 h 3378631"/>
              <a:gd name="connsiteX18" fmla="*/ 1406307 w 3824954"/>
              <a:gd name="connsiteY18" fmla="*/ 3332136 h 3378631"/>
              <a:gd name="connsiteX19" fmla="*/ 1545791 w 3824954"/>
              <a:gd name="connsiteY19" fmla="*/ 3363132 h 3378631"/>
              <a:gd name="connsiteX20" fmla="*/ 1592286 w 3824954"/>
              <a:gd name="connsiteY20" fmla="*/ 3378631 h 3378631"/>
              <a:gd name="connsiteX21" fmla="*/ 1995242 w 3824954"/>
              <a:gd name="connsiteY21" fmla="*/ 3363132 h 3378631"/>
              <a:gd name="connsiteX22" fmla="*/ 2320707 w 3824954"/>
              <a:gd name="connsiteY22" fmla="*/ 3347634 h 3378631"/>
              <a:gd name="connsiteX23" fmla="*/ 2770157 w 3824954"/>
              <a:gd name="connsiteY23" fmla="*/ 3332136 h 3378631"/>
              <a:gd name="connsiteX24" fmla="*/ 2816652 w 3824954"/>
              <a:gd name="connsiteY24" fmla="*/ 3301139 h 3378631"/>
              <a:gd name="connsiteX25" fmla="*/ 2863147 w 3824954"/>
              <a:gd name="connsiteY25" fmla="*/ 3285641 h 3378631"/>
              <a:gd name="connsiteX26" fmla="*/ 2940639 w 3824954"/>
              <a:gd name="connsiteY26" fmla="*/ 3223648 h 3378631"/>
              <a:gd name="connsiteX27" fmla="*/ 2971635 w 3824954"/>
              <a:gd name="connsiteY27" fmla="*/ 3177153 h 3378631"/>
              <a:gd name="connsiteX28" fmla="*/ 3018130 w 3824954"/>
              <a:gd name="connsiteY28" fmla="*/ 3146156 h 3378631"/>
              <a:gd name="connsiteX29" fmla="*/ 3080124 w 3824954"/>
              <a:gd name="connsiteY29" fmla="*/ 3084163 h 3378631"/>
              <a:gd name="connsiteX30" fmla="*/ 3126618 w 3824954"/>
              <a:gd name="connsiteY30" fmla="*/ 3053166 h 3378631"/>
              <a:gd name="connsiteX31" fmla="*/ 3142117 w 3824954"/>
              <a:gd name="connsiteY31" fmla="*/ 3006671 h 3378631"/>
              <a:gd name="connsiteX32" fmla="*/ 3188612 w 3824954"/>
              <a:gd name="connsiteY32" fmla="*/ 2913681 h 3378631"/>
              <a:gd name="connsiteX33" fmla="*/ 3204110 w 3824954"/>
              <a:gd name="connsiteY33" fmla="*/ 2820692 h 3378631"/>
              <a:gd name="connsiteX34" fmla="*/ 3219608 w 3824954"/>
              <a:gd name="connsiteY34" fmla="*/ 2774197 h 3378631"/>
              <a:gd name="connsiteX35" fmla="*/ 3235107 w 3824954"/>
              <a:gd name="connsiteY35" fmla="*/ 2681207 h 3378631"/>
              <a:gd name="connsiteX36" fmla="*/ 3250605 w 3824954"/>
              <a:gd name="connsiteY36" fmla="*/ 2603715 h 3378631"/>
              <a:gd name="connsiteX37" fmla="*/ 3281601 w 3824954"/>
              <a:gd name="connsiteY37" fmla="*/ 2417736 h 3378631"/>
              <a:gd name="connsiteX38" fmla="*/ 3328096 w 3824954"/>
              <a:gd name="connsiteY38" fmla="*/ 2262753 h 3378631"/>
              <a:gd name="connsiteX39" fmla="*/ 3405588 w 3824954"/>
              <a:gd name="connsiteY39" fmla="*/ 1968285 h 3378631"/>
              <a:gd name="connsiteX40" fmla="*/ 3421086 w 3824954"/>
              <a:gd name="connsiteY40" fmla="*/ 1875295 h 3378631"/>
              <a:gd name="connsiteX41" fmla="*/ 3483079 w 3824954"/>
              <a:gd name="connsiteY41" fmla="*/ 1720312 h 3378631"/>
              <a:gd name="connsiteX42" fmla="*/ 3529574 w 3824954"/>
              <a:gd name="connsiteY42" fmla="*/ 1580827 h 3378631"/>
              <a:gd name="connsiteX43" fmla="*/ 3545073 w 3824954"/>
              <a:gd name="connsiteY43" fmla="*/ 1534332 h 3378631"/>
              <a:gd name="connsiteX44" fmla="*/ 3560571 w 3824954"/>
              <a:gd name="connsiteY44" fmla="*/ 1472339 h 3378631"/>
              <a:gd name="connsiteX45" fmla="*/ 3591568 w 3824954"/>
              <a:gd name="connsiteY45" fmla="*/ 1425844 h 3378631"/>
              <a:gd name="connsiteX46" fmla="*/ 3638063 w 3824954"/>
              <a:gd name="connsiteY46" fmla="*/ 1286359 h 3378631"/>
              <a:gd name="connsiteX47" fmla="*/ 3684557 w 3824954"/>
              <a:gd name="connsiteY47" fmla="*/ 1131376 h 3378631"/>
              <a:gd name="connsiteX48" fmla="*/ 3731052 w 3824954"/>
              <a:gd name="connsiteY48" fmla="*/ 1022888 h 3378631"/>
              <a:gd name="connsiteX49" fmla="*/ 3777547 w 3824954"/>
              <a:gd name="connsiteY49" fmla="*/ 914400 h 3378631"/>
              <a:gd name="connsiteX50" fmla="*/ 3777547 w 3824954"/>
              <a:gd name="connsiteY50" fmla="*/ 92990 h 3378631"/>
              <a:gd name="connsiteX51" fmla="*/ 3762049 w 3824954"/>
              <a:gd name="connsiteY51" fmla="*/ 46495 h 3378631"/>
              <a:gd name="connsiteX52" fmla="*/ 3700056 w 3824954"/>
              <a:gd name="connsiteY52" fmla="*/ 30997 h 3378631"/>
              <a:gd name="connsiteX53" fmla="*/ 3622564 w 3824954"/>
              <a:gd name="connsiteY53" fmla="*/ 0 h 3378631"/>
              <a:gd name="connsiteX54" fmla="*/ 3111120 w 3824954"/>
              <a:gd name="connsiteY54" fmla="*/ 30997 h 3378631"/>
              <a:gd name="connsiteX55" fmla="*/ 3018130 w 3824954"/>
              <a:gd name="connsiteY55" fmla="*/ 61993 h 3378631"/>
              <a:gd name="connsiteX56" fmla="*/ 2971635 w 3824954"/>
              <a:gd name="connsiteY56" fmla="*/ 92990 h 3378631"/>
              <a:gd name="connsiteX57" fmla="*/ 2909642 w 3824954"/>
              <a:gd name="connsiteY57" fmla="*/ 185980 h 3378631"/>
              <a:gd name="connsiteX58" fmla="*/ 2863147 w 3824954"/>
              <a:gd name="connsiteY58" fmla="*/ 232475 h 3378631"/>
              <a:gd name="connsiteX59" fmla="*/ 2801154 w 3824954"/>
              <a:gd name="connsiteY59" fmla="*/ 309966 h 3378631"/>
              <a:gd name="connsiteX60" fmla="*/ 2770157 w 3824954"/>
              <a:gd name="connsiteY60" fmla="*/ 356461 h 3378631"/>
              <a:gd name="connsiteX61" fmla="*/ 2677168 w 3824954"/>
              <a:gd name="connsiteY61" fmla="*/ 449451 h 3378631"/>
              <a:gd name="connsiteX62" fmla="*/ 2630673 w 3824954"/>
              <a:gd name="connsiteY62" fmla="*/ 542441 h 3378631"/>
              <a:gd name="connsiteX63" fmla="*/ 2615174 w 3824954"/>
              <a:gd name="connsiteY63" fmla="*/ 588936 h 3378631"/>
              <a:gd name="connsiteX64" fmla="*/ 2568679 w 3824954"/>
              <a:gd name="connsiteY64" fmla="*/ 604434 h 3378631"/>
              <a:gd name="connsiteX65" fmla="*/ 2491188 w 3824954"/>
              <a:gd name="connsiteY65" fmla="*/ 712922 h 3378631"/>
              <a:gd name="connsiteX66" fmla="*/ 2398198 w 3824954"/>
              <a:gd name="connsiteY66" fmla="*/ 805912 h 3378631"/>
              <a:gd name="connsiteX67" fmla="*/ 2289710 w 3824954"/>
              <a:gd name="connsiteY67" fmla="*/ 867905 h 3378631"/>
              <a:gd name="connsiteX68" fmla="*/ 2196720 w 3824954"/>
              <a:gd name="connsiteY68" fmla="*/ 929898 h 3378631"/>
              <a:gd name="connsiteX69" fmla="*/ 2103730 w 3824954"/>
              <a:gd name="connsiteY69" fmla="*/ 960895 h 3378631"/>
              <a:gd name="connsiteX70" fmla="*/ 2057235 w 3824954"/>
              <a:gd name="connsiteY70" fmla="*/ 991892 h 3378631"/>
              <a:gd name="connsiteX71" fmla="*/ 2010740 w 3824954"/>
              <a:gd name="connsiteY71" fmla="*/ 1007390 h 3378631"/>
              <a:gd name="connsiteX72" fmla="*/ 1224136 w 3824954"/>
              <a:gd name="connsiteY72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522903 w 3824954"/>
              <a:gd name="connsiteY4" fmla="*/ 2665709 h 3378631"/>
              <a:gd name="connsiteX5" fmla="*/ 693385 w 3824954"/>
              <a:gd name="connsiteY5" fmla="*/ 2898183 h 3378631"/>
              <a:gd name="connsiteX6" fmla="*/ 724381 w 3824954"/>
              <a:gd name="connsiteY6" fmla="*/ 2944678 h 3378631"/>
              <a:gd name="connsiteX7" fmla="*/ 786374 w 3824954"/>
              <a:gd name="connsiteY7" fmla="*/ 2975675 h 3378631"/>
              <a:gd name="connsiteX8" fmla="*/ 848368 w 3824954"/>
              <a:gd name="connsiteY8" fmla="*/ 3022170 h 3378631"/>
              <a:gd name="connsiteX9" fmla="*/ 910361 w 3824954"/>
              <a:gd name="connsiteY9" fmla="*/ 3084163 h 3378631"/>
              <a:gd name="connsiteX10" fmla="*/ 987852 w 3824954"/>
              <a:gd name="connsiteY10" fmla="*/ 3115159 h 3378631"/>
              <a:gd name="connsiteX11" fmla="*/ 1080842 w 3824954"/>
              <a:gd name="connsiteY11" fmla="*/ 3161654 h 3378631"/>
              <a:gd name="connsiteX12" fmla="*/ 1127337 w 3824954"/>
              <a:gd name="connsiteY12" fmla="*/ 3192651 h 3378631"/>
              <a:gd name="connsiteX13" fmla="*/ 1173832 w 3824954"/>
              <a:gd name="connsiteY13" fmla="*/ 3208149 h 3378631"/>
              <a:gd name="connsiteX14" fmla="*/ 1204829 w 3824954"/>
              <a:gd name="connsiteY14" fmla="*/ 3254644 h 3378631"/>
              <a:gd name="connsiteX15" fmla="*/ 1266822 w 3824954"/>
              <a:gd name="connsiteY15" fmla="*/ 3270142 h 3378631"/>
              <a:gd name="connsiteX16" fmla="*/ 1344313 w 3824954"/>
              <a:gd name="connsiteY16" fmla="*/ 3301139 h 3378631"/>
              <a:gd name="connsiteX17" fmla="*/ 1406307 w 3824954"/>
              <a:gd name="connsiteY17" fmla="*/ 3332136 h 3378631"/>
              <a:gd name="connsiteX18" fmla="*/ 1545791 w 3824954"/>
              <a:gd name="connsiteY18" fmla="*/ 3363132 h 3378631"/>
              <a:gd name="connsiteX19" fmla="*/ 1592286 w 3824954"/>
              <a:gd name="connsiteY19" fmla="*/ 3378631 h 3378631"/>
              <a:gd name="connsiteX20" fmla="*/ 1995242 w 3824954"/>
              <a:gd name="connsiteY20" fmla="*/ 3363132 h 3378631"/>
              <a:gd name="connsiteX21" fmla="*/ 2320707 w 3824954"/>
              <a:gd name="connsiteY21" fmla="*/ 3347634 h 3378631"/>
              <a:gd name="connsiteX22" fmla="*/ 2770157 w 3824954"/>
              <a:gd name="connsiteY22" fmla="*/ 3332136 h 3378631"/>
              <a:gd name="connsiteX23" fmla="*/ 2816652 w 3824954"/>
              <a:gd name="connsiteY23" fmla="*/ 3301139 h 3378631"/>
              <a:gd name="connsiteX24" fmla="*/ 2863147 w 3824954"/>
              <a:gd name="connsiteY24" fmla="*/ 3285641 h 3378631"/>
              <a:gd name="connsiteX25" fmla="*/ 2940639 w 3824954"/>
              <a:gd name="connsiteY25" fmla="*/ 3223648 h 3378631"/>
              <a:gd name="connsiteX26" fmla="*/ 2971635 w 3824954"/>
              <a:gd name="connsiteY26" fmla="*/ 3177153 h 3378631"/>
              <a:gd name="connsiteX27" fmla="*/ 3018130 w 3824954"/>
              <a:gd name="connsiteY27" fmla="*/ 3146156 h 3378631"/>
              <a:gd name="connsiteX28" fmla="*/ 3080124 w 3824954"/>
              <a:gd name="connsiteY28" fmla="*/ 3084163 h 3378631"/>
              <a:gd name="connsiteX29" fmla="*/ 3126618 w 3824954"/>
              <a:gd name="connsiteY29" fmla="*/ 3053166 h 3378631"/>
              <a:gd name="connsiteX30" fmla="*/ 3142117 w 3824954"/>
              <a:gd name="connsiteY30" fmla="*/ 3006671 h 3378631"/>
              <a:gd name="connsiteX31" fmla="*/ 3188612 w 3824954"/>
              <a:gd name="connsiteY31" fmla="*/ 2913681 h 3378631"/>
              <a:gd name="connsiteX32" fmla="*/ 3204110 w 3824954"/>
              <a:gd name="connsiteY32" fmla="*/ 2820692 h 3378631"/>
              <a:gd name="connsiteX33" fmla="*/ 3219608 w 3824954"/>
              <a:gd name="connsiteY33" fmla="*/ 2774197 h 3378631"/>
              <a:gd name="connsiteX34" fmla="*/ 3235107 w 3824954"/>
              <a:gd name="connsiteY34" fmla="*/ 2681207 h 3378631"/>
              <a:gd name="connsiteX35" fmla="*/ 3250605 w 3824954"/>
              <a:gd name="connsiteY35" fmla="*/ 2603715 h 3378631"/>
              <a:gd name="connsiteX36" fmla="*/ 3281601 w 3824954"/>
              <a:gd name="connsiteY36" fmla="*/ 2417736 h 3378631"/>
              <a:gd name="connsiteX37" fmla="*/ 3328096 w 3824954"/>
              <a:gd name="connsiteY37" fmla="*/ 2262753 h 3378631"/>
              <a:gd name="connsiteX38" fmla="*/ 3405588 w 3824954"/>
              <a:gd name="connsiteY38" fmla="*/ 1968285 h 3378631"/>
              <a:gd name="connsiteX39" fmla="*/ 3421086 w 3824954"/>
              <a:gd name="connsiteY39" fmla="*/ 1875295 h 3378631"/>
              <a:gd name="connsiteX40" fmla="*/ 3483079 w 3824954"/>
              <a:gd name="connsiteY40" fmla="*/ 1720312 h 3378631"/>
              <a:gd name="connsiteX41" fmla="*/ 3529574 w 3824954"/>
              <a:gd name="connsiteY41" fmla="*/ 1580827 h 3378631"/>
              <a:gd name="connsiteX42" fmla="*/ 3545073 w 3824954"/>
              <a:gd name="connsiteY42" fmla="*/ 1534332 h 3378631"/>
              <a:gd name="connsiteX43" fmla="*/ 3560571 w 3824954"/>
              <a:gd name="connsiteY43" fmla="*/ 1472339 h 3378631"/>
              <a:gd name="connsiteX44" fmla="*/ 3591568 w 3824954"/>
              <a:gd name="connsiteY44" fmla="*/ 1425844 h 3378631"/>
              <a:gd name="connsiteX45" fmla="*/ 3638063 w 3824954"/>
              <a:gd name="connsiteY45" fmla="*/ 1286359 h 3378631"/>
              <a:gd name="connsiteX46" fmla="*/ 3684557 w 3824954"/>
              <a:gd name="connsiteY46" fmla="*/ 1131376 h 3378631"/>
              <a:gd name="connsiteX47" fmla="*/ 3731052 w 3824954"/>
              <a:gd name="connsiteY47" fmla="*/ 1022888 h 3378631"/>
              <a:gd name="connsiteX48" fmla="*/ 3777547 w 3824954"/>
              <a:gd name="connsiteY48" fmla="*/ 914400 h 3378631"/>
              <a:gd name="connsiteX49" fmla="*/ 3777547 w 3824954"/>
              <a:gd name="connsiteY49" fmla="*/ 92990 h 3378631"/>
              <a:gd name="connsiteX50" fmla="*/ 3762049 w 3824954"/>
              <a:gd name="connsiteY50" fmla="*/ 46495 h 3378631"/>
              <a:gd name="connsiteX51" fmla="*/ 3700056 w 3824954"/>
              <a:gd name="connsiteY51" fmla="*/ 30997 h 3378631"/>
              <a:gd name="connsiteX52" fmla="*/ 3622564 w 3824954"/>
              <a:gd name="connsiteY52" fmla="*/ 0 h 3378631"/>
              <a:gd name="connsiteX53" fmla="*/ 3111120 w 3824954"/>
              <a:gd name="connsiteY53" fmla="*/ 30997 h 3378631"/>
              <a:gd name="connsiteX54" fmla="*/ 3018130 w 3824954"/>
              <a:gd name="connsiteY54" fmla="*/ 61993 h 3378631"/>
              <a:gd name="connsiteX55" fmla="*/ 2971635 w 3824954"/>
              <a:gd name="connsiteY55" fmla="*/ 92990 h 3378631"/>
              <a:gd name="connsiteX56" fmla="*/ 2909642 w 3824954"/>
              <a:gd name="connsiteY56" fmla="*/ 185980 h 3378631"/>
              <a:gd name="connsiteX57" fmla="*/ 2863147 w 3824954"/>
              <a:gd name="connsiteY57" fmla="*/ 232475 h 3378631"/>
              <a:gd name="connsiteX58" fmla="*/ 2801154 w 3824954"/>
              <a:gd name="connsiteY58" fmla="*/ 309966 h 3378631"/>
              <a:gd name="connsiteX59" fmla="*/ 2770157 w 3824954"/>
              <a:gd name="connsiteY59" fmla="*/ 356461 h 3378631"/>
              <a:gd name="connsiteX60" fmla="*/ 2677168 w 3824954"/>
              <a:gd name="connsiteY60" fmla="*/ 449451 h 3378631"/>
              <a:gd name="connsiteX61" fmla="*/ 2630673 w 3824954"/>
              <a:gd name="connsiteY61" fmla="*/ 542441 h 3378631"/>
              <a:gd name="connsiteX62" fmla="*/ 2615174 w 3824954"/>
              <a:gd name="connsiteY62" fmla="*/ 588936 h 3378631"/>
              <a:gd name="connsiteX63" fmla="*/ 2568679 w 3824954"/>
              <a:gd name="connsiteY63" fmla="*/ 604434 h 3378631"/>
              <a:gd name="connsiteX64" fmla="*/ 2491188 w 3824954"/>
              <a:gd name="connsiteY64" fmla="*/ 712922 h 3378631"/>
              <a:gd name="connsiteX65" fmla="*/ 2398198 w 3824954"/>
              <a:gd name="connsiteY65" fmla="*/ 805912 h 3378631"/>
              <a:gd name="connsiteX66" fmla="*/ 2289710 w 3824954"/>
              <a:gd name="connsiteY66" fmla="*/ 867905 h 3378631"/>
              <a:gd name="connsiteX67" fmla="*/ 2196720 w 3824954"/>
              <a:gd name="connsiteY67" fmla="*/ 929898 h 3378631"/>
              <a:gd name="connsiteX68" fmla="*/ 2103730 w 3824954"/>
              <a:gd name="connsiteY68" fmla="*/ 960895 h 3378631"/>
              <a:gd name="connsiteX69" fmla="*/ 2057235 w 3824954"/>
              <a:gd name="connsiteY69" fmla="*/ 991892 h 3378631"/>
              <a:gd name="connsiteX70" fmla="*/ 2010740 w 3824954"/>
              <a:gd name="connsiteY70" fmla="*/ 1007390 h 3378631"/>
              <a:gd name="connsiteX71" fmla="*/ 1224136 w 3824954"/>
              <a:gd name="connsiteY71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693385 w 3824954"/>
              <a:gd name="connsiteY4" fmla="*/ 2898183 h 3378631"/>
              <a:gd name="connsiteX5" fmla="*/ 724381 w 3824954"/>
              <a:gd name="connsiteY5" fmla="*/ 2944678 h 3378631"/>
              <a:gd name="connsiteX6" fmla="*/ 786374 w 3824954"/>
              <a:gd name="connsiteY6" fmla="*/ 2975675 h 3378631"/>
              <a:gd name="connsiteX7" fmla="*/ 848368 w 3824954"/>
              <a:gd name="connsiteY7" fmla="*/ 3022170 h 3378631"/>
              <a:gd name="connsiteX8" fmla="*/ 910361 w 3824954"/>
              <a:gd name="connsiteY8" fmla="*/ 3084163 h 3378631"/>
              <a:gd name="connsiteX9" fmla="*/ 987852 w 3824954"/>
              <a:gd name="connsiteY9" fmla="*/ 3115159 h 3378631"/>
              <a:gd name="connsiteX10" fmla="*/ 1080842 w 3824954"/>
              <a:gd name="connsiteY10" fmla="*/ 3161654 h 3378631"/>
              <a:gd name="connsiteX11" fmla="*/ 1127337 w 3824954"/>
              <a:gd name="connsiteY11" fmla="*/ 3192651 h 3378631"/>
              <a:gd name="connsiteX12" fmla="*/ 1173832 w 3824954"/>
              <a:gd name="connsiteY12" fmla="*/ 3208149 h 3378631"/>
              <a:gd name="connsiteX13" fmla="*/ 1204829 w 3824954"/>
              <a:gd name="connsiteY13" fmla="*/ 3254644 h 3378631"/>
              <a:gd name="connsiteX14" fmla="*/ 1266822 w 3824954"/>
              <a:gd name="connsiteY14" fmla="*/ 3270142 h 3378631"/>
              <a:gd name="connsiteX15" fmla="*/ 1344313 w 3824954"/>
              <a:gd name="connsiteY15" fmla="*/ 3301139 h 3378631"/>
              <a:gd name="connsiteX16" fmla="*/ 1406307 w 3824954"/>
              <a:gd name="connsiteY16" fmla="*/ 3332136 h 3378631"/>
              <a:gd name="connsiteX17" fmla="*/ 1545791 w 3824954"/>
              <a:gd name="connsiteY17" fmla="*/ 3363132 h 3378631"/>
              <a:gd name="connsiteX18" fmla="*/ 1592286 w 3824954"/>
              <a:gd name="connsiteY18" fmla="*/ 3378631 h 3378631"/>
              <a:gd name="connsiteX19" fmla="*/ 1995242 w 3824954"/>
              <a:gd name="connsiteY19" fmla="*/ 3363132 h 3378631"/>
              <a:gd name="connsiteX20" fmla="*/ 2320707 w 3824954"/>
              <a:gd name="connsiteY20" fmla="*/ 3347634 h 3378631"/>
              <a:gd name="connsiteX21" fmla="*/ 2770157 w 3824954"/>
              <a:gd name="connsiteY21" fmla="*/ 3332136 h 3378631"/>
              <a:gd name="connsiteX22" fmla="*/ 2816652 w 3824954"/>
              <a:gd name="connsiteY22" fmla="*/ 3301139 h 3378631"/>
              <a:gd name="connsiteX23" fmla="*/ 2863147 w 3824954"/>
              <a:gd name="connsiteY23" fmla="*/ 3285641 h 3378631"/>
              <a:gd name="connsiteX24" fmla="*/ 2940639 w 3824954"/>
              <a:gd name="connsiteY24" fmla="*/ 3223648 h 3378631"/>
              <a:gd name="connsiteX25" fmla="*/ 2971635 w 3824954"/>
              <a:gd name="connsiteY25" fmla="*/ 3177153 h 3378631"/>
              <a:gd name="connsiteX26" fmla="*/ 3018130 w 3824954"/>
              <a:gd name="connsiteY26" fmla="*/ 3146156 h 3378631"/>
              <a:gd name="connsiteX27" fmla="*/ 3080124 w 3824954"/>
              <a:gd name="connsiteY27" fmla="*/ 3084163 h 3378631"/>
              <a:gd name="connsiteX28" fmla="*/ 3126618 w 3824954"/>
              <a:gd name="connsiteY28" fmla="*/ 3053166 h 3378631"/>
              <a:gd name="connsiteX29" fmla="*/ 3142117 w 3824954"/>
              <a:gd name="connsiteY29" fmla="*/ 3006671 h 3378631"/>
              <a:gd name="connsiteX30" fmla="*/ 3188612 w 3824954"/>
              <a:gd name="connsiteY30" fmla="*/ 2913681 h 3378631"/>
              <a:gd name="connsiteX31" fmla="*/ 3204110 w 3824954"/>
              <a:gd name="connsiteY31" fmla="*/ 2820692 h 3378631"/>
              <a:gd name="connsiteX32" fmla="*/ 3219608 w 3824954"/>
              <a:gd name="connsiteY32" fmla="*/ 2774197 h 3378631"/>
              <a:gd name="connsiteX33" fmla="*/ 3235107 w 3824954"/>
              <a:gd name="connsiteY33" fmla="*/ 2681207 h 3378631"/>
              <a:gd name="connsiteX34" fmla="*/ 3250605 w 3824954"/>
              <a:gd name="connsiteY34" fmla="*/ 2603715 h 3378631"/>
              <a:gd name="connsiteX35" fmla="*/ 3281601 w 3824954"/>
              <a:gd name="connsiteY35" fmla="*/ 2417736 h 3378631"/>
              <a:gd name="connsiteX36" fmla="*/ 3328096 w 3824954"/>
              <a:gd name="connsiteY36" fmla="*/ 2262753 h 3378631"/>
              <a:gd name="connsiteX37" fmla="*/ 3405588 w 3824954"/>
              <a:gd name="connsiteY37" fmla="*/ 1968285 h 3378631"/>
              <a:gd name="connsiteX38" fmla="*/ 3421086 w 3824954"/>
              <a:gd name="connsiteY38" fmla="*/ 1875295 h 3378631"/>
              <a:gd name="connsiteX39" fmla="*/ 3483079 w 3824954"/>
              <a:gd name="connsiteY39" fmla="*/ 1720312 h 3378631"/>
              <a:gd name="connsiteX40" fmla="*/ 3529574 w 3824954"/>
              <a:gd name="connsiteY40" fmla="*/ 1580827 h 3378631"/>
              <a:gd name="connsiteX41" fmla="*/ 3545073 w 3824954"/>
              <a:gd name="connsiteY41" fmla="*/ 1534332 h 3378631"/>
              <a:gd name="connsiteX42" fmla="*/ 3560571 w 3824954"/>
              <a:gd name="connsiteY42" fmla="*/ 1472339 h 3378631"/>
              <a:gd name="connsiteX43" fmla="*/ 3591568 w 3824954"/>
              <a:gd name="connsiteY43" fmla="*/ 1425844 h 3378631"/>
              <a:gd name="connsiteX44" fmla="*/ 3638063 w 3824954"/>
              <a:gd name="connsiteY44" fmla="*/ 1286359 h 3378631"/>
              <a:gd name="connsiteX45" fmla="*/ 3684557 w 3824954"/>
              <a:gd name="connsiteY45" fmla="*/ 1131376 h 3378631"/>
              <a:gd name="connsiteX46" fmla="*/ 3731052 w 3824954"/>
              <a:gd name="connsiteY46" fmla="*/ 1022888 h 3378631"/>
              <a:gd name="connsiteX47" fmla="*/ 3777547 w 3824954"/>
              <a:gd name="connsiteY47" fmla="*/ 914400 h 3378631"/>
              <a:gd name="connsiteX48" fmla="*/ 3777547 w 3824954"/>
              <a:gd name="connsiteY48" fmla="*/ 92990 h 3378631"/>
              <a:gd name="connsiteX49" fmla="*/ 3762049 w 3824954"/>
              <a:gd name="connsiteY49" fmla="*/ 46495 h 3378631"/>
              <a:gd name="connsiteX50" fmla="*/ 3700056 w 3824954"/>
              <a:gd name="connsiteY50" fmla="*/ 30997 h 3378631"/>
              <a:gd name="connsiteX51" fmla="*/ 3622564 w 3824954"/>
              <a:gd name="connsiteY51" fmla="*/ 0 h 3378631"/>
              <a:gd name="connsiteX52" fmla="*/ 3111120 w 3824954"/>
              <a:gd name="connsiteY52" fmla="*/ 30997 h 3378631"/>
              <a:gd name="connsiteX53" fmla="*/ 3018130 w 3824954"/>
              <a:gd name="connsiteY53" fmla="*/ 61993 h 3378631"/>
              <a:gd name="connsiteX54" fmla="*/ 2971635 w 3824954"/>
              <a:gd name="connsiteY54" fmla="*/ 92990 h 3378631"/>
              <a:gd name="connsiteX55" fmla="*/ 2909642 w 3824954"/>
              <a:gd name="connsiteY55" fmla="*/ 185980 h 3378631"/>
              <a:gd name="connsiteX56" fmla="*/ 2863147 w 3824954"/>
              <a:gd name="connsiteY56" fmla="*/ 232475 h 3378631"/>
              <a:gd name="connsiteX57" fmla="*/ 2801154 w 3824954"/>
              <a:gd name="connsiteY57" fmla="*/ 309966 h 3378631"/>
              <a:gd name="connsiteX58" fmla="*/ 2770157 w 3824954"/>
              <a:gd name="connsiteY58" fmla="*/ 356461 h 3378631"/>
              <a:gd name="connsiteX59" fmla="*/ 2677168 w 3824954"/>
              <a:gd name="connsiteY59" fmla="*/ 449451 h 3378631"/>
              <a:gd name="connsiteX60" fmla="*/ 2630673 w 3824954"/>
              <a:gd name="connsiteY60" fmla="*/ 542441 h 3378631"/>
              <a:gd name="connsiteX61" fmla="*/ 2615174 w 3824954"/>
              <a:gd name="connsiteY61" fmla="*/ 588936 h 3378631"/>
              <a:gd name="connsiteX62" fmla="*/ 2568679 w 3824954"/>
              <a:gd name="connsiteY62" fmla="*/ 604434 h 3378631"/>
              <a:gd name="connsiteX63" fmla="*/ 2491188 w 3824954"/>
              <a:gd name="connsiteY63" fmla="*/ 712922 h 3378631"/>
              <a:gd name="connsiteX64" fmla="*/ 2398198 w 3824954"/>
              <a:gd name="connsiteY64" fmla="*/ 805912 h 3378631"/>
              <a:gd name="connsiteX65" fmla="*/ 2289710 w 3824954"/>
              <a:gd name="connsiteY65" fmla="*/ 867905 h 3378631"/>
              <a:gd name="connsiteX66" fmla="*/ 2196720 w 3824954"/>
              <a:gd name="connsiteY66" fmla="*/ 929898 h 3378631"/>
              <a:gd name="connsiteX67" fmla="*/ 2103730 w 3824954"/>
              <a:gd name="connsiteY67" fmla="*/ 960895 h 3378631"/>
              <a:gd name="connsiteX68" fmla="*/ 2057235 w 3824954"/>
              <a:gd name="connsiteY68" fmla="*/ 991892 h 3378631"/>
              <a:gd name="connsiteX69" fmla="*/ 2010740 w 3824954"/>
              <a:gd name="connsiteY69" fmla="*/ 1007390 h 3378631"/>
              <a:gd name="connsiteX70" fmla="*/ 1224136 w 3824954"/>
              <a:gd name="connsiteY70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693385 w 3824954"/>
              <a:gd name="connsiteY4" fmla="*/ 2898183 h 3378631"/>
              <a:gd name="connsiteX5" fmla="*/ 724381 w 3824954"/>
              <a:gd name="connsiteY5" fmla="*/ 2944678 h 3378631"/>
              <a:gd name="connsiteX6" fmla="*/ 786374 w 3824954"/>
              <a:gd name="connsiteY6" fmla="*/ 2975675 h 3378631"/>
              <a:gd name="connsiteX7" fmla="*/ 848368 w 3824954"/>
              <a:gd name="connsiteY7" fmla="*/ 3022170 h 3378631"/>
              <a:gd name="connsiteX8" fmla="*/ 910361 w 3824954"/>
              <a:gd name="connsiteY8" fmla="*/ 3084163 h 3378631"/>
              <a:gd name="connsiteX9" fmla="*/ 987852 w 3824954"/>
              <a:gd name="connsiteY9" fmla="*/ 3115159 h 3378631"/>
              <a:gd name="connsiteX10" fmla="*/ 1080842 w 3824954"/>
              <a:gd name="connsiteY10" fmla="*/ 3161654 h 3378631"/>
              <a:gd name="connsiteX11" fmla="*/ 1127337 w 3824954"/>
              <a:gd name="connsiteY11" fmla="*/ 3192651 h 3378631"/>
              <a:gd name="connsiteX12" fmla="*/ 1173832 w 3824954"/>
              <a:gd name="connsiteY12" fmla="*/ 3208149 h 3378631"/>
              <a:gd name="connsiteX13" fmla="*/ 1204829 w 3824954"/>
              <a:gd name="connsiteY13" fmla="*/ 3254644 h 3378631"/>
              <a:gd name="connsiteX14" fmla="*/ 1266822 w 3824954"/>
              <a:gd name="connsiteY14" fmla="*/ 3270142 h 3378631"/>
              <a:gd name="connsiteX15" fmla="*/ 1344313 w 3824954"/>
              <a:gd name="connsiteY15" fmla="*/ 3301139 h 3378631"/>
              <a:gd name="connsiteX16" fmla="*/ 1406307 w 3824954"/>
              <a:gd name="connsiteY16" fmla="*/ 3332136 h 3378631"/>
              <a:gd name="connsiteX17" fmla="*/ 1545791 w 3824954"/>
              <a:gd name="connsiteY17" fmla="*/ 3363132 h 3378631"/>
              <a:gd name="connsiteX18" fmla="*/ 1592286 w 3824954"/>
              <a:gd name="connsiteY18" fmla="*/ 3378631 h 3378631"/>
              <a:gd name="connsiteX19" fmla="*/ 1995242 w 3824954"/>
              <a:gd name="connsiteY19" fmla="*/ 3363132 h 3378631"/>
              <a:gd name="connsiteX20" fmla="*/ 2320707 w 3824954"/>
              <a:gd name="connsiteY20" fmla="*/ 3347634 h 3378631"/>
              <a:gd name="connsiteX21" fmla="*/ 2770157 w 3824954"/>
              <a:gd name="connsiteY21" fmla="*/ 3332136 h 3378631"/>
              <a:gd name="connsiteX22" fmla="*/ 2816652 w 3824954"/>
              <a:gd name="connsiteY22" fmla="*/ 3301139 h 3378631"/>
              <a:gd name="connsiteX23" fmla="*/ 2863147 w 3824954"/>
              <a:gd name="connsiteY23" fmla="*/ 3285641 h 3378631"/>
              <a:gd name="connsiteX24" fmla="*/ 2940639 w 3824954"/>
              <a:gd name="connsiteY24" fmla="*/ 3223648 h 3378631"/>
              <a:gd name="connsiteX25" fmla="*/ 2971635 w 3824954"/>
              <a:gd name="connsiteY25" fmla="*/ 3177153 h 3378631"/>
              <a:gd name="connsiteX26" fmla="*/ 3018130 w 3824954"/>
              <a:gd name="connsiteY26" fmla="*/ 3146156 h 3378631"/>
              <a:gd name="connsiteX27" fmla="*/ 3080124 w 3824954"/>
              <a:gd name="connsiteY27" fmla="*/ 3084163 h 3378631"/>
              <a:gd name="connsiteX28" fmla="*/ 3126618 w 3824954"/>
              <a:gd name="connsiteY28" fmla="*/ 3053166 h 3378631"/>
              <a:gd name="connsiteX29" fmla="*/ 3142117 w 3824954"/>
              <a:gd name="connsiteY29" fmla="*/ 3006671 h 3378631"/>
              <a:gd name="connsiteX30" fmla="*/ 3188612 w 3824954"/>
              <a:gd name="connsiteY30" fmla="*/ 2913681 h 3378631"/>
              <a:gd name="connsiteX31" fmla="*/ 3204110 w 3824954"/>
              <a:gd name="connsiteY31" fmla="*/ 2820692 h 3378631"/>
              <a:gd name="connsiteX32" fmla="*/ 3219608 w 3824954"/>
              <a:gd name="connsiteY32" fmla="*/ 2774197 h 3378631"/>
              <a:gd name="connsiteX33" fmla="*/ 3235107 w 3824954"/>
              <a:gd name="connsiteY33" fmla="*/ 2681207 h 3378631"/>
              <a:gd name="connsiteX34" fmla="*/ 3250605 w 3824954"/>
              <a:gd name="connsiteY34" fmla="*/ 2603715 h 3378631"/>
              <a:gd name="connsiteX35" fmla="*/ 3281601 w 3824954"/>
              <a:gd name="connsiteY35" fmla="*/ 2417736 h 3378631"/>
              <a:gd name="connsiteX36" fmla="*/ 3328096 w 3824954"/>
              <a:gd name="connsiteY36" fmla="*/ 2262753 h 3378631"/>
              <a:gd name="connsiteX37" fmla="*/ 3405588 w 3824954"/>
              <a:gd name="connsiteY37" fmla="*/ 1968285 h 3378631"/>
              <a:gd name="connsiteX38" fmla="*/ 3421086 w 3824954"/>
              <a:gd name="connsiteY38" fmla="*/ 1875295 h 3378631"/>
              <a:gd name="connsiteX39" fmla="*/ 3483079 w 3824954"/>
              <a:gd name="connsiteY39" fmla="*/ 1720312 h 3378631"/>
              <a:gd name="connsiteX40" fmla="*/ 3529574 w 3824954"/>
              <a:gd name="connsiteY40" fmla="*/ 1580827 h 3378631"/>
              <a:gd name="connsiteX41" fmla="*/ 3545073 w 3824954"/>
              <a:gd name="connsiteY41" fmla="*/ 1534332 h 3378631"/>
              <a:gd name="connsiteX42" fmla="*/ 3560571 w 3824954"/>
              <a:gd name="connsiteY42" fmla="*/ 1472339 h 3378631"/>
              <a:gd name="connsiteX43" fmla="*/ 3591568 w 3824954"/>
              <a:gd name="connsiteY43" fmla="*/ 1425844 h 3378631"/>
              <a:gd name="connsiteX44" fmla="*/ 3638063 w 3824954"/>
              <a:gd name="connsiteY44" fmla="*/ 1286359 h 3378631"/>
              <a:gd name="connsiteX45" fmla="*/ 3684557 w 3824954"/>
              <a:gd name="connsiteY45" fmla="*/ 1131376 h 3378631"/>
              <a:gd name="connsiteX46" fmla="*/ 3731052 w 3824954"/>
              <a:gd name="connsiteY46" fmla="*/ 1022888 h 3378631"/>
              <a:gd name="connsiteX47" fmla="*/ 3777547 w 3824954"/>
              <a:gd name="connsiteY47" fmla="*/ 914400 h 3378631"/>
              <a:gd name="connsiteX48" fmla="*/ 3777547 w 3824954"/>
              <a:gd name="connsiteY48" fmla="*/ 92990 h 3378631"/>
              <a:gd name="connsiteX49" fmla="*/ 3762049 w 3824954"/>
              <a:gd name="connsiteY49" fmla="*/ 46495 h 3378631"/>
              <a:gd name="connsiteX50" fmla="*/ 3700056 w 3824954"/>
              <a:gd name="connsiteY50" fmla="*/ 30997 h 3378631"/>
              <a:gd name="connsiteX51" fmla="*/ 3622564 w 3824954"/>
              <a:gd name="connsiteY51" fmla="*/ 0 h 3378631"/>
              <a:gd name="connsiteX52" fmla="*/ 3111120 w 3824954"/>
              <a:gd name="connsiteY52" fmla="*/ 30997 h 3378631"/>
              <a:gd name="connsiteX53" fmla="*/ 3018130 w 3824954"/>
              <a:gd name="connsiteY53" fmla="*/ 61993 h 3378631"/>
              <a:gd name="connsiteX54" fmla="*/ 2971635 w 3824954"/>
              <a:gd name="connsiteY54" fmla="*/ 92990 h 3378631"/>
              <a:gd name="connsiteX55" fmla="*/ 2909642 w 3824954"/>
              <a:gd name="connsiteY55" fmla="*/ 185980 h 3378631"/>
              <a:gd name="connsiteX56" fmla="*/ 2863147 w 3824954"/>
              <a:gd name="connsiteY56" fmla="*/ 232475 h 3378631"/>
              <a:gd name="connsiteX57" fmla="*/ 2801154 w 3824954"/>
              <a:gd name="connsiteY57" fmla="*/ 309966 h 3378631"/>
              <a:gd name="connsiteX58" fmla="*/ 2770157 w 3824954"/>
              <a:gd name="connsiteY58" fmla="*/ 356461 h 3378631"/>
              <a:gd name="connsiteX59" fmla="*/ 2677168 w 3824954"/>
              <a:gd name="connsiteY59" fmla="*/ 449451 h 3378631"/>
              <a:gd name="connsiteX60" fmla="*/ 2630673 w 3824954"/>
              <a:gd name="connsiteY60" fmla="*/ 542441 h 3378631"/>
              <a:gd name="connsiteX61" fmla="*/ 2615174 w 3824954"/>
              <a:gd name="connsiteY61" fmla="*/ 588936 h 3378631"/>
              <a:gd name="connsiteX62" fmla="*/ 2568679 w 3824954"/>
              <a:gd name="connsiteY62" fmla="*/ 604434 h 3378631"/>
              <a:gd name="connsiteX63" fmla="*/ 2491188 w 3824954"/>
              <a:gd name="connsiteY63" fmla="*/ 712922 h 3378631"/>
              <a:gd name="connsiteX64" fmla="*/ 2398198 w 3824954"/>
              <a:gd name="connsiteY64" fmla="*/ 805912 h 3378631"/>
              <a:gd name="connsiteX65" fmla="*/ 2289710 w 3824954"/>
              <a:gd name="connsiteY65" fmla="*/ 867905 h 3378631"/>
              <a:gd name="connsiteX66" fmla="*/ 2196720 w 3824954"/>
              <a:gd name="connsiteY66" fmla="*/ 929898 h 3378631"/>
              <a:gd name="connsiteX67" fmla="*/ 2103730 w 3824954"/>
              <a:gd name="connsiteY67" fmla="*/ 960895 h 3378631"/>
              <a:gd name="connsiteX68" fmla="*/ 2057235 w 3824954"/>
              <a:gd name="connsiteY68" fmla="*/ 991892 h 3378631"/>
              <a:gd name="connsiteX69" fmla="*/ 2010740 w 3824954"/>
              <a:gd name="connsiteY69" fmla="*/ 1007390 h 3378631"/>
              <a:gd name="connsiteX70" fmla="*/ 1224136 w 3824954"/>
              <a:gd name="connsiteY70" fmla="*/ 379413 h 3378631"/>
              <a:gd name="connsiteX0" fmla="*/ 1224136 w 3824954"/>
              <a:gd name="connsiteY0" fmla="*/ 379413 h 3378631"/>
              <a:gd name="connsiteX1" fmla="*/ 941357 w 3824954"/>
              <a:gd name="connsiteY1" fmla="*/ 1379349 h 3378631"/>
              <a:gd name="connsiteX2" fmla="*/ 584896 w 3824954"/>
              <a:gd name="connsiteY2" fmla="*/ 1844298 h 3378631"/>
              <a:gd name="connsiteX3" fmla="*/ 0 w 3824954"/>
              <a:gd name="connsiteY3" fmla="*/ 1747565 h 3378631"/>
              <a:gd name="connsiteX4" fmla="*/ 693385 w 3824954"/>
              <a:gd name="connsiteY4" fmla="*/ 2898183 h 3378631"/>
              <a:gd name="connsiteX5" fmla="*/ 724381 w 3824954"/>
              <a:gd name="connsiteY5" fmla="*/ 2944678 h 3378631"/>
              <a:gd name="connsiteX6" fmla="*/ 786374 w 3824954"/>
              <a:gd name="connsiteY6" fmla="*/ 2975675 h 3378631"/>
              <a:gd name="connsiteX7" fmla="*/ 848368 w 3824954"/>
              <a:gd name="connsiteY7" fmla="*/ 3022170 h 3378631"/>
              <a:gd name="connsiteX8" fmla="*/ 910361 w 3824954"/>
              <a:gd name="connsiteY8" fmla="*/ 3084163 h 3378631"/>
              <a:gd name="connsiteX9" fmla="*/ 987852 w 3824954"/>
              <a:gd name="connsiteY9" fmla="*/ 3115159 h 3378631"/>
              <a:gd name="connsiteX10" fmla="*/ 1080842 w 3824954"/>
              <a:gd name="connsiteY10" fmla="*/ 3161654 h 3378631"/>
              <a:gd name="connsiteX11" fmla="*/ 1127337 w 3824954"/>
              <a:gd name="connsiteY11" fmla="*/ 3192651 h 3378631"/>
              <a:gd name="connsiteX12" fmla="*/ 1173832 w 3824954"/>
              <a:gd name="connsiteY12" fmla="*/ 3208149 h 3378631"/>
              <a:gd name="connsiteX13" fmla="*/ 1204829 w 3824954"/>
              <a:gd name="connsiteY13" fmla="*/ 3254644 h 3378631"/>
              <a:gd name="connsiteX14" fmla="*/ 1266822 w 3824954"/>
              <a:gd name="connsiteY14" fmla="*/ 3270142 h 3378631"/>
              <a:gd name="connsiteX15" fmla="*/ 1344313 w 3824954"/>
              <a:gd name="connsiteY15" fmla="*/ 3301139 h 3378631"/>
              <a:gd name="connsiteX16" fmla="*/ 1406307 w 3824954"/>
              <a:gd name="connsiteY16" fmla="*/ 3332136 h 3378631"/>
              <a:gd name="connsiteX17" fmla="*/ 1545791 w 3824954"/>
              <a:gd name="connsiteY17" fmla="*/ 3363132 h 3378631"/>
              <a:gd name="connsiteX18" fmla="*/ 1592286 w 3824954"/>
              <a:gd name="connsiteY18" fmla="*/ 3378631 h 3378631"/>
              <a:gd name="connsiteX19" fmla="*/ 1995242 w 3824954"/>
              <a:gd name="connsiteY19" fmla="*/ 3363132 h 3378631"/>
              <a:gd name="connsiteX20" fmla="*/ 2320707 w 3824954"/>
              <a:gd name="connsiteY20" fmla="*/ 3347634 h 3378631"/>
              <a:gd name="connsiteX21" fmla="*/ 2770157 w 3824954"/>
              <a:gd name="connsiteY21" fmla="*/ 3332136 h 3378631"/>
              <a:gd name="connsiteX22" fmla="*/ 2816652 w 3824954"/>
              <a:gd name="connsiteY22" fmla="*/ 3301139 h 3378631"/>
              <a:gd name="connsiteX23" fmla="*/ 2863147 w 3824954"/>
              <a:gd name="connsiteY23" fmla="*/ 3285641 h 3378631"/>
              <a:gd name="connsiteX24" fmla="*/ 2940639 w 3824954"/>
              <a:gd name="connsiteY24" fmla="*/ 3223648 h 3378631"/>
              <a:gd name="connsiteX25" fmla="*/ 2971635 w 3824954"/>
              <a:gd name="connsiteY25" fmla="*/ 3177153 h 3378631"/>
              <a:gd name="connsiteX26" fmla="*/ 3018130 w 3824954"/>
              <a:gd name="connsiteY26" fmla="*/ 3146156 h 3378631"/>
              <a:gd name="connsiteX27" fmla="*/ 3080124 w 3824954"/>
              <a:gd name="connsiteY27" fmla="*/ 3084163 h 3378631"/>
              <a:gd name="connsiteX28" fmla="*/ 3126618 w 3824954"/>
              <a:gd name="connsiteY28" fmla="*/ 3053166 h 3378631"/>
              <a:gd name="connsiteX29" fmla="*/ 3142117 w 3824954"/>
              <a:gd name="connsiteY29" fmla="*/ 3006671 h 3378631"/>
              <a:gd name="connsiteX30" fmla="*/ 3188612 w 3824954"/>
              <a:gd name="connsiteY30" fmla="*/ 2913681 h 3378631"/>
              <a:gd name="connsiteX31" fmla="*/ 3204110 w 3824954"/>
              <a:gd name="connsiteY31" fmla="*/ 2820692 h 3378631"/>
              <a:gd name="connsiteX32" fmla="*/ 3219608 w 3824954"/>
              <a:gd name="connsiteY32" fmla="*/ 2774197 h 3378631"/>
              <a:gd name="connsiteX33" fmla="*/ 3235107 w 3824954"/>
              <a:gd name="connsiteY33" fmla="*/ 2681207 h 3378631"/>
              <a:gd name="connsiteX34" fmla="*/ 3250605 w 3824954"/>
              <a:gd name="connsiteY34" fmla="*/ 2603715 h 3378631"/>
              <a:gd name="connsiteX35" fmla="*/ 3281601 w 3824954"/>
              <a:gd name="connsiteY35" fmla="*/ 2417736 h 3378631"/>
              <a:gd name="connsiteX36" fmla="*/ 3328096 w 3824954"/>
              <a:gd name="connsiteY36" fmla="*/ 2262753 h 3378631"/>
              <a:gd name="connsiteX37" fmla="*/ 3405588 w 3824954"/>
              <a:gd name="connsiteY37" fmla="*/ 1968285 h 3378631"/>
              <a:gd name="connsiteX38" fmla="*/ 3421086 w 3824954"/>
              <a:gd name="connsiteY38" fmla="*/ 1875295 h 3378631"/>
              <a:gd name="connsiteX39" fmla="*/ 3483079 w 3824954"/>
              <a:gd name="connsiteY39" fmla="*/ 1720312 h 3378631"/>
              <a:gd name="connsiteX40" fmla="*/ 3529574 w 3824954"/>
              <a:gd name="connsiteY40" fmla="*/ 1580827 h 3378631"/>
              <a:gd name="connsiteX41" fmla="*/ 3545073 w 3824954"/>
              <a:gd name="connsiteY41" fmla="*/ 1534332 h 3378631"/>
              <a:gd name="connsiteX42" fmla="*/ 3560571 w 3824954"/>
              <a:gd name="connsiteY42" fmla="*/ 1472339 h 3378631"/>
              <a:gd name="connsiteX43" fmla="*/ 3591568 w 3824954"/>
              <a:gd name="connsiteY43" fmla="*/ 1425844 h 3378631"/>
              <a:gd name="connsiteX44" fmla="*/ 3638063 w 3824954"/>
              <a:gd name="connsiteY44" fmla="*/ 1286359 h 3378631"/>
              <a:gd name="connsiteX45" fmla="*/ 3684557 w 3824954"/>
              <a:gd name="connsiteY45" fmla="*/ 1131376 h 3378631"/>
              <a:gd name="connsiteX46" fmla="*/ 3731052 w 3824954"/>
              <a:gd name="connsiteY46" fmla="*/ 1022888 h 3378631"/>
              <a:gd name="connsiteX47" fmla="*/ 3777547 w 3824954"/>
              <a:gd name="connsiteY47" fmla="*/ 914400 h 3378631"/>
              <a:gd name="connsiteX48" fmla="*/ 3777547 w 3824954"/>
              <a:gd name="connsiteY48" fmla="*/ 92990 h 3378631"/>
              <a:gd name="connsiteX49" fmla="*/ 3762049 w 3824954"/>
              <a:gd name="connsiteY49" fmla="*/ 46495 h 3378631"/>
              <a:gd name="connsiteX50" fmla="*/ 3700056 w 3824954"/>
              <a:gd name="connsiteY50" fmla="*/ 30997 h 3378631"/>
              <a:gd name="connsiteX51" fmla="*/ 3622564 w 3824954"/>
              <a:gd name="connsiteY51" fmla="*/ 0 h 3378631"/>
              <a:gd name="connsiteX52" fmla="*/ 3111120 w 3824954"/>
              <a:gd name="connsiteY52" fmla="*/ 30997 h 3378631"/>
              <a:gd name="connsiteX53" fmla="*/ 3018130 w 3824954"/>
              <a:gd name="connsiteY53" fmla="*/ 61993 h 3378631"/>
              <a:gd name="connsiteX54" fmla="*/ 2971635 w 3824954"/>
              <a:gd name="connsiteY54" fmla="*/ 92990 h 3378631"/>
              <a:gd name="connsiteX55" fmla="*/ 2909642 w 3824954"/>
              <a:gd name="connsiteY55" fmla="*/ 185980 h 3378631"/>
              <a:gd name="connsiteX56" fmla="*/ 2863147 w 3824954"/>
              <a:gd name="connsiteY56" fmla="*/ 232475 h 3378631"/>
              <a:gd name="connsiteX57" fmla="*/ 2801154 w 3824954"/>
              <a:gd name="connsiteY57" fmla="*/ 309966 h 3378631"/>
              <a:gd name="connsiteX58" fmla="*/ 2770157 w 3824954"/>
              <a:gd name="connsiteY58" fmla="*/ 356461 h 3378631"/>
              <a:gd name="connsiteX59" fmla="*/ 2677168 w 3824954"/>
              <a:gd name="connsiteY59" fmla="*/ 449451 h 3378631"/>
              <a:gd name="connsiteX60" fmla="*/ 2630673 w 3824954"/>
              <a:gd name="connsiteY60" fmla="*/ 542441 h 3378631"/>
              <a:gd name="connsiteX61" fmla="*/ 2615174 w 3824954"/>
              <a:gd name="connsiteY61" fmla="*/ 588936 h 3378631"/>
              <a:gd name="connsiteX62" fmla="*/ 2568679 w 3824954"/>
              <a:gd name="connsiteY62" fmla="*/ 604434 h 3378631"/>
              <a:gd name="connsiteX63" fmla="*/ 2491188 w 3824954"/>
              <a:gd name="connsiteY63" fmla="*/ 712922 h 3378631"/>
              <a:gd name="connsiteX64" fmla="*/ 2398198 w 3824954"/>
              <a:gd name="connsiteY64" fmla="*/ 805912 h 3378631"/>
              <a:gd name="connsiteX65" fmla="*/ 2289710 w 3824954"/>
              <a:gd name="connsiteY65" fmla="*/ 867905 h 3378631"/>
              <a:gd name="connsiteX66" fmla="*/ 2196720 w 3824954"/>
              <a:gd name="connsiteY66" fmla="*/ 929898 h 3378631"/>
              <a:gd name="connsiteX67" fmla="*/ 2103730 w 3824954"/>
              <a:gd name="connsiteY67" fmla="*/ 960895 h 3378631"/>
              <a:gd name="connsiteX68" fmla="*/ 2057235 w 3824954"/>
              <a:gd name="connsiteY68" fmla="*/ 991892 h 3378631"/>
              <a:gd name="connsiteX69" fmla="*/ 2010740 w 3824954"/>
              <a:gd name="connsiteY69" fmla="*/ 1007390 h 3378631"/>
              <a:gd name="connsiteX70" fmla="*/ 1224136 w 3824954"/>
              <a:gd name="connsiteY7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747565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747565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747565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91581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848368 w 3824954"/>
              <a:gd name="connsiteY6" fmla="*/ 3022170 h 3378631"/>
              <a:gd name="connsiteX7" fmla="*/ 910361 w 3824954"/>
              <a:gd name="connsiteY7" fmla="*/ 3084163 h 3378631"/>
              <a:gd name="connsiteX8" fmla="*/ 987852 w 3824954"/>
              <a:gd name="connsiteY8" fmla="*/ 3115159 h 3378631"/>
              <a:gd name="connsiteX9" fmla="*/ 1080842 w 3824954"/>
              <a:gd name="connsiteY9" fmla="*/ 3161654 h 3378631"/>
              <a:gd name="connsiteX10" fmla="*/ 1127337 w 3824954"/>
              <a:gd name="connsiteY10" fmla="*/ 3192651 h 3378631"/>
              <a:gd name="connsiteX11" fmla="*/ 1173832 w 3824954"/>
              <a:gd name="connsiteY11" fmla="*/ 3208149 h 3378631"/>
              <a:gd name="connsiteX12" fmla="*/ 1204829 w 3824954"/>
              <a:gd name="connsiteY12" fmla="*/ 3254644 h 3378631"/>
              <a:gd name="connsiteX13" fmla="*/ 1266822 w 3824954"/>
              <a:gd name="connsiteY13" fmla="*/ 3270142 h 3378631"/>
              <a:gd name="connsiteX14" fmla="*/ 1344313 w 3824954"/>
              <a:gd name="connsiteY14" fmla="*/ 3301139 h 3378631"/>
              <a:gd name="connsiteX15" fmla="*/ 1406307 w 3824954"/>
              <a:gd name="connsiteY15" fmla="*/ 3332136 h 3378631"/>
              <a:gd name="connsiteX16" fmla="*/ 1545791 w 3824954"/>
              <a:gd name="connsiteY16" fmla="*/ 3363132 h 3378631"/>
              <a:gd name="connsiteX17" fmla="*/ 1592286 w 3824954"/>
              <a:gd name="connsiteY17" fmla="*/ 3378631 h 3378631"/>
              <a:gd name="connsiteX18" fmla="*/ 1995242 w 3824954"/>
              <a:gd name="connsiteY18" fmla="*/ 3363132 h 3378631"/>
              <a:gd name="connsiteX19" fmla="*/ 2320707 w 3824954"/>
              <a:gd name="connsiteY19" fmla="*/ 3347634 h 3378631"/>
              <a:gd name="connsiteX20" fmla="*/ 2770157 w 3824954"/>
              <a:gd name="connsiteY20" fmla="*/ 3332136 h 3378631"/>
              <a:gd name="connsiteX21" fmla="*/ 2816652 w 3824954"/>
              <a:gd name="connsiteY21" fmla="*/ 3301139 h 3378631"/>
              <a:gd name="connsiteX22" fmla="*/ 2863147 w 3824954"/>
              <a:gd name="connsiteY22" fmla="*/ 3285641 h 3378631"/>
              <a:gd name="connsiteX23" fmla="*/ 2940639 w 3824954"/>
              <a:gd name="connsiteY23" fmla="*/ 3223648 h 3378631"/>
              <a:gd name="connsiteX24" fmla="*/ 2971635 w 3824954"/>
              <a:gd name="connsiteY24" fmla="*/ 3177153 h 3378631"/>
              <a:gd name="connsiteX25" fmla="*/ 3018130 w 3824954"/>
              <a:gd name="connsiteY25" fmla="*/ 3146156 h 3378631"/>
              <a:gd name="connsiteX26" fmla="*/ 3080124 w 3824954"/>
              <a:gd name="connsiteY26" fmla="*/ 3084163 h 3378631"/>
              <a:gd name="connsiteX27" fmla="*/ 3126618 w 3824954"/>
              <a:gd name="connsiteY27" fmla="*/ 3053166 h 3378631"/>
              <a:gd name="connsiteX28" fmla="*/ 3142117 w 3824954"/>
              <a:gd name="connsiteY28" fmla="*/ 3006671 h 3378631"/>
              <a:gd name="connsiteX29" fmla="*/ 3188612 w 3824954"/>
              <a:gd name="connsiteY29" fmla="*/ 2913681 h 3378631"/>
              <a:gd name="connsiteX30" fmla="*/ 3204110 w 3824954"/>
              <a:gd name="connsiteY30" fmla="*/ 2820692 h 3378631"/>
              <a:gd name="connsiteX31" fmla="*/ 3219608 w 3824954"/>
              <a:gd name="connsiteY31" fmla="*/ 2774197 h 3378631"/>
              <a:gd name="connsiteX32" fmla="*/ 3235107 w 3824954"/>
              <a:gd name="connsiteY32" fmla="*/ 2681207 h 3378631"/>
              <a:gd name="connsiteX33" fmla="*/ 3250605 w 3824954"/>
              <a:gd name="connsiteY33" fmla="*/ 2603715 h 3378631"/>
              <a:gd name="connsiteX34" fmla="*/ 3281601 w 3824954"/>
              <a:gd name="connsiteY34" fmla="*/ 2417736 h 3378631"/>
              <a:gd name="connsiteX35" fmla="*/ 3328096 w 3824954"/>
              <a:gd name="connsiteY35" fmla="*/ 2262753 h 3378631"/>
              <a:gd name="connsiteX36" fmla="*/ 3405588 w 3824954"/>
              <a:gd name="connsiteY36" fmla="*/ 1968285 h 3378631"/>
              <a:gd name="connsiteX37" fmla="*/ 3421086 w 3824954"/>
              <a:gd name="connsiteY37" fmla="*/ 1875295 h 3378631"/>
              <a:gd name="connsiteX38" fmla="*/ 3483079 w 3824954"/>
              <a:gd name="connsiteY38" fmla="*/ 1720312 h 3378631"/>
              <a:gd name="connsiteX39" fmla="*/ 3529574 w 3824954"/>
              <a:gd name="connsiteY39" fmla="*/ 1580827 h 3378631"/>
              <a:gd name="connsiteX40" fmla="*/ 3545073 w 3824954"/>
              <a:gd name="connsiteY40" fmla="*/ 1534332 h 3378631"/>
              <a:gd name="connsiteX41" fmla="*/ 3560571 w 3824954"/>
              <a:gd name="connsiteY41" fmla="*/ 1472339 h 3378631"/>
              <a:gd name="connsiteX42" fmla="*/ 3591568 w 3824954"/>
              <a:gd name="connsiteY42" fmla="*/ 1425844 h 3378631"/>
              <a:gd name="connsiteX43" fmla="*/ 3638063 w 3824954"/>
              <a:gd name="connsiteY43" fmla="*/ 1286359 h 3378631"/>
              <a:gd name="connsiteX44" fmla="*/ 3684557 w 3824954"/>
              <a:gd name="connsiteY44" fmla="*/ 1131376 h 3378631"/>
              <a:gd name="connsiteX45" fmla="*/ 3731052 w 3824954"/>
              <a:gd name="connsiteY45" fmla="*/ 1022888 h 3378631"/>
              <a:gd name="connsiteX46" fmla="*/ 3777547 w 3824954"/>
              <a:gd name="connsiteY46" fmla="*/ 914400 h 3378631"/>
              <a:gd name="connsiteX47" fmla="*/ 3777547 w 3824954"/>
              <a:gd name="connsiteY47" fmla="*/ 92990 h 3378631"/>
              <a:gd name="connsiteX48" fmla="*/ 3762049 w 3824954"/>
              <a:gd name="connsiteY48" fmla="*/ 46495 h 3378631"/>
              <a:gd name="connsiteX49" fmla="*/ 3700056 w 3824954"/>
              <a:gd name="connsiteY49" fmla="*/ 30997 h 3378631"/>
              <a:gd name="connsiteX50" fmla="*/ 3622564 w 3824954"/>
              <a:gd name="connsiteY50" fmla="*/ 0 h 3378631"/>
              <a:gd name="connsiteX51" fmla="*/ 3111120 w 3824954"/>
              <a:gd name="connsiteY51" fmla="*/ 30997 h 3378631"/>
              <a:gd name="connsiteX52" fmla="*/ 3018130 w 3824954"/>
              <a:gd name="connsiteY52" fmla="*/ 61993 h 3378631"/>
              <a:gd name="connsiteX53" fmla="*/ 2971635 w 3824954"/>
              <a:gd name="connsiteY53" fmla="*/ 92990 h 3378631"/>
              <a:gd name="connsiteX54" fmla="*/ 2909642 w 3824954"/>
              <a:gd name="connsiteY54" fmla="*/ 185980 h 3378631"/>
              <a:gd name="connsiteX55" fmla="*/ 2863147 w 3824954"/>
              <a:gd name="connsiteY55" fmla="*/ 232475 h 3378631"/>
              <a:gd name="connsiteX56" fmla="*/ 2801154 w 3824954"/>
              <a:gd name="connsiteY56" fmla="*/ 309966 h 3378631"/>
              <a:gd name="connsiteX57" fmla="*/ 2770157 w 3824954"/>
              <a:gd name="connsiteY57" fmla="*/ 356461 h 3378631"/>
              <a:gd name="connsiteX58" fmla="*/ 2677168 w 3824954"/>
              <a:gd name="connsiteY58" fmla="*/ 449451 h 3378631"/>
              <a:gd name="connsiteX59" fmla="*/ 2630673 w 3824954"/>
              <a:gd name="connsiteY59" fmla="*/ 542441 h 3378631"/>
              <a:gd name="connsiteX60" fmla="*/ 2615174 w 3824954"/>
              <a:gd name="connsiteY60" fmla="*/ 588936 h 3378631"/>
              <a:gd name="connsiteX61" fmla="*/ 2568679 w 3824954"/>
              <a:gd name="connsiteY61" fmla="*/ 604434 h 3378631"/>
              <a:gd name="connsiteX62" fmla="*/ 2491188 w 3824954"/>
              <a:gd name="connsiteY62" fmla="*/ 712922 h 3378631"/>
              <a:gd name="connsiteX63" fmla="*/ 2398198 w 3824954"/>
              <a:gd name="connsiteY63" fmla="*/ 805912 h 3378631"/>
              <a:gd name="connsiteX64" fmla="*/ 2289710 w 3824954"/>
              <a:gd name="connsiteY64" fmla="*/ 867905 h 3378631"/>
              <a:gd name="connsiteX65" fmla="*/ 2196720 w 3824954"/>
              <a:gd name="connsiteY65" fmla="*/ 929898 h 3378631"/>
              <a:gd name="connsiteX66" fmla="*/ 2103730 w 3824954"/>
              <a:gd name="connsiteY66" fmla="*/ 960895 h 3378631"/>
              <a:gd name="connsiteX67" fmla="*/ 2057235 w 3824954"/>
              <a:gd name="connsiteY67" fmla="*/ 991892 h 3378631"/>
              <a:gd name="connsiteX68" fmla="*/ 2010740 w 3824954"/>
              <a:gd name="connsiteY68" fmla="*/ 1007390 h 3378631"/>
              <a:gd name="connsiteX69" fmla="*/ 1224136 w 3824954"/>
              <a:gd name="connsiteY6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786374 w 3824954"/>
              <a:gd name="connsiteY5" fmla="*/ 2975675 h 3378631"/>
              <a:gd name="connsiteX6" fmla="*/ 910361 w 3824954"/>
              <a:gd name="connsiteY6" fmla="*/ 3084163 h 3378631"/>
              <a:gd name="connsiteX7" fmla="*/ 987852 w 3824954"/>
              <a:gd name="connsiteY7" fmla="*/ 3115159 h 3378631"/>
              <a:gd name="connsiteX8" fmla="*/ 1080842 w 3824954"/>
              <a:gd name="connsiteY8" fmla="*/ 3161654 h 3378631"/>
              <a:gd name="connsiteX9" fmla="*/ 1127337 w 3824954"/>
              <a:gd name="connsiteY9" fmla="*/ 3192651 h 3378631"/>
              <a:gd name="connsiteX10" fmla="*/ 1173832 w 3824954"/>
              <a:gd name="connsiteY10" fmla="*/ 3208149 h 3378631"/>
              <a:gd name="connsiteX11" fmla="*/ 1204829 w 3824954"/>
              <a:gd name="connsiteY11" fmla="*/ 3254644 h 3378631"/>
              <a:gd name="connsiteX12" fmla="*/ 1266822 w 3824954"/>
              <a:gd name="connsiteY12" fmla="*/ 3270142 h 3378631"/>
              <a:gd name="connsiteX13" fmla="*/ 1344313 w 3824954"/>
              <a:gd name="connsiteY13" fmla="*/ 3301139 h 3378631"/>
              <a:gd name="connsiteX14" fmla="*/ 1406307 w 3824954"/>
              <a:gd name="connsiteY14" fmla="*/ 3332136 h 3378631"/>
              <a:gd name="connsiteX15" fmla="*/ 1545791 w 3824954"/>
              <a:gd name="connsiteY15" fmla="*/ 3363132 h 3378631"/>
              <a:gd name="connsiteX16" fmla="*/ 1592286 w 3824954"/>
              <a:gd name="connsiteY16" fmla="*/ 3378631 h 3378631"/>
              <a:gd name="connsiteX17" fmla="*/ 1995242 w 3824954"/>
              <a:gd name="connsiteY17" fmla="*/ 3363132 h 3378631"/>
              <a:gd name="connsiteX18" fmla="*/ 2320707 w 3824954"/>
              <a:gd name="connsiteY18" fmla="*/ 3347634 h 3378631"/>
              <a:gd name="connsiteX19" fmla="*/ 2770157 w 3824954"/>
              <a:gd name="connsiteY19" fmla="*/ 3332136 h 3378631"/>
              <a:gd name="connsiteX20" fmla="*/ 2816652 w 3824954"/>
              <a:gd name="connsiteY20" fmla="*/ 3301139 h 3378631"/>
              <a:gd name="connsiteX21" fmla="*/ 2863147 w 3824954"/>
              <a:gd name="connsiteY21" fmla="*/ 3285641 h 3378631"/>
              <a:gd name="connsiteX22" fmla="*/ 2940639 w 3824954"/>
              <a:gd name="connsiteY22" fmla="*/ 3223648 h 3378631"/>
              <a:gd name="connsiteX23" fmla="*/ 2971635 w 3824954"/>
              <a:gd name="connsiteY23" fmla="*/ 3177153 h 3378631"/>
              <a:gd name="connsiteX24" fmla="*/ 3018130 w 3824954"/>
              <a:gd name="connsiteY24" fmla="*/ 3146156 h 3378631"/>
              <a:gd name="connsiteX25" fmla="*/ 3080124 w 3824954"/>
              <a:gd name="connsiteY25" fmla="*/ 3084163 h 3378631"/>
              <a:gd name="connsiteX26" fmla="*/ 3126618 w 3824954"/>
              <a:gd name="connsiteY26" fmla="*/ 3053166 h 3378631"/>
              <a:gd name="connsiteX27" fmla="*/ 3142117 w 3824954"/>
              <a:gd name="connsiteY27" fmla="*/ 3006671 h 3378631"/>
              <a:gd name="connsiteX28" fmla="*/ 3188612 w 3824954"/>
              <a:gd name="connsiteY28" fmla="*/ 2913681 h 3378631"/>
              <a:gd name="connsiteX29" fmla="*/ 3204110 w 3824954"/>
              <a:gd name="connsiteY29" fmla="*/ 2820692 h 3378631"/>
              <a:gd name="connsiteX30" fmla="*/ 3219608 w 3824954"/>
              <a:gd name="connsiteY30" fmla="*/ 2774197 h 3378631"/>
              <a:gd name="connsiteX31" fmla="*/ 3235107 w 3824954"/>
              <a:gd name="connsiteY31" fmla="*/ 2681207 h 3378631"/>
              <a:gd name="connsiteX32" fmla="*/ 3250605 w 3824954"/>
              <a:gd name="connsiteY32" fmla="*/ 2603715 h 3378631"/>
              <a:gd name="connsiteX33" fmla="*/ 3281601 w 3824954"/>
              <a:gd name="connsiteY33" fmla="*/ 2417736 h 3378631"/>
              <a:gd name="connsiteX34" fmla="*/ 3328096 w 3824954"/>
              <a:gd name="connsiteY34" fmla="*/ 2262753 h 3378631"/>
              <a:gd name="connsiteX35" fmla="*/ 3405588 w 3824954"/>
              <a:gd name="connsiteY35" fmla="*/ 1968285 h 3378631"/>
              <a:gd name="connsiteX36" fmla="*/ 3421086 w 3824954"/>
              <a:gd name="connsiteY36" fmla="*/ 1875295 h 3378631"/>
              <a:gd name="connsiteX37" fmla="*/ 3483079 w 3824954"/>
              <a:gd name="connsiteY37" fmla="*/ 1720312 h 3378631"/>
              <a:gd name="connsiteX38" fmla="*/ 3529574 w 3824954"/>
              <a:gd name="connsiteY38" fmla="*/ 1580827 h 3378631"/>
              <a:gd name="connsiteX39" fmla="*/ 3545073 w 3824954"/>
              <a:gd name="connsiteY39" fmla="*/ 1534332 h 3378631"/>
              <a:gd name="connsiteX40" fmla="*/ 3560571 w 3824954"/>
              <a:gd name="connsiteY40" fmla="*/ 1472339 h 3378631"/>
              <a:gd name="connsiteX41" fmla="*/ 3591568 w 3824954"/>
              <a:gd name="connsiteY41" fmla="*/ 1425844 h 3378631"/>
              <a:gd name="connsiteX42" fmla="*/ 3638063 w 3824954"/>
              <a:gd name="connsiteY42" fmla="*/ 1286359 h 3378631"/>
              <a:gd name="connsiteX43" fmla="*/ 3684557 w 3824954"/>
              <a:gd name="connsiteY43" fmla="*/ 1131376 h 3378631"/>
              <a:gd name="connsiteX44" fmla="*/ 3731052 w 3824954"/>
              <a:gd name="connsiteY44" fmla="*/ 1022888 h 3378631"/>
              <a:gd name="connsiteX45" fmla="*/ 3777547 w 3824954"/>
              <a:gd name="connsiteY45" fmla="*/ 914400 h 3378631"/>
              <a:gd name="connsiteX46" fmla="*/ 3777547 w 3824954"/>
              <a:gd name="connsiteY46" fmla="*/ 92990 h 3378631"/>
              <a:gd name="connsiteX47" fmla="*/ 3762049 w 3824954"/>
              <a:gd name="connsiteY47" fmla="*/ 46495 h 3378631"/>
              <a:gd name="connsiteX48" fmla="*/ 3700056 w 3824954"/>
              <a:gd name="connsiteY48" fmla="*/ 30997 h 3378631"/>
              <a:gd name="connsiteX49" fmla="*/ 3622564 w 3824954"/>
              <a:gd name="connsiteY49" fmla="*/ 0 h 3378631"/>
              <a:gd name="connsiteX50" fmla="*/ 3111120 w 3824954"/>
              <a:gd name="connsiteY50" fmla="*/ 30997 h 3378631"/>
              <a:gd name="connsiteX51" fmla="*/ 3018130 w 3824954"/>
              <a:gd name="connsiteY51" fmla="*/ 61993 h 3378631"/>
              <a:gd name="connsiteX52" fmla="*/ 2971635 w 3824954"/>
              <a:gd name="connsiteY52" fmla="*/ 92990 h 3378631"/>
              <a:gd name="connsiteX53" fmla="*/ 2909642 w 3824954"/>
              <a:gd name="connsiteY53" fmla="*/ 185980 h 3378631"/>
              <a:gd name="connsiteX54" fmla="*/ 2863147 w 3824954"/>
              <a:gd name="connsiteY54" fmla="*/ 232475 h 3378631"/>
              <a:gd name="connsiteX55" fmla="*/ 2801154 w 3824954"/>
              <a:gd name="connsiteY55" fmla="*/ 309966 h 3378631"/>
              <a:gd name="connsiteX56" fmla="*/ 2770157 w 3824954"/>
              <a:gd name="connsiteY56" fmla="*/ 356461 h 3378631"/>
              <a:gd name="connsiteX57" fmla="*/ 2677168 w 3824954"/>
              <a:gd name="connsiteY57" fmla="*/ 449451 h 3378631"/>
              <a:gd name="connsiteX58" fmla="*/ 2630673 w 3824954"/>
              <a:gd name="connsiteY58" fmla="*/ 542441 h 3378631"/>
              <a:gd name="connsiteX59" fmla="*/ 2615174 w 3824954"/>
              <a:gd name="connsiteY59" fmla="*/ 588936 h 3378631"/>
              <a:gd name="connsiteX60" fmla="*/ 2568679 w 3824954"/>
              <a:gd name="connsiteY60" fmla="*/ 604434 h 3378631"/>
              <a:gd name="connsiteX61" fmla="*/ 2491188 w 3824954"/>
              <a:gd name="connsiteY61" fmla="*/ 712922 h 3378631"/>
              <a:gd name="connsiteX62" fmla="*/ 2398198 w 3824954"/>
              <a:gd name="connsiteY62" fmla="*/ 805912 h 3378631"/>
              <a:gd name="connsiteX63" fmla="*/ 2289710 w 3824954"/>
              <a:gd name="connsiteY63" fmla="*/ 867905 h 3378631"/>
              <a:gd name="connsiteX64" fmla="*/ 2196720 w 3824954"/>
              <a:gd name="connsiteY64" fmla="*/ 929898 h 3378631"/>
              <a:gd name="connsiteX65" fmla="*/ 2103730 w 3824954"/>
              <a:gd name="connsiteY65" fmla="*/ 960895 h 3378631"/>
              <a:gd name="connsiteX66" fmla="*/ 2057235 w 3824954"/>
              <a:gd name="connsiteY66" fmla="*/ 991892 h 3378631"/>
              <a:gd name="connsiteX67" fmla="*/ 2010740 w 3824954"/>
              <a:gd name="connsiteY67" fmla="*/ 1007390 h 3378631"/>
              <a:gd name="connsiteX68" fmla="*/ 1224136 w 3824954"/>
              <a:gd name="connsiteY68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693385 w 3824954"/>
              <a:gd name="connsiteY3" fmla="*/ 2898183 h 3378631"/>
              <a:gd name="connsiteX4" fmla="*/ 724381 w 3824954"/>
              <a:gd name="connsiteY4" fmla="*/ 2944678 h 3378631"/>
              <a:gd name="connsiteX5" fmla="*/ 910361 w 3824954"/>
              <a:gd name="connsiteY5" fmla="*/ 3084163 h 3378631"/>
              <a:gd name="connsiteX6" fmla="*/ 987852 w 3824954"/>
              <a:gd name="connsiteY6" fmla="*/ 3115159 h 3378631"/>
              <a:gd name="connsiteX7" fmla="*/ 1080842 w 3824954"/>
              <a:gd name="connsiteY7" fmla="*/ 3161654 h 3378631"/>
              <a:gd name="connsiteX8" fmla="*/ 1127337 w 3824954"/>
              <a:gd name="connsiteY8" fmla="*/ 3192651 h 3378631"/>
              <a:gd name="connsiteX9" fmla="*/ 1173832 w 3824954"/>
              <a:gd name="connsiteY9" fmla="*/ 3208149 h 3378631"/>
              <a:gd name="connsiteX10" fmla="*/ 1204829 w 3824954"/>
              <a:gd name="connsiteY10" fmla="*/ 3254644 h 3378631"/>
              <a:gd name="connsiteX11" fmla="*/ 1266822 w 3824954"/>
              <a:gd name="connsiteY11" fmla="*/ 3270142 h 3378631"/>
              <a:gd name="connsiteX12" fmla="*/ 1344313 w 3824954"/>
              <a:gd name="connsiteY12" fmla="*/ 3301139 h 3378631"/>
              <a:gd name="connsiteX13" fmla="*/ 1406307 w 3824954"/>
              <a:gd name="connsiteY13" fmla="*/ 3332136 h 3378631"/>
              <a:gd name="connsiteX14" fmla="*/ 1545791 w 3824954"/>
              <a:gd name="connsiteY14" fmla="*/ 3363132 h 3378631"/>
              <a:gd name="connsiteX15" fmla="*/ 1592286 w 3824954"/>
              <a:gd name="connsiteY15" fmla="*/ 3378631 h 3378631"/>
              <a:gd name="connsiteX16" fmla="*/ 1995242 w 3824954"/>
              <a:gd name="connsiteY16" fmla="*/ 3363132 h 3378631"/>
              <a:gd name="connsiteX17" fmla="*/ 2320707 w 3824954"/>
              <a:gd name="connsiteY17" fmla="*/ 3347634 h 3378631"/>
              <a:gd name="connsiteX18" fmla="*/ 2770157 w 3824954"/>
              <a:gd name="connsiteY18" fmla="*/ 3332136 h 3378631"/>
              <a:gd name="connsiteX19" fmla="*/ 2816652 w 3824954"/>
              <a:gd name="connsiteY19" fmla="*/ 3301139 h 3378631"/>
              <a:gd name="connsiteX20" fmla="*/ 2863147 w 3824954"/>
              <a:gd name="connsiteY20" fmla="*/ 3285641 h 3378631"/>
              <a:gd name="connsiteX21" fmla="*/ 2940639 w 3824954"/>
              <a:gd name="connsiteY21" fmla="*/ 3223648 h 3378631"/>
              <a:gd name="connsiteX22" fmla="*/ 2971635 w 3824954"/>
              <a:gd name="connsiteY22" fmla="*/ 3177153 h 3378631"/>
              <a:gd name="connsiteX23" fmla="*/ 3018130 w 3824954"/>
              <a:gd name="connsiteY23" fmla="*/ 3146156 h 3378631"/>
              <a:gd name="connsiteX24" fmla="*/ 3080124 w 3824954"/>
              <a:gd name="connsiteY24" fmla="*/ 3084163 h 3378631"/>
              <a:gd name="connsiteX25" fmla="*/ 3126618 w 3824954"/>
              <a:gd name="connsiteY25" fmla="*/ 3053166 h 3378631"/>
              <a:gd name="connsiteX26" fmla="*/ 3142117 w 3824954"/>
              <a:gd name="connsiteY26" fmla="*/ 3006671 h 3378631"/>
              <a:gd name="connsiteX27" fmla="*/ 3188612 w 3824954"/>
              <a:gd name="connsiteY27" fmla="*/ 2913681 h 3378631"/>
              <a:gd name="connsiteX28" fmla="*/ 3204110 w 3824954"/>
              <a:gd name="connsiteY28" fmla="*/ 2820692 h 3378631"/>
              <a:gd name="connsiteX29" fmla="*/ 3219608 w 3824954"/>
              <a:gd name="connsiteY29" fmla="*/ 2774197 h 3378631"/>
              <a:gd name="connsiteX30" fmla="*/ 3235107 w 3824954"/>
              <a:gd name="connsiteY30" fmla="*/ 2681207 h 3378631"/>
              <a:gd name="connsiteX31" fmla="*/ 3250605 w 3824954"/>
              <a:gd name="connsiteY31" fmla="*/ 2603715 h 3378631"/>
              <a:gd name="connsiteX32" fmla="*/ 3281601 w 3824954"/>
              <a:gd name="connsiteY32" fmla="*/ 2417736 h 3378631"/>
              <a:gd name="connsiteX33" fmla="*/ 3328096 w 3824954"/>
              <a:gd name="connsiteY33" fmla="*/ 2262753 h 3378631"/>
              <a:gd name="connsiteX34" fmla="*/ 3405588 w 3824954"/>
              <a:gd name="connsiteY34" fmla="*/ 1968285 h 3378631"/>
              <a:gd name="connsiteX35" fmla="*/ 3421086 w 3824954"/>
              <a:gd name="connsiteY35" fmla="*/ 1875295 h 3378631"/>
              <a:gd name="connsiteX36" fmla="*/ 3483079 w 3824954"/>
              <a:gd name="connsiteY36" fmla="*/ 1720312 h 3378631"/>
              <a:gd name="connsiteX37" fmla="*/ 3529574 w 3824954"/>
              <a:gd name="connsiteY37" fmla="*/ 1580827 h 3378631"/>
              <a:gd name="connsiteX38" fmla="*/ 3545073 w 3824954"/>
              <a:gd name="connsiteY38" fmla="*/ 1534332 h 3378631"/>
              <a:gd name="connsiteX39" fmla="*/ 3560571 w 3824954"/>
              <a:gd name="connsiteY39" fmla="*/ 1472339 h 3378631"/>
              <a:gd name="connsiteX40" fmla="*/ 3591568 w 3824954"/>
              <a:gd name="connsiteY40" fmla="*/ 1425844 h 3378631"/>
              <a:gd name="connsiteX41" fmla="*/ 3638063 w 3824954"/>
              <a:gd name="connsiteY41" fmla="*/ 1286359 h 3378631"/>
              <a:gd name="connsiteX42" fmla="*/ 3684557 w 3824954"/>
              <a:gd name="connsiteY42" fmla="*/ 1131376 h 3378631"/>
              <a:gd name="connsiteX43" fmla="*/ 3731052 w 3824954"/>
              <a:gd name="connsiteY43" fmla="*/ 1022888 h 3378631"/>
              <a:gd name="connsiteX44" fmla="*/ 3777547 w 3824954"/>
              <a:gd name="connsiteY44" fmla="*/ 914400 h 3378631"/>
              <a:gd name="connsiteX45" fmla="*/ 3777547 w 3824954"/>
              <a:gd name="connsiteY45" fmla="*/ 92990 h 3378631"/>
              <a:gd name="connsiteX46" fmla="*/ 3762049 w 3824954"/>
              <a:gd name="connsiteY46" fmla="*/ 46495 h 3378631"/>
              <a:gd name="connsiteX47" fmla="*/ 3700056 w 3824954"/>
              <a:gd name="connsiteY47" fmla="*/ 30997 h 3378631"/>
              <a:gd name="connsiteX48" fmla="*/ 3622564 w 3824954"/>
              <a:gd name="connsiteY48" fmla="*/ 0 h 3378631"/>
              <a:gd name="connsiteX49" fmla="*/ 3111120 w 3824954"/>
              <a:gd name="connsiteY49" fmla="*/ 30997 h 3378631"/>
              <a:gd name="connsiteX50" fmla="*/ 3018130 w 3824954"/>
              <a:gd name="connsiteY50" fmla="*/ 61993 h 3378631"/>
              <a:gd name="connsiteX51" fmla="*/ 2971635 w 3824954"/>
              <a:gd name="connsiteY51" fmla="*/ 92990 h 3378631"/>
              <a:gd name="connsiteX52" fmla="*/ 2909642 w 3824954"/>
              <a:gd name="connsiteY52" fmla="*/ 185980 h 3378631"/>
              <a:gd name="connsiteX53" fmla="*/ 2863147 w 3824954"/>
              <a:gd name="connsiteY53" fmla="*/ 232475 h 3378631"/>
              <a:gd name="connsiteX54" fmla="*/ 2801154 w 3824954"/>
              <a:gd name="connsiteY54" fmla="*/ 309966 h 3378631"/>
              <a:gd name="connsiteX55" fmla="*/ 2770157 w 3824954"/>
              <a:gd name="connsiteY55" fmla="*/ 356461 h 3378631"/>
              <a:gd name="connsiteX56" fmla="*/ 2677168 w 3824954"/>
              <a:gd name="connsiteY56" fmla="*/ 449451 h 3378631"/>
              <a:gd name="connsiteX57" fmla="*/ 2630673 w 3824954"/>
              <a:gd name="connsiteY57" fmla="*/ 542441 h 3378631"/>
              <a:gd name="connsiteX58" fmla="*/ 2615174 w 3824954"/>
              <a:gd name="connsiteY58" fmla="*/ 588936 h 3378631"/>
              <a:gd name="connsiteX59" fmla="*/ 2568679 w 3824954"/>
              <a:gd name="connsiteY59" fmla="*/ 604434 h 3378631"/>
              <a:gd name="connsiteX60" fmla="*/ 2491188 w 3824954"/>
              <a:gd name="connsiteY60" fmla="*/ 712922 h 3378631"/>
              <a:gd name="connsiteX61" fmla="*/ 2398198 w 3824954"/>
              <a:gd name="connsiteY61" fmla="*/ 805912 h 3378631"/>
              <a:gd name="connsiteX62" fmla="*/ 2289710 w 3824954"/>
              <a:gd name="connsiteY62" fmla="*/ 867905 h 3378631"/>
              <a:gd name="connsiteX63" fmla="*/ 2196720 w 3824954"/>
              <a:gd name="connsiteY63" fmla="*/ 929898 h 3378631"/>
              <a:gd name="connsiteX64" fmla="*/ 2103730 w 3824954"/>
              <a:gd name="connsiteY64" fmla="*/ 960895 h 3378631"/>
              <a:gd name="connsiteX65" fmla="*/ 2057235 w 3824954"/>
              <a:gd name="connsiteY65" fmla="*/ 991892 h 3378631"/>
              <a:gd name="connsiteX66" fmla="*/ 2010740 w 3824954"/>
              <a:gd name="connsiteY66" fmla="*/ 1007390 h 3378631"/>
              <a:gd name="connsiteX67" fmla="*/ 1224136 w 3824954"/>
              <a:gd name="connsiteY67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693385 w 3824954"/>
              <a:gd name="connsiteY3" fmla="*/ 2898183 h 3378631"/>
              <a:gd name="connsiteX4" fmla="*/ 910361 w 3824954"/>
              <a:gd name="connsiteY4" fmla="*/ 3084163 h 3378631"/>
              <a:gd name="connsiteX5" fmla="*/ 987852 w 3824954"/>
              <a:gd name="connsiteY5" fmla="*/ 3115159 h 3378631"/>
              <a:gd name="connsiteX6" fmla="*/ 1080842 w 3824954"/>
              <a:gd name="connsiteY6" fmla="*/ 3161654 h 3378631"/>
              <a:gd name="connsiteX7" fmla="*/ 1127337 w 3824954"/>
              <a:gd name="connsiteY7" fmla="*/ 3192651 h 3378631"/>
              <a:gd name="connsiteX8" fmla="*/ 1173832 w 3824954"/>
              <a:gd name="connsiteY8" fmla="*/ 3208149 h 3378631"/>
              <a:gd name="connsiteX9" fmla="*/ 1204829 w 3824954"/>
              <a:gd name="connsiteY9" fmla="*/ 3254644 h 3378631"/>
              <a:gd name="connsiteX10" fmla="*/ 1266822 w 3824954"/>
              <a:gd name="connsiteY10" fmla="*/ 3270142 h 3378631"/>
              <a:gd name="connsiteX11" fmla="*/ 1344313 w 3824954"/>
              <a:gd name="connsiteY11" fmla="*/ 3301139 h 3378631"/>
              <a:gd name="connsiteX12" fmla="*/ 1406307 w 3824954"/>
              <a:gd name="connsiteY12" fmla="*/ 3332136 h 3378631"/>
              <a:gd name="connsiteX13" fmla="*/ 1545791 w 3824954"/>
              <a:gd name="connsiteY13" fmla="*/ 3363132 h 3378631"/>
              <a:gd name="connsiteX14" fmla="*/ 1592286 w 3824954"/>
              <a:gd name="connsiteY14" fmla="*/ 3378631 h 3378631"/>
              <a:gd name="connsiteX15" fmla="*/ 1995242 w 3824954"/>
              <a:gd name="connsiteY15" fmla="*/ 3363132 h 3378631"/>
              <a:gd name="connsiteX16" fmla="*/ 2320707 w 3824954"/>
              <a:gd name="connsiteY16" fmla="*/ 3347634 h 3378631"/>
              <a:gd name="connsiteX17" fmla="*/ 2770157 w 3824954"/>
              <a:gd name="connsiteY17" fmla="*/ 3332136 h 3378631"/>
              <a:gd name="connsiteX18" fmla="*/ 2816652 w 3824954"/>
              <a:gd name="connsiteY18" fmla="*/ 3301139 h 3378631"/>
              <a:gd name="connsiteX19" fmla="*/ 2863147 w 3824954"/>
              <a:gd name="connsiteY19" fmla="*/ 3285641 h 3378631"/>
              <a:gd name="connsiteX20" fmla="*/ 2940639 w 3824954"/>
              <a:gd name="connsiteY20" fmla="*/ 3223648 h 3378631"/>
              <a:gd name="connsiteX21" fmla="*/ 2971635 w 3824954"/>
              <a:gd name="connsiteY21" fmla="*/ 3177153 h 3378631"/>
              <a:gd name="connsiteX22" fmla="*/ 3018130 w 3824954"/>
              <a:gd name="connsiteY22" fmla="*/ 3146156 h 3378631"/>
              <a:gd name="connsiteX23" fmla="*/ 3080124 w 3824954"/>
              <a:gd name="connsiteY23" fmla="*/ 3084163 h 3378631"/>
              <a:gd name="connsiteX24" fmla="*/ 3126618 w 3824954"/>
              <a:gd name="connsiteY24" fmla="*/ 3053166 h 3378631"/>
              <a:gd name="connsiteX25" fmla="*/ 3142117 w 3824954"/>
              <a:gd name="connsiteY25" fmla="*/ 3006671 h 3378631"/>
              <a:gd name="connsiteX26" fmla="*/ 3188612 w 3824954"/>
              <a:gd name="connsiteY26" fmla="*/ 2913681 h 3378631"/>
              <a:gd name="connsiteX27" fmla="*/ 3204110 w 3824954"/>
              <a:gd name="connsiteY27" fmla="*/ 2820692 h 3378631"/>
              <a:gd name="connsiteX28" fmla="*/ 3219608 w 3824954"/>
              <a:gd name="connsiteY28" fmla="*/ 2774197 h 3378631"/>
              <a:gd name="connsiteX29" fmla="*/ 3235107 w 3824954"/>
              <a:gd name="connsiteY29" fmla="*/ 2681207 h 3378631"/>
              <a:gd name="connsiteX30" fmla="*/ 3250605 w 3824954"/>
              <a:gd name="connsiteY30" fmla="*/ 2603715 h 3378631"/>
              <a:gd name="connsiteX31" fmla="*/ 3281601 w 3824954"/>
              <a:gd name="connsiteY31" fmla="*/ 2417736 h 3378631"/>
              <a:gd name="connsiteX32" fmla="*/ 3328096 w 3824954"/>
              <a:gd name="connsiteY32" fmla="*/ 2262753 h 3378631"/>
              <a:gd name="connsiteX33" fmla="*/ 3405588 w 3824954"/>
              <a:gd name="connsiteY33" fmla="*/ 1968285 h 3378631"/>
              <a:gd name="connsiteX34" fmla="*/ 3421086 w 3824954"/>
              <a:gd name="connsiteY34" fmla="*/ 1875295 h 3378631"/>
              <a:gd name="connsiteX35" fmla="*/ 3483079 w 3824954"/>
              <a:gd name="connsiteY35" fmla="*/ 1720312 h 3378631"/>
              <a:gd name="connsiteX36" fmla="*/ 3529574 w 3824954"/>
              <a:gd name="connsiteY36" fmla="*/ 1580827 h 3378631"/>
              <a:gd name="connsiteX37" fmla="*/ 3545073 w 3824954"/>
              <a:gd name="connsiteY37" fmla="*/ 1534332 h 3378631"/>
              <a:gd name="connsiteX38" fmla="*/ 3560571 w 3824954"/>
              <a:gd name="connsiteY38" fmla="*/ 1472339 h 3378631"/>
              <a:gd name="connsiteX39" fmla="*/ 3591568 w 3824954"/>
              <a:gd name="connsiteY39" fmla="*/ 1425844 h 3378631"/>
              <a:gd name="connsiteX40" fmla="*/ 3638063 w 3824954"/>
              <a:gd name="connsiteY40" fmla="*/ 1286359 h 3378631"/>
              <a:gd name="connsiteX41" fmla="*/ 3684557 w 3824954"/>
              <a:gd name="connsiteY41" fmla="*/ 1131376 h 3378631"/>
              <a:gd name="connsiteX42" fmla="*/ 3731052 w 3824954"/>
              <a:gd name="connsiteY42" fmla="*/ 1022888 h 3378631"/>
              <a:gd name="connsiteX43" fmla="*/ 3777547 w 3824954"/>
              <a:gd name="connsiteY43" fmla="*/ 914400 h 3378631"/>
              <a:gd name="connsiteX44" fmla="*/ 3777547 w 3824954"/>
              <a:gd name="connsiteY44" fmla="*/ 92990 h 3378631"/>
              <a:gd name="connsiteX45" fmla="*/ 3762049 w 3824954"/>
              <a:gd name="connsiteY45" fmla="*/ 46495 h 3378631"/>
              <a:gd name="connsiteX46" fmla="*/ 3700056 w 3824954"/>
              <a:gd name="connsiteY46" fmla="*/ 30997 h 3378631"/>
              <a:gd name="connsiteX47" fmla="*/ 3622564 w 3824954"/>
              <a:gd name="connsiteY47" fmla="*/ 0 h 3378631"/>
              <a:gd name="connsiteX48" fmla="*/ 3111120 w 3824954"/>
              <a:gd name="connsiteY48" fmla="*/ 30997 h 3378631"/>
              <a:gd name="connsiteX49" fmla="*/ 3018130 w 3824954"/>
              <a:gd name="connsiteY49" fmla="*/ 61993 h 3378631"/>
              <a:gd name="connsiteX50" fmla="*/ 2971635 w 3824954"/>
              <a:gd name="connsiteY50" fmla="*/ 92990 h 3378631"/>
              <a:gd name="connsiteX51" fmla="*/ 2909642 w 3824954"/>
              <a:gd name="connsiteY51" fmla="*/ 185980 h 3378631"/>
              <a:gd name="connsiteX52" fmla="*/ 2863147 w 3824954"/>
              <a:gd name="connsiteY52" fmla="*/ 232475 h 3378631"/>
              <a:gd name="connsiteX53" fmla="*/ 2801154 w 3824954"/>
              <a:gd name="connsiteY53" fmla="*/ 309966 h 3378631"/>
              <a:gd name="connsiteX54" fmla="*/ 2770157 w 3824954"/>
              <a:gd name="connsiteY54" fmla="*/ 356461 h 3378631"/>
              <a:gd name="connsiteX55" fmla="*/ 2677168 w 3824954"/>
              <a:gd name="connsiteY55" fmla="*/ 449451 h 3378631"/>
              <a:gd name="connsiteX56" fmla="*/ 2630673 w 3824954"/>
              <a:gd name="connsiteY56" fmla="*/ 542441 h 3378631"/>
              <a:gd name="connsiteX57" fmla="*/ 2615174 w 3824954"/>
              <a:gd name="connsiteY57" fmla="*/ 588936 h 3378631"/>
              <a:gd name="connsiteX58" fmla="*/ 2568679 w 3824954"/>
              <a:gd name="connsiteY58" fmla="*/ 604434 h 3378631"/>
              <a:gd name="connsiteX59" fmla="*/ 2491188 w 3824954"/>
              <a:gd name="connsiteY59" fmla="*/ 712922 h 3378631"/>
              <a:gd name="connsiteX60" fmla="*/ 2398198 w 3824954"/>
              <a:gd name="connsiteY60" fmla="*/ 805912 h 3378631"/>
              <a:gd name="connsiteX61" fmla="*/ 2289710 w 3824954"/>
              <a:gd name="connsiteY61" fmla="*/ 867905 h 3378631"/>
              <a:gd name="connsiteX62" fmla="*/ 2196720 w 3824954"/>
              <a:gd name="connsiteY62" fmla="*/ 929898 h 3378631"/>
              <a:gd name="connsiteX63" fmla="*/ 2103730 w 3824954"/>
              <a:gd name="connsiteY63" fmla="*/ 960895 h 3378631"/>
              <a:gd name="connsiteX64" fmla="*/ 2057235 w 3824954"/>
              <a:gd name="connsiteY64" fmla="*/ 991892 h 3378631"/>
              <a:gd name="connsiteX65" fmla="*/ 2010740 w 3824954"/>
              <a:gd name="connsiteY65" fmla="*/ 1007390 h 3378631"/>
              <a:gd name="connsiteX66" fmla="*/ 1224136 w 3824954"/>
              <a:gd name="connsiteY66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987852 w 3824954"/>
              <a:gd name="connsiteY4" fmla="*/ 3115159 h 3378631"/>
              <a:gd name="connsiteX5" fmla="*/ 1080842 w 3824954"/>
              <a:gd name="connsiteY5" fmla="*/ 3161654 h 3378631"/>
              <a:gd name="connsiteX6" fmla="*/ 1127337 w 3824954"/>
              <a:gd name="connsiteY6" fmla="*/ 3192651 h 3378631"/>
              <a:gd name="connsiteX7" fmla="*/ 1173832 w 3824954"/>
              <a:gd name="connsiteY7" fmla="*/ 3208149 h 3378631"/>
              <a:gd name="connsiteX8" fmla="*/ 1204829 w 3824954"/>
              <a:gd name="connsiteY8" fmla="*/ 3254644 h 3378631"/>
              <a:gd name="connsiteX9" fmla="*/ 1266822 w 3824954"/>
              <a:gd name="connsiteY9" fmla="*/ 3270142 h 3378631"/>
              <a:gd name="connsiteX10" fmla="*/ 1344313 w 3824954"/>
              <a:gd name="connsiteY10" fmla="*/ 3301139 h 3378631"/>
              <a:gd name="connsiteX11" fmla="*/ 1406307 w 3824954"/>
              <a:gd name="connsiteY11" fmla="*/ 3332136 h 3378631"/>
              <a:gd name="connsiteX12" fmla="*/ 1545791 w 3824954"/>
              <a:gd name="connsiteY12" fmla="*/ 3363132 h 3378631"/>
              <a:gd name="connsiteX13" fmla="*/ 1592286 w 3824954"/>
              <a:gd name="connsiteY13" fmla="*/ 3378631 h 3378631"/>
              <a:gd name="connsiteX14" fmla="*/ 1995242 w 3824954"/>
              <a:gd name="connsiteY14" fmla="*/ 3363132 h 3378631"/>
              <a:gd name="connsiteX15" fmla="*/ 2320707 w 3824954"/>
              <a:gd name="connsiteY15" fmla="*/ 3347634 h 3378631"/>
              <a:gd name="connsiteX16" fmla="*/ 2770157 w 3824954"/>
              <a:gd name="connsiteY16" fmla="*/ 3332136 h 3378631"/>
              <a:gd name="connsiteX17" fmla="*/ 2816652 w 3824954"/>
              <a:gd name="connsiteY17" fmla="*/ 3301139 h 3378631"/>
              <a:gd name="connsiteX18" fmla="*/ 2863147 w 3824954"/>
              <a:gd name="connsiteY18" fmla="*/ 3285641 h 3378631"/>
              <a:gd name="connsiteX19" fmla="*/ 2940639 w 3824954"/>
              <a:gd name="connsiteY19" fmla="*/ 3223648 h 3378631"/>
              <a:gd name="connsiteX20" fmla="*/ 2971635 w 3824954"/>
              <a:gd name="connsiteY20" fmla="*/ 3177153 h 3378631"/>
              <a:gd name="connsiteX21" fmla="*/ 3018130 w 3824954"/>
              <a:gd name="connsiteY21" fmla="*/ 3146156 h 3378631"/>
              <a:gd name="connsiteX22" fmla="*/ 3080124 w 3824954"/>
              <a:gd name="connsiteY22" fmla="*/ 3084163 h 3378631"/>
              <a:gd name="connsiteX23" fmla="*/ 3126618 w 3824954"/>
              <a:gd name="connsiteY23" fmla="*/ 3053166 h 3378631"/>
              <a:gd name="connsiteX24" fmla="*/ 3142117 w 3824954"/>
              <a:gd name="connsiteY24" fmla="*/ 3006671 h 3378631"/>
              <a:gd name="connsiteX25" fmla="*/ 3188612 w 3824954"/>
              <a:gd name="connsiteY25" fmla="*/ 2913681 h 3378631"/>
              <a:gd name="connsiteX26" fmla="*/ 3204110 w 3824954"/>
              <a:gd name="connsiteY26" fmla="*/ 2820692 h 3378631"/>
              <a:gd name="connsiteX27" fmla="*/ 3219608 w 3824954"/>
              <a:gd name="connsiteY27" fmla="*/ 2774197 h 3378631"/>
              <a:gd name="connsiteX28" fmla="*/ 3235107 w 3824954"/>
              <a:gd name="connsiteY28" fmla="*/ 2681207 h 3378631"/>
              <a:gd name="connsiteX29" fmla="*/ 3250605 w 3824954"/>
              <a:gd name="connsiteY29" fmla="*/ 2603715 h 3378631"/>
              <a:gd name="connsiteX30" fmla="*/ 3281601 w 3824954"/>
              <a:gd name="connsiteY30" fmla="*/ 2417736 h 3378631"/>
              <a:gd name="connsiteX31" fmla="*/ 3328096 w 3824954"/>
              <a:gd name="connsiteY31" fmla="*/ 2262753 h 3378631"/>
              <a:gd name="connsiteX32" fmla="*/ 3405588 w 3824954"/>
              <a:gd name="connsiteY32" fmla="*/ 1968285 h 3378631"/>
              <a:gd name="connsiteX33" fmla="*/ 3421086 w 3824954"/>
              <a:gd name="connsiteY33" fmla="*/ 1875295 h 3378631"/>
              <a:gd name="connsiteX34" fmla="*/ 3483079 w 3824954"/>
              <a:gd name="connsiteY34" fmla="*/ 1720312 h 3378631"/>
              <a:gd name="connsiteX35" fmla="*/ 3529574 w 3824954"/>
              <a:gd name="connsiteY35" fmla="*/ 1580827 h 3378631"/>
              <a:gd name="connsiteX36" fmla="*/ 3545073 w 3824954"/>
              <a:gd name="connsiteY36" fmla="*/ 1534332 h 3378631"/>
              <a:gd name="connsiteX37" fmla="*/ 3560571 w 3824954"/>
              <a:gd name="connsiteY37" fmla="*/ 1472339 h 3378631"/>
              <a:gd name="connsiteX38" fmla="*/ 3591568 w 3824954"/>
              <a:gd name="connsiteY38" fmla="*/ 1425844 h 3378631"/>
              <a:gd name="connsiteX39" fmla="*/ 3638063 w 3824954"/>
              <a:gd name="connsiteY39" fmla="*/ 1286359 h 3378631"/>
              <a:gd name="connsiteX40" fmla="*/ 3684557 w 3824954"/>
              <a:gd name="connsiteY40" fmla="*/ 1131376 h 3378631"/>
              <a:gd name="connsiteX41" fmla="*/ 3731052 w 3824954"/>
              <a:gd name="connsiteY41" fmla="*/ 1022888 h 3378631"/>
              <a:gd name="connsiteX42" fmla="*/ 3777547 w 3824954"/>
              <a:gd name="connsiteY42" fmla="*/ 914400 h 3378631"/>
              <a:gd name="connsiteX43" fmla="*/ 3777547 w 3824954"/>
              <a:gd name="connsiteY43" fmla="*/ 92990 h 3378631"/>
              <a:gd name="connsiteX44" fmla="*/ 3762049 w 3824954"/>
              <a:gd name="connsiteY44" fmla="*/ 46495 h 3378631"/>
              <a:gd name="connsiteX45" fmla="*/ 3700056 w 3824954"/>
              <a:gd name="connsiteY45" fmla="*/ 30997 h 3378631"/>
              <a:gd name="connsiteX46" fmla="*/ 3622564 w 3824954"/>
              <a:gd name="connsiteY46" fmla="*/ 0 h 3378631"/>
              <a:gd name="connsiteX47" fmla="*/ 3111120 w 3824954"/>
              <a:gd name="connsiteY47" fmla="*/ 30997 h 3378631"/>
              <a:gd name="connsiteX48" fmla="*/ 3018130 w 3824954"/>
              <a:gd name="connsiteY48" fmla="*/ 61993 h 3378631"/>
              <a:gd name="connsiteX49" fmla="*/ 2971635 w 3824954"/>
              <a:gd name="connsiteY49" fmla="*/ 92990 h 3378631"/>
              <a:gd name="connsiteX50" fmla="*/ 2909642 w 3824954"/>
              <a:gd name="connsiteY50" fmla="*/ 185980 h 3378631"/>
              <a:gd name="connsiteX51" fmla="*/ 2863147 w 3824954"/>
              <a:gd name="connsiteY51" fmla="*/ 232475 h 3378631"/>
              <a:gd name="connsiteX52" fmla="*/ 2801154 w 3824954"/>
              <a:gd name="connsiteY52" fmla="*/ 309966 h 3378631"/>
              <a:gd name="connsiteX53" fmla="*/ 2770157 w 3824954"/>
              <a:gd name="connsiteY53" fmla="*/ 356461 h 3378631"/>
              <a:gd name="connsiteX54" fmla="*/ 2677168 w 3824954"/>
              <a:gd name="connsiteY54" fmla="*/ 449451 h 3378631"/>
              <a:gd name="connsiteX55" fmla="*/ 2630673 w 3824954"/>
              <a:gd name="connsiteY55" fmla="*/ 542441 h 3378631"/>
              <a:gd name="connsiteX56" fmla="*/ 2615174 w 3824954"/>
              <a:gd name="connsiteY56" fmla="*/ 588936 h 3378631"/>
              <a:gd name="connsiteX57" fmla="*/ 2568679 w 3824954"/>
              <a:gd name="connsiteY57" fmla="*/ 604434 h 3378631"/>
              <a:gd name="connsiteX58" fmla="*/ 2491188 w 3824954"/>
              <a:gd name="connsiteY58" fmla="*/ 712922 h 3378631"/>
              <a:gd name="connsiteX59" fmla="*/ 2398198 w 3824954"/>
              <a:gd name="connsiteY59" fmla="*/ 805912 h 3378631"/>
              <a:gd name="connsiteX60" fmla="*/ 2289710 w 3824954"/>
              <a:gd name="connsiteY60" fmla="*/ 867905 h 3378631"/>
              <a:gd name="connsiteX61" fmla="*/ 2196720 w 3824954"/>
              <a:gd name="connsiteY61" fmla="*/ 929898 h 3378631"/>
              <a:gd name="connsiteX62" fmla="*/ 2103730 w 3824954"/>
              <a:gd name="connsiteY62" fmla="*/ 960895 h 3378631"/>
              <a:gd name="connsiteX63" fmla="*/ 2057235 w 3824954"/>
              <a:gd name="connsiteY63" fmla="*/ 991892 h 3378631"/>
              <a:gd name="connsiteX64" fmla="*/ 2010740 w 3824954"/>
              <a:gd name="connsiteY64" fmla="*/ 1007390 h 3378631"/>
              <a:gd name="connsiteX65" fmla="*/ 1224136 w 3824954"/>
              <a:gd name="connsiteY65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987852 w 3824954"/>
              <a:gd name="connsiteY4" fmla="*/ 3115159 h 3378631"/>
              <a:gd name="connsiteX5" fmla="*/ 1080842 w 3824954"/>
              <a:gd name="connsiteY5" fmla="*/ 3161654 h 3378631"/>
              <a:gd name="connsiteX6" fmla="*/ 1127337 w 3824954"/>
              <a:gd name="connsiteY6" fmla="*/ 3192651 h 3378631"/>
              <a:gd name="connsiteX7" fmla="*/ 1173832 w 3824954"/>
              <a:gd name="connsiteY7" fmla="*/ 3208149 h 3378631"/>
              <a:gd name="connsiteX8" fmla="*/ 1204829 w 3824954"/>
              <a:gd name="connsiteY8" fmla="*/ 3254644 h 3378631"/>
              <a:gd name="connsiteX9" fmla="*/ 1266822 w 3824954"/>
              <a:gd name="connsiteY9" fmla="*/ 3270142 h 3378631"/>
              <a:gd name="connsiteX10" fmla="*/ 1344313 w 3824954"/>
              <a:gd name="connsiteY10" fmla="*/ 3301139 h 3378631"/>
              <a:gd name="connsiteX11" fmla="*/ 1406307 w 3824954"/>
              <a:gd name="connsiteY11" fmla="*/ 3332136 h 3378631"/>
              <a:gd name="connsiteX12" fmla="*/ 1545791 w 3824954"/>
              <a:gd name="connsiteY12" fmla="*/ 3363132 h 3378631"/>
              <a:gd name="connsiteX13" fmla="*/ 1592286 w 3824954"/>
              <a:gd name="connsiteY13" fmla="*/ 3378631 h 3378631"/>
              <a:gd name="connsiteX14" fmla="*/ 1995242 w 3824954"/>
              <a:gd name="connsiteY14" fmla="*/ 3363132 h 3378631"/>
              <a:gd name="connsiteX15" fmla="*/ 2320707 w 3824954"/>
              <a:gd name="connsiteY15" fmla="*/ 3347634 h 3378631"/>
              <a:gd name="connsiteX16" fmla="*/ 2770157 w 3824954"/>
              <a:gd name="connsiteY16" fmla="*/ 3332136 h 3378631"/>
              <a:gd name="connsiteX17" fmla="*/ 2816652 w 3824954"/>
              <a:gd name="connsiteY17" fmla="*/ 3301139 h 3378631"/>
              <a:gd name="connsiteX18" fmla="*/ 2863147 w 3824954"/>
              <a:gd name="connsiteY18" fmla="*/ 3285641 h 3378631"/>
              <a:gd name="connsiteX19" fmla="*/ 2940639 w 3824954"/>
              <a:gd name="connsiteY19" fmla="*/ 3223648 h 3378631"/>
              <a:gd name="connsiteX20" fmla="*/ 2971635 w 3824954"/>
              <a:gd name="connsiteY20" fmla="*/ 3177153 h 3378631"/>
              <a:gd name="connsiteX21" fmla="*/ 3018130 w 3824954"/>
              <a:gd name="connsiteY21" fmla="*/ 3146156 h 3378631"/>
              <a:gd name="connsiteX22" fmla="*/ 3080124 w 3824954"/>
              <a:gd name="connsiteY22" fmla="*/ 3084163 h 3378631"/>
              <a:gd name="connsiteX23" fmla="*/ 3126618 w 3824954"/>
              <a:gd name="connsiteY23" fmla="*/ 3053166 h 3378631"/>
              <a:gd name="connsiteX24" fmla="*/ 3142117 w 3824954"/>
              <a:gd name="connsiteY24" fmla="*/ 3006671 h 3378631"/>
              <a:gd name="connsiteX25" fmla="*/ 3188612 w 3824954"/>
              <a:gd name="connsiteY25" fmla="*/ 2913681 h 3378631"/>
              <a:gd name="connsiteX26" fmla="*/ 3204110 w 3824954"/>
              <a:gd name="connsiteY26" fmla="*/ 2820692 h 3378631"/>
              <a:gd name="connsiteX27" fmla="*/ 3219608 w 3824954"/>
              <a:gd name="connsiteY27" fmla="*/ 2774197 h 3378631"/>
              <a:gd name="connsiteX28" fmla="*/ 3235107 w 3824954"/>
              <a:gd name="connsiteY28" fmla="*/ 2681207 h 3378631"/>
              <a:gd name="connsiteX29" fmla="*/ 3250605 w 3824954"/>
              <a:gd name="connsiteY29" fmla="*/ 2603715 h 3378631"/>
              <a:gd name="connsiteX30" fmla="*/ 3281601 w 3824954"/>
              <a:gd name="connsiteY30" fmla="*/ 2417736 h 3378631"/>
              <a:gd name="connsiteX31" fmla="*/ 3328096 w 3824954"/>
              <a:gd name="connsiteY31" fmla="*/ 2262753 h 3378631"/>
              <a:gd name="connsiteX32" fmla="*/ 3405588 w 3824954"/>
              <a:gd name="connsiteY32" fmla="*/ 1968285 h 3378631"/>
              <a:gd name="connsiteX33" fmla="*/ 3421086 w 3824954"/>
              <a:gd name="connsiteY33" fmla="*/ 1875295 h 3378631"/>
              <a:gd name="connsiteX34" fmla="*/ 3483079 w 3824954"/>
              <a:gd name="connsiteY34" fmla="*/ 1720312 h 3378631"/>
              <a:gd name="connsiteX35" fmla="*/ 3529574 w 3824954"/>
              <a:gd name="connsiteY35" fmla="*/ 1580827 h 3378631"/>
              <a:gd name="connsiteX36" fmla="*/ 3545073 w 3824954"/>
              <a:gd name="connsiteY36" fmla="*/ 1534332 h 3378631"/>
              <a:gd name="connsiteX37" fmla="*/ 3560571 w 3824954"/>
              <a:gd name="connsiteY37" fmla="*/ 1472339 h 3378631"/>
              <a:gd name="connsiteX38" fmla="*/ 3591568 w 3824954"/>
              <a:gd name="connsiteY38" fmla="*/ 1425844 h 3378631"/>
              <a:gd name="connsiteX39" fmla="*/ 3638063 w 3824954"/>
              <a:gd name="connsiteY39" fmla="*/ 1286359 h 3378631"/>
              <a:gd name="connsiteX40" fmla="*/ 3684557 w 3824954"/>
              <a:gd name="connsiteY40" fmla="*/ 1131376 h 3378631"/>
              <a:gd name="connsiteX41" fmla="*/ 3731052 w 3824954"/>
              <a:gd name="connsiteY41" fmla="*/ 1022888 h 3378631"/>
              <a:gd name="connsiteX42" fmla="*/ 3777547 w 3824954"/>
              <a:gd name="connsiteY42" fmla="*/ 914400 h 3378631"/>
              <a:gd name="connsiteX43" fmla="*/ 3777547 w 3824954"/>
              <a:gd name="connsiteY43" fmla="*/ 92990 h 3378631"/>
              <a:gd name="connsiteX44" fmla="*/ 3762049 w 3824954"/>
              <a:gd name="connsiteY44" fmla="*/ 46495 h 3378631"/>
              <a:gd name="connsiteX45" fmla="*/ 3700056 w 3824954"/>
              <a:gd name="connsiteY45" fmla="*/ 30997 h 3378631"/>
              <a:gd name="connsiteX46" fmla="*/ 3622564 w 3824954"/>
              <a:gd name="connsiteY46" fmla="*/ 0 h 3378631"/>
              <a:gd name="connsiteX47" fmla="*/ 3111120 w 3824954"/>
              <a:gd name="connsiteY47" fmla="*/ 30997 h 3378631"/>
              <a:gd name="connsiteX48" fmla="*/ 3018130 w 3824954"/>
              <a:gd name="connsiteY48" fmla="*/ 61993 h 3378631"/>
              <a:gd name="connsiteX49" fmla="*/ 2971635 w 3824954"/>
              <a:gd name="connsiteY49" fmla="*/ 92990 h 3378631"/>
              <a:gd name="connsiteX50" fmla="*/ 2909642 w 3824954"/>
              <a:gd name="connsiteY50" fmla="*/ 185980 h 3378631"/>
              <a:gd name="connsiteX51" fmla="*/ 2863147 w 3824954"/>
              <a:gd name="connsiteY51" fmla="*/ 232475 h 3378631"/>
              <a:gd name="connsiteX52" fmla="*/ 2801154 w 3824954"/>
              <a:gd name="connsiteY52" fmla="*/ 309966 h 3378631"/>
              <a:gd name="connsiteX53" fmla="*/ 2770157 w 3824954"/>
              <a:gd name="connsiteY53" fmla="*/ 356461 h 3378631"/>
              <a:gd name="connsiteX54" fmla="*/ 2677168 w 3824954"/>
              <a:gd name="connsiteY54" fmla="*/ 449451 h 3378631"/>
              <a:gd name="connsiteX55" fmla="*/ 2630673 w 3824954"/>
              <a:gd name="connsiteY55" fmla="*/ 542441 h 3378631"/>
              <a:gd name="connsiteX56" fmla="*/ 2615174 w 3824954"/>
              <a:gd name="connsiteY56" fmla="*/ 588936 h 3378631"/>
              <a:gd name="connsiteX57" fmla="*/ 2568679 w 3824954"/>
              <a:gd name="connsiteY57" fmla="*/ 604434 h 3378631"/>
              <a:gd name="connsiteX58" fmla="*/ 2491188 w 3824954"/>
              <a:gd name="connsiteY58" fmla="*/ 712922 h 3378631"/>
              <a:gd name="connsiteX59" fmla="*/ 2398198 w 3824954"/>
              <a:gd name="connsiteY59" fmla="*/ 805912 h 3378631"/>
              <a:gd name="connsiteX60" fmla="*/ 2289710 w 3824954"/>
              <a:gd name="connsiteY60" fmla="*/ 867905 h 3378631"/>
              <a:gd name="connsiteX61" fmla="*/ 2196720 w 3824954"/>
              <a:gd name="connsiteY61" fmla="*/ 929898 h 3378631"/>
              <a:gd name="connsiteX62" fmla="*/ 2103730 w 3824954"/>
              <a:gd name="connsiteY62" fmla="*/ 960895 h 3378631"/>
              <a:gd name="connsiteX63" fmla="*/ 2057235 w 3824954"/>
              <a:gd name="connsiteY63" fmla="*/ 991892 h 3378631"/>
              <a:gd name="connsiteX64" fmla="*/ 2010740 w 3824954"/>
              <a:gd name="connsiteY64" fmla="*/ 1007390 h 3378631"/>
              <a:gd name="connsiteX65" fmla="*/ 1224136 w 3824954"/>
              <a:gd name="connsiteY65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080842 w 3824954"/>
              <a:gd name="connsiteY4" fmla="*/ 3161654 h 3378631"/>
              <a:gd name="connsiteX5" fmla="*/ 1127337 w 3824954"/>
              <a:gd name="connsiteY5" fmla="*/ 3192651 h 3378631"/>
              <a:gd name="connsiteX6" fmla="*/ 1173832 w 3824954"/>
              <a:gd name="connsiteY6" fmla="*/ 3208149 h 3378631"/>
              <a:gd name="connsiteX7" fmla="*/ 1204829 w 3824954"/>
              <a:gd name="connsiteY7" fmla="*/ 3254644 h 3378631"/>
              <a:gd name="connsiteX8" fmla="*/ 1266822 w 3824954"/>
              <a:gd name="connsiteY8" fmla="*/ 3270142 h 3378631"/>
              <a:gd name="connsiteX9" fmla="*/ 1344313 w 3824954"/>
              <a:gd name="connsiteY9" fmla="*/ 3301139 h 3378631"/>
              <a:gd name="connsiteX10" fmla="*/ 1406307 w 3824954"/>
              <a:gd name="connsiteY10" fmla="*/ 3332136 h 3378631"/>
              <a:gd name="connsiteX11" fmla="*/ 1545791 w 3824954"/>
              <a:gd name="connsiteY11" fmla="*/ 3363132 h 3378631"/>
              <a:gd name="connsiteX12" fmla="*/ 1592286 w 3824954"/>
              <a:gd name="connsiteY12" fmla="*/ 3378631 h 3378631"/>
              <a:gd name="connsiteX13" fmla="*/ 1995242 w 3824954"/>
              <a:gd name="connsiteY13" fmla="*/ 3363132 h 3378631"/>
              <a:gd name="connsiteX14" fmla="*/ 2320707 w 3824954"/>
              <a:gd name="connsiteY14" fmla="*/ 3347634 h 3378631"/>
              <a:gd name="connsiteX15" fmla="*/ 2770157 w 3824954"/>
              <a:gd name="connsiteY15" fmla="*/ 3332136 h 3378631"/>
              <a:gd name="connsiteX16" fmla="*/ 2816652 w 3824954"/>
              <a:gd name="connsiteY16" fmla="*/ 3301139 h 3378631"/>
              <a:gd name="connsiteX17" fmla="*/ 2863147 w 3824954"/>
              <a:gd name="connsiteY17" fmla="*/ 3285641 h 3378631"/>
              <a:gd name="connsiteX18" fmla="*/ 2940639 w 3824954"/>
              <a:gd name="connsiteY18" fmla="*/ 3223648 h 3378631"/>
              <a:gd name="connsiteX19" fmla="*/ 2971635 w 3824954"/>
              <a:gd name="connsiteY19" fmla="*/ 3177153 h 3378631"/>
              <a:gd name="connsiteX20" fmla="*/ 3018130 w 3824954"/>
              <a:gd name="connsiteY20" fmla="*/ 3146156 h 3378631"/>
              <a:gd name="connsiteX21" fmla="*/ 3080124 w 3824954"/>
              <a:gd name="connsiteY21" fmla="*/ 3084163 h 3378631"/>
              <a:gd name="connsiteX22" fmla="*/ 3126618 w 3824954"/>
              <a:gd name="connsiteY22" fmla="*/ 3053166 h 3378631"/>
              <a:gd name="connsiteX23" fmla="*/ 3142117 w 3824954"/>
              <a:gd name="connsiteY23" fmla="*/ 3006671 h 3378631"/>
              <a:gd name="connsiteX24" fmla="*/ 3188612 w 3824954"/>
              <a:gd name="connsiteY24" fmla="*/ 2913681 h 3378631"/>
              <a:gd name="connsiteX25" fmla="*/ 3204110 w 3824954"/>
              <a:gd name="connsiteY25" fmla="*/ 2820692 h 3378631"/>
              <a:gd name="connsiteX26" fmla="*/ 3219608 w 3824954"/>
              <a:gd name="connsiteY26" fmla="*/ 2774197 h 3378631"/>
              <a:gd name="connsiteX27" fmla="*/ 3235107 w 3824954"/>
              <a:gd name="connsiteY27" fmla="*/ 2681207 h 3378631"/>
              <a:gd name="connsiteX28" fmla="*/ 3250605 w 3824954"/>
              <a:gd name="connsiteY28" fmla="*/ 2603715 h 3378631"/>
              <a:gd name="connsiteX29" fmla="*/ 3281601 w 3824954"/>
              <a:gd name="connsiteY29" fmla="*/ 2417736 h 3378631"/>
              <a:gd name="connsiteX30" fmla="*/ 3328096 w 3824954"/>
              <a:gd name="connsiteY30" fmla="*/ 2262753 h 3378631"/>
              <a:gd name="connsiteX31" fmla="*/ 3405588 w 3824954"/>
              <a:gd name="connsiteY31" fmla="*/ 1968285 h 3378631"/>
              <a:gd name="connsiteX32" fmla="*/ 3421086 w 3824954"/>
              <a:gd name="connsiteY32" fmla="*/ 1875295 h 3378631"/>
              <a:gd name="connsiteX33" fmla="*/ 3483079 w 3824954"/>
              <a:gd name="connsiteY33" fmla="*/ 1720312 h 3378631"/>
              <a:gd name="connsiteX34" fmla="*/ 3529574 w 3824954"/>
              <a:gd name="connsiteY34" fmla="*/ 1580827 h 3378631"/>
              <a:gd name="connsiteX35" fmla="*/ 3545073 w 3824954"/>
              <a:gd name="connsiteY35" fmla="*/ 1534332 h 3378631"/>
              <a:gd name="connsiteX36" fmla="*/ 3560571 w 3824954"/>
              <a:gd name="connsiteY36" fmla="*/ 1472339 h 3378631"/>
              <a:gd name="connsiteX37" fmla="*/ 3591568 w 3824954"/>
              <a:gd name="connsiteY37" fmla="*/ 1425844 h 3378631"/>
              <a:gd name="connsiteX38" fmla="*/ 3638063 w 3824954"/>
              <a:gd name="connsiteY38" fmla="*/ 1286359 h 3378631"/>
              <a:gd name="connsiteX39" fmla="*/ 3684557 w 3824954"/>
              <a:gd name="connsiteY39" fmla="*/ 1131376 h 3378631"/>
              <a:gd name="connsiteX40" fmla="*/ 3731052 w 3824954"/>
              <a:gd name="connsiteY40" fmla="*/ 1022888 h 3378631"/>
              <a:gd name="connsiteX41" fmla="*/ 3777547 w 3824954"/>
              <a:gd name="connsiteY41" fmla="*/ 914400 h 3378631"/>
              <a:gd name="connsiteX42" fmla="*/ 3777547 w 3824954"/>
              <a:gd name="connsiteY42" fmla="*/ 92990 h 3378631"/>
              <a:gd name="connsiteX43" fmla="*/ 3762049 w 3824954"/>
              <a:gd name="connsiteY43" fmla="*/ 46495 h 3378631"/>
              <a:gd name="connsiteX44" fmla="*/ 3700056 w 3824954"/>
              <a:gd name="connsiteY44" fmla="*/ 30997 h 3378631"/>
              <a:gd name="connsiteX45" fmla="*/ 3622564 w 3824954"/>
              <a:gd name="connsiteY45" fmla="*/ 0 h 3378631"/>
              <a:gd name="connsiteX46" fmla="*/ 3111120 w 3824954"/>
              <a:gd name="connsiteY46" fmla="*/ 30997 h 3378631"/>
              <a:gd name="connsiteX47" fmla="*/ 3018130 w 3824954"/>
              <a:gd name="connsiteY47" fmla="*/ 61993 h 3378631"/>
              <a:gd name="connsiteX48" fmla="*/ 2971635 w 3824954"/>
              <a:gd name="connsiteY48" fmla="*/ 92990 h 3378631"/>
              <a:gd name="connsiteX49" fmla="*/ 2909642 w 3824954"/>
              <a:gd name="connsiteY49" fmla="*/ 185980 h 3378631"/>
              <a:gd name="connsiteX50" fmla="*/ 2863147 w 3824954"/>
              <a:gd name="connsiteY50" fmla="*/ 232475 h 3378631"/>
              <a:gd name="connsiteX51" fmla="*/ 2801154 w 3824954"/>
              <a:gd name="connsiteY51" fmla="*/ 309966 h 3378631"/>
              <a:gd name="connsiteX52" fmla="*/ 2770157 w 3824954"/>
              <a:gd name="connsiteY52" fmla="*/ 356461 h 3378631"/>
              <a:gd name="connsiteX53" fmla="*/ 2677168 w 3824954"/>
              <a:gd name="connsiteY53" fmla="*/ 449451 h 3378631"/>
              <a:gd name="connsiteX54" fmla="*/ 2630673 w 3824954"/>
              <a:gd name="connsiteY54" fmla="*/ 542441 h 3378631"/>
              <a:gd name="connsiteX55" fmla="*/ 2615174 w 3824954"/>
              <a:gd name="connsiteY55" fmla="*/ 588936 h 3378631"/>
              <a:gd name="connsiteX56" fmla="*/ 2568679 w 3824954"/>
              <a:gd name="connsiteY56" fmla="*/ 604434 h 3378631"/>
              <a:gd name="connsiteX57" fmla="*/ 2491188 w 3824954"/>
              <a:gd name="connsiteY57" fmla="*/ 712922 h 3378631"/>
              <a:gd name="connsiteX58" fmla="*/ 2398198 w 3824954"/>
              <a:gd name="connsiteY58" fmla="*/ 805912 h 3378631"/>
              <a:gd name="connsiteX59" fmla="*/ 2289710 w 3824954"/>
              <a:gd name="connsiteY59" fmla="*/ 867905 h 3378631"/>
              <a:gd name="connsiteX60" fmla="*/ 2196720 w 3824954"/>
              <a:gd name="connsiteY60" fmla="*/ 929898 h 3378631"/>
              <a:gd name="connsiteX61" fmla="*/ 2103730 w 3824954"/>
              <a:gd name="connsiteY61" fmla="*/ 960895 h 3378631"/>
              <a:gd name="connsiteX62" fmla="*/ 2057235 w 3824954"/>
              <a:gd name="connsiteY62" fmla="*/ 991892 h 3378631"/>
              <a:gd name="connsiteX63" fmla="*/ 2010740 w 3824954"/>
              <a:gd name="connsiteY63" fmla="*/ 1007390 h 3378631"/>
              <a:gd name="connsiteX64" fmla="*/ 1224136 w 3824954"/>
              <a:gd name="connsiteY64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080842 w 3824954"/>
              <a:gd name="connsiteY4" fmla="*/ 3161654 h 3378631"/>
              <a:gd name="connsiteX5" fmla="*/ 1127337 w 3824954"/>
              <a:gd name="connsiteY5" fmla="*/ 3192651 h 3378631"/>
              <a:gd name="connsiteX6" fmla="*/ 1204829 w 3824954"/>
              <a:gd name="connsiteY6" fmla="*/ 3254644 h 3378631"/>
              <a:gd name="connsiteX7" fmla="*/ 1266822 w 3824954"/>
              <a:gd name="connsiteY7" fmla="*/ 3270142 h 3378631"/>
              <a:gd name="connsiteX8" fmla="*/ 1344313 w 3824954"/>
              <a:gd name="connsiteY8" fmla="*/ 3301139 h 3378631"/>
              <a:gd name="connsiteX9" fmla="*/ 1406307 w 3824954"/>
              <a:gd name="connsiteY9" fmla="*/ 3332136 h 3378631"/>
              <a:gd name="connsiteX10" fmla="*/ 1545791 w 3824954"/>
              <a:gd name="connsiteY10" fmla="*/ 3363132 h 3378631"/>
              <a:gd name="connsiteX11" fmla="*/ 1592286 w 3824954"/>
              <a:gd name="connsiteY11" fmla="*/ 3378631 h 3378631"/>
              <a:gd name="connsiteX12" fmla="*/ 1995242 w 3824954"/>
              <a:gd name="connsiteY12" fmla="*/ 3363132 h 3378631"/>
              <a:gd name="connsiteX13" fmla="*/ 2320707 w 3824954"/>
              <a:gd name="connsiteY13" fmla="*/ 3347634 h 3378631"/>
              <a:gd name="connsiteX14" fmla="*/ 2770157 w 3824954"/>
              <a:gd name="connsiteY14" fmla="*/ 3332136 h 3378631"/>
              <a:gd name="connsiteX15" fmla="*/ 2816652 w 3824954"/>
              <a:gd name="connsiteY15" fmla="*/ 3301139 h 3378631"/>
              <a:gd name="connsiteX16" fmla="*/ 2863147 w 3824954"/>
              <a:gd name="connsiteY16" fmla="*/ 3285641 h 3378631"/>
              <a:gd name="connsiteX17" fmla="*/ 2940639 w 3824954"/>
              <a:gd name="connsiteY17" fmla="*/ 3223648 h 3378631"/>
              <a:gd name="connsiteX18" fmla="*/ 2971635 w 3824954"/>
              <a:gd name="connsiteY18" fmla="*/ 3177153 h 3378631"/>
              <a:gd name="connsiteX19" fmla="*/ 3018130 w 3824954"/>
              <a:gd name="connsiteY19" fmla="*/ 3146156 h 3378631"/>
              <a:gd name="connsiteX20" fmla="*/ 3080124 w 3824954"/>
              <a:gd name="connsiteY20" fmla="*/ 3084163 h 3378631"/>
              <a:gd name="connsiteX21" fmla="*/ 3126618 w 3824954"/>
              <a:gd name="connsiteY21" fmla="*/ 3053166 h 3378631"/>
              <a:gd name="connsiteX22" fmla="*/ 3142117 w 3824954"/>
              <a:gd name="connsiteY22" fmla="*/ 3006671 h 3378631"/>
              <a:gd name="connsiteX23" fmla="*/ 3188612 w 3824954"/>
              <a:gd name="connsiteY23" fmla="*/ 2913681 h 3378631"/>
              <a:gd name="connsiteX24" fmla="*/ 3204110 w 3824954"/>
              <a:gd name="connsiteY24" fmla="*/ 2820692 h 3378631"/>
              <a:gd name="connsiteX25" fmla="*/ 3219608 w 3824954"/>
              <a:gd name="connsiteY25" fmla="*/ 2774197 h 3378631"/>
              <a:gd name="connsiteX26" fmla="*/ 3235107 w 3824954"/>
              <a:gd name="connsiteY26" fmla="*/ 2681207 h 3378631"/>
              <a:gd name="connsiteX27" fmla="*/ 3250605 w 3824954"/>
              <a:gd name="connsiteY27" fmla="*/ 2603715 h 3378631"/>
              <a:gd name="connsiteX28" fmla="*/ 3281601 w 3824954"/>
              <a:gd name="connsiteY28" fmla="*/ 2417736 h 3378631"/>
              <a:gd name="connsiteX29" fmla="*/ 3328096 w 3824954"/>
              <a:gd name="connsiteY29" fmla="*/ 2262753 h 3378631"/>
              <a:gd name="connsiteX30" fmla="*/ 3405588 w 3824954"/>
              <a:gd name="connsiteY30" fmla="*/ 1968285 h 3378631"/>
              <a:gd name="connsiteX31" fmla="*/ 3421086 w 3824954"/>
              <a:gd name="connsiteY31" fmla="*/ 1875295 h 3378631"/>
              <a:gd name="connsiteX32" fmla="*/ 3483079 w 3824954"/>
              <a:gd name="connsiteY32" fmla="*/ 1720312 h 3378631"/>
              <a:gd name="connsiteX33" fmla="*/ 3529574 w 3824954"/>
              <a:gd name="connsiteY33" fmla="*/ 1580827 h 3378631"/>
              <a:gd name="connsiteX34" fmla="*/ 3545073 w 3824954"/>
              <a:gd name="connsiteY34" fmla="*/ 1534332 h 3378631"/>
              <a:gd name="connsiteX35" fmla="*/ 3560571 w 3824954"/>
              <a:gd name="connsiteY35" fmla="*/ 1472339 h 3378631"/>
              <a:gd name="connsiteX36" fmla="*/ 3591568 w 3824954"/>
              <a:gd name="connsiteY36" fmla="*/ 1425844 h 3378631"/>
              <a:gd name="connsiteX37" fmla="*/ 3638063 w 3824954"/>
              <a:gd name="connsiteY37" fmla="*/ 1286359 h 3378631"/>
              <a:gd name="connsiteX38" fmla="*/ 3684557 w 3824954"/>
              <a:gd name="connsiteY38" fmla="*/ 1131376 h 3378631"/>
              <a:gd name="connsiteX39" fmla="*/ 3731052 w 3824954"/>
              <a:gd name="connsiteY39" fmla="*/ 1022888 h 3378631"/>
              <a:gd name="connsiteX40" fmla="*/ 3777547 w 3824954"/>
              <a:gd name="connsiteY40" fmla="*/ 914400 h 3378631"/>
              <a:gd name="connsiteX41" fmla="*/ 3777547 w 3824954"/>
              <a:gd name="connsiteY41" fmla="*/ 92990 h 3378631"/>
              <a:gd name="connsiteX42" fmla="*/ 3762049 w 3824954"/>
              <a:gd name="connsiteY42" fmla="*/ 46495 h 3378631"/>
              <a:gd name="connsiteX43" fmla="*/ 3700056 w 3824954"/>
              <a:gd name="connsiteY43" fmla="*/ 30997 h 3378631"/>
              <a:gd name="connsiteX44" fmla="*/ 3622564 w 3824954"/>
              <a:gd name="connsiteY44" fmla="*/ 0 h 3378631"/>
              <a:gd name="connsiteX45" fmla="*/ 3111120 w 3824954"/>
              <a:gd name="connsiteY45" fmla="*/ 30997 h 3378631"/>
              <a:gd name="connsiteX46" fmla="*/ 3018130 w 3824954"/>
              <a:gd name="connsiteY46" fmla="*/ 61993 h 3378631"/>
              <a:gd name="connsiteX47" fmla="*/ 2971635 w 3824954"/>
              <a:gd name="connsiteY47" fmla="*/ 92990 h 3378631"/>
              <a:gd name="connsiteX48" fmla="*/ 2909642 w 3824954"/>
              <a:gd name="connsiteY48" fmla="*/ 185980 h 3378631"/>
              <a:gd name="connsiteX49" fmla="*/ 2863147 w 3824954"/>
              <a:gd name="connsiteY49" fmla="*/ 232475 h 3378631"/>
              <a:gd name="connsiteX50" fmla="*/ 2801154 w 3824954"/>
              <a:gd name="connsiteY50" fmla="*/ 309966 h 3378631"/>
              <a:gd name="connsiteX51" fmla="*/ 2770157 w 3824954"/>
              <a:gd name="connsiteY51" fmla="*/ 356461 h 3378631"/>
              <a:gd name="connsiteX52" fmla="*/ 2677168 w 3824954"/>
              <a:gd name="connsiteY52" fmla="*/ 449451 h 3378631"/>
              <a:gd name="connsiteX53" fmla="*/ 2630673 w 3824954"/>
              <a:gd name="connsiteY53" fmla="*/ 542441 h 3378631"/>
              <a:gd name="connsiteX54" fmla="*/ 2615174 w 3824954"/>
              <a:gd name="connsiteY54" fmla="*/ 588936 h 3378631"/>
              <a:gd name="connsiteX55" fmla="*/ 2568679 w 3824954"/>
              <a:gd name="connsiteY55" fmla="*/ 604434 h 3378631"/>
              <a:gd name="connsiteX56" fmla="*/ 2491188 w 3824954"/>
              <a:gd name="connsiteY56" fmla="*/ 712922 h 3378631"/>
              <a:gd name="connsiteX57" fmla="*/ 2398198 w 3824954"/>
              <a:gd name="connsiteY57" fmla="*/ 805912 h 3378631"/>
              <a:gd name="connsiteX58" fmla="*/ 2289710 w 3824954"/>
              <a:gd name="connsiteY58" fmla="*/ 867905 h 3378631"/>
              <a:gd name="connsiteX59" fmla="*/ 2196720 w 3824954"/>
              <a:gd name="connsiteY59" fmla="*/ 929898 h 3378631"/>
              <a:gd name="connsiteX60" fmla="*/ 2103730 w 3824954"/>
              <a:gd name="connsiteY60" fmla="*/ 960895 h 3378631"/>
              <a:gd name="connsiteX61" fmla="*/ 2057235 w 3824954"/>
              <a:gd name="connsiteY61" fmla="*/ 991892 h 3378631"/>
              <a:gd name="connsiteX62" fmla="*/ 2010740 w 3824954"/>
              <a:gd name="connsiteY62" fmla="*/ 1007390 h 3378631"/>
              <a:gd name="connsiteX63" fmla="*/ 1224136 w 3824954"/>
              <a:gd name="connsiteY63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127337 w 3824954"/>
              <a:gd name="connsiteY4" fmla="*/ 3192651 h 3378631"/>
              <a:gd name="connsiteX5" fmla="*/ 1204829 w 3824954"/>
              <a:gd name="connsiteY5" fmla="*/ 3254644 h 3378631"/>
              <a:gd name="connsiteX6" fmla="*/ 1266822 w 3824954"/>
              <a:gd name="connsiteY6" fmla="*/ 3270142 h 3378631"/>
              <a:gd name="connsiteX7" fmla="*/ 1344313 w 3824954"/>
              <a:gd name="connsiteY7" fmla="*/ 3301139 h 3378631"/>
              <a:gd name="connsiteX8" fmla="*/ 1406307 w 3824954"/>
              <a:gd name="connsiteY8" fmla="*/ 3332136 h 3378631"/>
              <a:gd name="connsiteX9" fmla="*/ 1545791 w 3824954"/>
              <a:gd name="connsiteY9" fmla="*/ 3363132 h 3378631"/>
              <a:gd name="connsiteX10" fmla="*/ 1592286 w 3824954"/>
              <a:gd name="connsiteY10" fmla="*/ 3378631 h 3378631"/>
              <a:gd name="connsiteX11" fmla="*/ 1995242 w 3824954"/>
              <a:gd name="connsiteY11" fmla="*/ 3363132 h 3378631"/>
              <a:gd name="connsiteX12" fmla="*/ 2320707 w 3824954"/>
              <a:gd name="connsiteY12" fmla="*/ 3347634 h 3378631"/>
              <a:gd name="connsiteX13" fmla="*/ 2770157 w 3824954"/>
              <a:gd name="connsiteY13" fmla="*/ 3332136 h 3378631"/>
              <a:gd name="connsiteX14" fmla="*/ 2816652 w 3824954"/>
              <a:gd name="connsiteY14" fmla="*/ 3301139 h 3378631"/>
              <a:gd name="connsiteX15" fmla="*/ 2863147 w 3824954"/>
              <a:gd name="connsiteY15" fmla="*/ 3285641 h 3378631"/>
              <a:gd name="connsiteX16" fmla="*/ 2940639 w 3824954"/>
              <a:gd name="connsiteY16" fmla="*/ 3223648 h 3378631"/>
              <a:gd name="connsiteX17" fmla="*/ 2971635 w 3824954"/>
              <a:gd name="connsiteY17" fmla="*/ 3177153 h 3378631"/>
              <a:gd name="connsiteX18" fmla="*/ 3018130 w 3824954"/>
              <a:gd name="connsiteY18" fmla="*/ 3146156 h 3378631"/>
              <a:gd name="connsiteX19" fmla="*/ 3080124 w 3824954"/>
              <a:gd name="connsiteY19" fmla="*/ 3084163 h 3378631"/>
              <a:gd name="connsiteX20" fmla="*/ 3126618 w 3824954"/>
              <a:gd name="connsiteY20" fmla="*/ 3053166 h 3378631"/>
              <a:gd name="connsiteX21" fmla="*/ 3142117 w 3824954"/>
              <a:gd name="connsiteY21" fmla="*/ 3006671 h 3378631"/>
              <a:gd name="connsiteX22" fmla="*/ 3188612 w 3824954"/>
              <a:gd name="connsiteY22" fmla="*/ 2913681 h 3378631"/>
              <a:gd name="connsiteX23" fmla="*/ 3204110 w 3824954"/>
              <a:gd name="connsiteY23" fmla="*/ 2820692 h 3378631"/>
              <a:gd name="connsiteX24" fmla="*/ 3219608 w 3824954"/>
              <a:gd name="connsiteY24" fmla="*/ 2774197 h 3378631"/>
              <a:gd name="connsiteX25" fmla="*/ 3235107 w 3824954"/>
              <a:gd name="connsiteY25" fmla="*/ 2681207 h 3378631"/>
              <a:gd name="connsiteX26" fmla="*/ 3250605 w 3824954"/>
              <a:gd name="connsiteY26" fmla="*/ 2603715 h 3378631"/>
              <a:gd name="connsiteX27" fmla="*/ 3281601 w 3824954"/>
              <a:gd name="connsiteY27" fmla="*/ 2417736 h 3378631"/>
              <a:gd name="connsiteX28" fmla="*/ 3328096 w 3824954"/>
              <a:gd name="connsiteY28" fmla="*/ 2262753 h 3378631"/>
              <a:gd name="connsiteX29" fmla="*/ 3405588 w 3824954"/>
              <a:gd name="connsiteY29" fmla="*/ 1968285 h 3378631"/>
              <a:gd name="connsiteX30" fmla="*/ 3421086 w 3824954"/>
              <a:gd name="connsiteY30" fmla="*/ 1875295 h 3378631"/>
              <a:gd name="connsiteX31" fmla="*/ 3483079 w 3824954"/>
              <a:gd name="connsiteY31" fmla="*/ 1720312 h 3378631"/>
              <a:gd name="connsiteX32" fmla="*/ 3529574 w 3824954"/>
              <a:gd name="connsiteY32" fmla="*/ 1580827 h 3378631"/>
              <a:gd name="connsiteX33" fmla="*/ 3545073 w 3824954"/>
              <a:gd name="connsiteY33" fmla="*/ 1534332 h 3378631"/>
              <a:gd name="connsiteX34" fmla="*/ 3560571 w 3824954"/>
              <a:gd name="connsiteY34" fmla="*/ 1472339 h 3378631"/>
              <a:gd name="connsiteX35" fmla="*/ 3591568 w 3824954"/>
              <a:gd name="connsiteY35" fmla="*/ 1425844 h 3378631"/>
              <a:gd name="connsiteX36" fmla="*/ 3638063 w 3824954"/>
              <a:gd name="connsiteY36" fmla="*/ 1286359 h 3378631"/>
              <a:gd name="connsiteX37" fmla="*/ 3684557 w 3824954"/>
              <a:gd name="connsiteY37" fmla="*/ 1131376 h 3378631"/>
              <a:gd name="connsiteX38" fmla="*/ 3731052 w 3824954"/>
              <a:gd name="connsiteY38" fmla="*/ 1022888 h 3378631"/>
              <a:gd name="connsiteX39" fmla="*/ 3777547 w 3824954"/>
              <a:gd name="connsiteY39" fmla="*/ 914400 h 3378631"/>
              <a:gd name="connsiteX40" fmla="*/ 3777547 w 3824954"/>
              <a:gd name="connsiteY40" fmla="*/ 92990 h 3378631"/>
              <a:gd name="connsiteX41" fmla="*/ 3762049 w 3824954"/>
              <a:gd name="connsiteY41" fmla="*/ 46495 h 3378631"/>
              <a:gd name="connsiteX42" fmla="*/ 3700056 w 3824954"/>
              <a:gd name="connsiteY42" fmla="*/ 30997 h 3378631"/>
              <a:gd name="connsiteX43" fmla="*/ 3622564 w 3824954"/>
              <a:gd name="connsiteY43" fmla="*/ 0 h 3378631"/>
              <a:gd name="connsiteX44" fmla="*/ 3111120 w 3824954"/>
              <a:gd name="connsiteY44" fmla="*/ 30997 h 3378631"/>
              <a:gd name="connsiteX45" fmla="*/ 3018130 w 3824954"/>
              <a:gd name="connsiteY45" fmla="*/ 61993 h 3378631"/>
              <a:gd name="connsiteX46" fmla="*/ 2971635 w 3824954"/>
              <a:gd name="connsiteY46" fmla="*/ 92990 h 3378631"/>
              <a:gd name="connsiteX47" fmla="*/ 2909642 w 3824954"/>
              <a:gd name="connsiteY47" fmla="*/ 185980 h 3378631"/>
              <a:gd name="connsiteX48" fmla="*/ 2863147 w 3824954"/>
              <a:gd name="connsiteY48" fmla="*/ 232475 h 3378631"/>
              <a:gd name="connsiteX49" fmla="*/ 2801154 w 3824954"/>
              <a:gd name="connsiteY49" fmla="*/ 309966 h 3378631"/>
              <a:gd name="connsiteX50" fmla="*/ 2770157 w 3824954"/>
              <a:gd name="connsiteY50" fmla="*/ 356461 h 3378631"/>
              <a:gd name="connsiteX51" fmla="*/ 2677168 w 3824954"/>
              <a:gd name="connsiteY51" fmla="*/ 449451 h 3378631"/>
              <a:gd name="connsiteX52" fmla="*/ 2630673 w 3824954"/>
              <a:gd name="connsiteY52" fmla="*/ 542441 h 3378631"/>
              <a:gd name="connsiteX53" fmla="*/ 2615174 w 3824954"/>
              <a:gd name="connsiteY53" fmla="*/ 588936 h 3378631"/>
              <a:gd name="connsiteX54" fmla="*/ 2568679 w 3824954"/>
              <a:gd name="connsiteY54" fmla="*/ 604434 h 3378631"/>
              <a:gd name="connsiteX55" fmla="*/ 2491188 w 3824954"/>
              <a:gd name="connsiteY55" fmla="*/ 712922 h 3378631"/>
              <a:gd name="connsiteX56" fmla="*/ 2398198 w 3824954"/>
              <a:gd name="connsiteY56" fmla="*/ 805912 h 3378631"/>
              <a:gd name="connsiteX57" fmla="*/ 2289710 w 3824954"/>
              <a:gd name="connsiteY57" fmla="*/ 867905 h 3378631"/>
              <a:gd name="connsiteX58" fmla="*/ 2196720 w 3824954"/>
              <a:gd name="connsiteY58" fmla="*/ 929898 h 3378631"/>
              <a:gd name="connsiteX59" fmla="*/ 2103730 w 3824954"/>
              <a:gd name="connsiteY59" fmla="*/ 960895 h 3378631"/>
              <a:gd name="connsiteX60" fmla="*/ 2057235 w 3824954"/>
              <a:gd name="connsiteY60" fmla="*/ 991892 h 3378631"/>
              <a:gd name="connsiteX61" fmla="*/ 2010740 w 3824954"/>
              <a:gd name="connsiteY61" fmla="*/ 1007390 h 3378631"/>
              <a:gd name="connsiteX62" fmla="*/ 1224136 w 3824954"/>
              <a:gd name="connsiteY62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127337 w 3824954"/>
              <a:gd name="connsiteY4" fmla="*/ 3192651 h 3378631"/>
              <a:gd name="connsiteX5" fmla="*/ 1266822 w 3824954"/>
              <a:gd name="connsiteY5" fmla="*/ 3270142 h 3378631"/>
              <a:gd name="connsiteX6" fmla="*/ 1344313 w 3824954"/>
              <a:gd name="connsiteY6" fmla="*/ 3301139 h 3378631"/>
              <a:gd name="connsiteX7" fmla="*/ 1406307 w 3824954"/>
              <a:gd name="connsiteY7" fmla="*/ 3332136 h 3378631"/>
              <a:gd name="connsiteX8" fmla="*/ 1545791 w 3824954"/>
              <a:gd name="connsiteY8" fmla="*/ 3363132 h 3378631"/>
              <a:gd name="connsiteX9" fmla="*/ 1592286 w 3824954"/>
              <a:gd name="connsiteY9" fmla="*/ 3378631 h 3378631"/>
              <a:gd name="connsiteX10" fmla="*/ 1995242 w 3824954"/>
              <a:gd name="connsiteY10" fmla="*/ 3363132 h 3378631"/>
              <a:gd name="connsiteX11" fmla="*/ 2320707 w 3824954"/>
              <a:gd name="connsiteY11" fmla="*/ 3347634 h 3378631"/>
              <a:gd name="connsiteX12" fmla="*/ 2770157 w 3824954"/>
              <a:gd name="connsiteY12" fmla="*/ 3332136 h 3378631"/>
              <a:gd name="connsiteX13" fmla="*/ 2816652 w 3824954"/>
              <a:gd name="connsiteY13" fmla="*/ 3301139 h 3378631"/>
              <a:gd name="connsiteX14" fmla="*/ 2863147 w 3824954"/>
              <a:gd name="connsiteY14" fmla="*/ 3285641 h 3378631"/>
              <a:gd name="connsiteX15" fmla="*/ 2940639 w 3824954"/>
              <a:gd name="connsiteY15" fmla="*/ 3223648 h 3378631"/>
              <a:gd name="connsiteX16" fmla="*/ 2971635 w 3824954"/>
              <a:gd name="connsiteY16" fmla="*/ 3177153 h 3378631"/>
              <a:gd name="connsiteX17" fmla="*/ 3018130 w 3824954"/>
              <a:gd name="connsiteY17" fmla="*/ 3146156 h 3378631"/>
              <a:gd name="connsiteX18" fmla="*/ 3080124 w 3824954"/>
              <a:gd name="connsiteY18" fmla="*/ 3084163 h 3378631"/>
              <a:gd name="connsiteX19" fmla="*/ 3126618 w 3824954"/>
              <a:gd name="connsiteY19" fmla="*/ 3053166 h 3378631"/>
              <a:gd name="connsiteX20" fmla="*/ 3142117 w 3824954"/>
              <a:gd name="connsiteY20" fmla="*/ 3006671 h 3378631"/>
              <a:gd name="connsiteX21" fmla="*/ 3188612 w 3824954"/>
              <a:gd name="connsiteY21" fmla="*/ 2913681 h 3378631"/>
              <a:gd name="connsiteX22" fmla="*/ 3204110 w 3824954"/>
              <a:gd name="connsiteY22" fmla="*/ 2820692 h 3378631"/>
              <a:gd name="connsiteX23" fmla="*/ 3219608 w 3824954"/>
              <a:gd name="connsiteY23" fmla="*/ 2774197 h 3378631"/>
              <a:gd name="connsiteX24" fmla="*/ 3235107 w 3824954"/>
              <a:gd name="connsiteY24" fmla="*/ 2681207 h 3378631"/>
              <a:gd name="connsiteX25" fmla="*/ 3250605 w 3824954"/>
              <a:gd name="connsiteY25" fmla="*/ 2603715 h 3378631"/>
              <a:gd name="connsiteX26" fmla="*/ 3281601 w 3824954"/>
              <a:gd name="connsiteY26" fmla="*/ 2417736 h 3378631"/>
              <a:gd name="connsiteX27" fmla="*/ 3328096 w 3824954"/>
              <a:gd name="connsiteY27" fmla="*/ 2262753 h 3378631"/>
              <a:gd name="connsiteX28" fmla="*/ 3405588 w 3824954"/>
              <a:gd name="connsiteY28" fmla="*/ 1968285 h 3378631"/>
              <a:gd name="connsiteX29" fmla="*/ 3421086 w 3824954"/>
              <a:gd name="connsiteY29" fmla="*/ 1875295 h 3378631"/>
              <a:gd name="connsiteX30" fmla="*/ 3483079 w 3824954"/>
              <a:gd name="connsiteY30" fmla="*/ 1720312 h 3378631"/>
              <a:gd name="connsiteX31" fmla="*/ 3529574 w 3824954"/>
              <a:gd name="connsiteY31" fmla="*/ 1580827 h 3378631"/>
              <a:gd name="connsiteX32" fmla="*/ 3545073 w 3824954"/>
              <a:gd name="connsiteY32" fmla="*/ 1534332 h 3378631"/>
              <a:gd name="connsiteX33" fmla="*/ 3560571 w 3824954"/>
              <a:gd name="connsiteY33" fmla="*/ 1472339 h 3378631"/>
              <a:gd name="connsiteX34" fmla="*/ 3591568 w 3824954"/>
              <a:gd name="connsiteY34" fmla="*/ 1425844 h 3378631"/>
              <a:gd name="connsiteX35" fmla="*/ 3638063 w 3824954"/>
              <a:gd name="connsiteY35" fmla="*/ 1286359 h 3378631"/>
              <a:gd name="connsiteX36" fmla="*/ 3684557 w 3824954"/>
              <a:gd name="connsiteY36" fmla="*/ 1131376 h 3378631"/>
              <a:gd name="connsiteX37" fmla="*/ 3731052 w 3824954"/>
              <a:gd name="connsiteY37" fmla="*/ 1022888 h 3378631"/>
              <a:gd name="connsiteX38" fmla="*/ 3777547 w 3824954"/>
              <a:gd name="connsiteY38" fmla="*/ 914400 h 3378631"/>
              <a:gd name="connsiteX39" fmla="*/ 3777547 w 3824954"/>
              <a:gd name="connsiteY39" fmla="*/ 92990 h 3378631"/>
              <a:gd name="connsiteX40" fmla="*/ 3762049 w 3824954"/>
              <a:gd name="connsiteY40" fmla="*/ 46495 h 3378631"/>
              <a:gd name="connsiteX41" fmla="*/ 3700056 w 3824954"/>
              <a:gd name="connsiteY41" fmla="*/ 30997 h 3378631"/>
              <a:gd name="connsiteX42" fmla="*/ 3622564 w 3824954"/>
              <a:gd name="connsiteY42" fmla="*/ 0 h 3378631"/>
              <a:gd name="connsiteX43" fmla="*/ 3111120 w 3824954"/>
              <a:gd name="connsiteY43" fmla="*/ 30997 h 3378631"/>
              <a:gd name="connsiteX44" fmla="*/ 3018130 w 3824954"/>
              <a:gd name="connsiteY44" fmla="*/ 61993 h 3378631"/>
              <a:gd name="connsiteX45" fmla="*/ 2971635 w 3824954"/>
              <a:gd name="connsiteY45" fmla="*/ 92990 h 3378631"/>
              <a:gd name="connsiteX46" fmla="*/ 2909642 w 3824954"/>
              <a:gd name="connsiteY46" fmla="*/ 185980 h 3378631"/>
              <a:gd name="connsiteX47" fmla="*/ 2863147 w 3824954"/>
              <a:gd name="connsiteY47" fmla="*/ 232475 h 3378631"/>
              <a:gd name="connsiteX48" fmla="*/ 2801154 w 3824954"/>
              <a:gd name="connsiteY48" fmla="*/ 309966 h 3378631"/>
              <a:gd name="connsiteX49" fmla="*/ 2770157 w 3824954"/>
              <a:gd name="connsiteY49" fmla="*/ 356461 h 3378631"/>
              <a:gd name="connsiteX50" fmla="*/ 2677168 w 3824954"/>
              <a:gd name="connsiteY50" fmla="*/ 449451 h 3378631"/>
              <a:gd name="connsiteX51" fmla="*/ 2630673 w 3824954"/>
              <a:gd name="connsiteY51" fmla="*/ 542441 h 3378631"/>
              <a:gd name="connsiteX52" fmla="*/ 2615174 w 3824954"/>
              <a:gd name="connsiteY52" fmla="*/ 588936 h 3378631"/>
              <a:gd name="connsiteX53" fmla="*/ 2568679 w 3824954"/>
              <a:gd name="connsiteY53" fmla="*/ 604434 h 3378631"/>
              <a:gd name="connsiteX54" fmla="*/ 2491188 w 3824954"/>
              <a:gd name="connsiteY54" fmla="*/ 712922 h 3378631"/>
              <a:gd name="connsiteX55" fmla="*/ 2398198 w 3824954"/>
              <a:gd name="connsiteY55" fmla="*/ 805912 h 3378631"/>
              <a:gd name="connsiteX56" fmla="*/ 2289710 w 3824954"/>
              <a:gd name="connsiteY56" fmla="*/ 867905 h 3378631"/>
              <a:gd name="connsiteX57" fmla="*/ 2196720 w 3824954"/>
              <a:gd name="connsiteY57" fmla="*/ 929898 h 3378631"/>
              <a:gd name="connsiteX58" fmla="*/ 2103730 w 3824954"/>
              <a:gd name="connsiteY58" fmla="*/ 960895 h 3378631"/>
              <a:gd name="connsiteX59" fmla="*/ 2057235 w 3824954"/>
              <a:gd name="connsiteY59" fmla="*/ 991892 h 3378631"/>
              <a:gd name="connsiteX60" fmla="*/ 2010740 w 3824954"/>
              <a:gd name="connsiteY60" fmla="*/ 1007390 h 3378631"/>
              <a:gd name="connsiteX61" fmla="*/ 1224136 w 3824954"/>
              <a:gd name="connsiteY61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910361 w 3824954"/>
              <a:gd name="connsiteY3" fmla="*/ 3084163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344313 w 3824954"/>
              <a:gd name="connsiteY5" fmla="*/ 3301139 h 3378631"/>
              <a:gd name="connsiteX6" fmla="*/ 1406307 w 3824954"/>
              <a:gd name="connsiteY6" fmla="*/ 3332136 h 3378631"/>
              <a:gd name="connsiteX7" fmla="*/ 1545791 w 3824954"/>
              <a:gd name="connsiteY7" fmla="*/ 3363132 h 3378631"/>
              <a:gd name="connsiteX8" fmla="*/ 1592286 w 3824954"/>
              <a:gd name="connsiteY8" fmla="*/ 3378631 h 3378631"/>
              <a:gd name="connsiteX9" fmla="*/ 1995242 w 3824954"/>
              <a:gd name="connsiteY9" fmla="*/ 3363132 h 3378631"/>
              <a:gd name="connsiteX10" fmla="*/ 2320707 w 3824954"/>
              <a:gd name="connsiteY10" fmla="*/ 3347634 h 3378631"/>
              <a:gd name="connsiteX11" fmla="*/ 2770157 w 3824954"/>
              <a:gd name="connsiteY11" fmla="*/ 3332136 h 3378631"/>
              <a:gd name="connsiteX12" fmla="*/ 2816652 w 3824954"/>
              <a:gd name="connsiteY12" fmla="*/ 3301139 h 3378631"/>
              <a:gd name="connsiteX13" fmla="*/ 2863147 w 3824954"/>
              <a:gd name="connsiteY13" fmla="*/ 3285641 h 3378631"/>
              <a:gd name="connsiteX14" fmla="*/ 2940639 w 3824954"/>
              <a:gd name="connsiteY14" fmla="*/ 3223648 h 3378631"/>
              <a:gd name="connsiteX15" fmla="*/ 2971635 w 3824954"/>
              <a:gd name="connsiteY15" fmla="*/ 3177153 h 3378631"/>
              <a:gd name="connsiteX16" fmla="*/ 3018130 w 3824954"/>
              <a:gd name="connsiteY16" fmla="*/ 3146156 h 3378631"/>
              <a:gd name="connsiteX17" fmla="*/ 3080124 w 3824954"/>
              <a:gd name="connsiteY17" fmla="*/ 3084163 h 3378631"/>
              <a:gd name="connsiteX18" fmla="*/ 3126618 w 3824954"/>
              <a:gd name="connsiteY18" fmla="*/ 3053166 h 3378631"/>
              <a:gd name="connsiteX19" fmla="*/ 3142117 w 3824954"/>
              <a:gd name="connsiteY19" fmla="*/ 3006671 h 3378631"/>
              <a:gd name="connsiteX20" fmla="*/ 3188612 w 3824954"/>
              <a:gd name="connsiteY20" fmla="*/ 2913681 h 3378631"/>
              <a:gd name="connsiteX21" fmla="*/ 3204110 w 3824954"/>
              <a:gd name="connsiteY21" fmla="*/ 2820692 h 3378631"/>
              <a:gd name="connsiteX22" fmla="*/ 3219608 w 3824954"/>
              <a:gd name="connsiteY22" fmla="*/ 2774197 h 3378631"/>
              <a:gd name="connsiteX23" fmla="*/ 3235107 w 3824954"/>
              <a:gd name="connsiteY23" fmla="*/ 2681207 h 3378631"/>
              <a:gd name="connsiteX24" fmla="*/ 3250605 w 3824954"/>
              <a:gd name="connsiteY24" fmla="*/ 2603715 h 3378631"/>
              <a:gd name="connsiteX25" fmla="*/ 3281601 w 3824954"/>
              <a:gd name="connsiteY25" fmla="*/ 2417736 h 3378631"/>
              <a:gd name="connsiteX26" fmla="*/ 3328096 w 3824954"/>
              <a:gd name="connsiteY26" fmla="*/ 2262753 h 3378631"/>
              <a:gd name="connsiteX27" fmla="*/ 3405588 w 3824954"/>
              <a:gd name="connsiteY27" fmla="*/ 1968285 h 3378631"/>
              <a:gd name="connsiteX28" fmla="*/ 3421086 w 3824954"/>
              <a:gd name="connsiteY28" fmla="*/ 1875295 h 3378631"/>
              <a:gd name="connsiteX29" fmla="*/ 3483079 w 3824954"/>
              <a:gd name="connsiteY29" fmla="*/ 1720312 h 3378631"/>
              <a:gd name="connsiteX30" fmla="*/ 3529574 w 3824954"/>
              <a:gd name="connsiteY30" fmla="*/ 1580827 h 3378631"/>
              <a:gd name="connsiteX31" fmla="*/ 3545073 w 3824954"/>
              <a:gd name="connsiteY31" fmla="*/ 1534332 h 3378631"/>
              <a:gd name="connsiteX32" fmla="*/ 3560571 w 3824954"/>
              <a:gd name="connsiteY32" fmla="*/ 1472339 h 3378631"/>
              <a:gd name="connsiteX33" fmla="*/ 3591568 w 3824954"/>
              <a:gd name="connsiteY33" fmla="*/ 1425844 h 3378631"/>
              <a:gd name="connsiteX34" fmla="*/ 3638063 w 3824954"/>
              <a:gd name="connsiteY34" fmla="*/ 1286359 h 3378631"/>
              <a:gd name="connsiteX35" fmla="*/ 3684557 w 3824954"/>
              <a:gd name="connsiteY35" fmla="*/ 1131376 h 3378631"/>
              <a:gd name="connsiteX36" fmla="*/ 3731052 w 3824954"/>
              <a:gd name="connsiteY36" fmla="*/ 1022888 h 3378631"/>
              <a:gd name="connsiteX37" fmla="*/ 3777547 w 3824954"/>
              <a:gd name="connsiteY37" fmla="*/ 914400 h 3378631"/>
              <a:gd name="connsiteX38" fmla="*/ 3777547 w 3824954"/>
              <a:gd name="connsiteY38" fmla="*/ 92990 h 3378631"/>
              <a:gd name="connsiteX39" fmla="*/ 3762049 w 3824954"/>
              <a:gd name="connsiteY39" fmla="*/ 46495 h 3378631"/>
              <a:gd name="connsiteX40" fmla="*/ 3700056 w 3824954"/>
              <a:gd name="connsiteY40" fmla="*/ 30997 h 3378631"/>
              <a:gd name="connsiteX41" fmla="*/ 3622564 w 3824954"/>
              <a:gd name="connsiteY41" fmla="*/ 0 h 3378631"/>
              <a:gd name="connsiteX42" fmla="*/ 3111120 w 3824954"/>
              <a:gd name="connsiteY42" fmla="*/ 30997 h 3378631"/>
              <a:gd name="connsiteX43" fmla="*/ 3018130 w 3824954"/>
              <a:gd name="connsiteY43" fmla="*/ 61993 h 3378631"/>
              <a:gd name="connsiteX44" fmla="*/ 2971635 w 3824954"/>
              <a:gd name="connsiteY44" fmla="*/ 92990 h 3378631"/>
              <a:gd name="connsiteX45" fmla="*/ 2909642 w 3824954"/>
              <a:gd name="connsiteY45" fmla="*/ 185980 h 3378631"/>
              <a:gd name="connsiteX46" fmla="*/ 2863147 w 3824954"/>
              <a:gd name="connsiteY46" fmla="*/ 232475 h 3378631"/>
              <a:gd name="connsiteX47" fmla="*/ 2801154 w 3824954"/>
              <a:gd name="connsiteY47" fmla="*/ 309966 h 3378631"/>
              <a:gd name="connsiteX48" fmla="*/ 2770157 w 3824954"/>
              <a:gd name="connsiteY48" fmla="*/ 356461 h 3378631"/>
              <a:gd name="connsiteX49" fmla="*/ 2677168 w 3824954"/>
              <a:gd name="connsiteY49" fmla="*/ 449451 h 3378631"/>
              <a:gd name="connsiteX50" fmla="*/ 2630673 w 3824954"/>
              <a:gd name="connsiteY50" fmla="*/ 542441 h 3378631"/>
              <a:gd name="connsiteX51" fmla="*/ 2615174 w 3824954"/>
              <a:gd name="connsiteY51" fmla="*/ 588936 h 3378631"/>
              <a:gd name="connsiteX52" fmla="*/ 2568679 w 3824954"/>
              <a:gd name="connsiteY52" fmla="*/ 604434 h 3378631"/>
              <a:gd name="connsiteX53" fmla="*/ 2491188 w 3824954"/>
              <a:gd name="connsiteY53" fmla="*/ 712922 h 3378631"/>
              <a:gd name="connsiteX54" fmla="*/ 2398198 w 3824954"/>
              <a:gd name="connsiteY54" fmla="*/ 805912 h 3378631"/>
              <a:gd name="connsiteX55" fmla="*/ 2289710 w 3824954"/>
              <a:gd name="connsiteY55" fmla="*/ 867905 h 3378631"/>
              <a:gd name="connsiteX56" fmla="*/ 2196720 w 3824954"/>
              <a:gd name="connsiteY56" fmla="*/ 929898 h 3378631"/>
              <a:gd name="connsiteX57" fmla="*/ 2103730 w 3824954"/>
              <a:gd name="connsiteY57" fmla="*/ 960895 h 3378631"/>
              <a:gd name="connsiteX58" fmla="*/ 2057235 w 3824954"/>
              <a:gd name="connsiteY58" fmla="*/ 991892 h 3378631"/>
              <a:gd name="connsiteX59" fmla="*/ 2010740 w 3824954"/>
              <a:gd name="connsiteY59" fmla="*/ 1007390 h 3378631"/>
              <a:gd name="connsiteX60" fmla="*/ 1224136 w 3824954"/>
              <a:gd name="connsiteY60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406307 w 3824954"/>
              <a:gd name="connsiteY5" fmla="*/ 3332136 h 3378631"/>
              <a:gd name="connsiteX6" fmla="*/ 1545791 w 3824954"/>
              <a:gd name="connsiteY6" fmla="*/ 3363132 h 3378631"/>
              <a:gd name="connsiteX7" fmla="*/ 1592286 w 3824954"/>
              <a:gd name="connsiteY7" fmla="*/ 3378631 h 3378631"/>
              <a:gd name="connsiteX8" fmla="*/ 1995242 w 3824954"/>
              <a:gd name="connsiteY8" fmla="*/ 3363132 h 3378631"/>
              <a:gd name="connsiteX9" fmla="*/ 2320707 w 3824954"/>
              <a:gd name="connsiteY9" fmla="*/ 3347634 h 3378631"/>
              <a:gd name="connsiteX10" fmla="*/ 2770157 w 3824954"/>
              <a:gd name="connsiteY10" fmla="*/ 3332136 h 3378631"/>
              <a:gd name="connsiteX11" fmla="*/ 2816652 w 3824954"/>
              <a:gd name="connsiteY11" fmla="*/ 3301139 h 3378631"/>
              <a:gd name="connsiteX12" fmla="*/ 2863147 w 3824954"/>
              <a:gd name="connsiteY12" fmla="*/ 3285641 h 3378631"/>
              <a:gd name="connsiteX13" fmla="*/ 2940639 w 3824954"/>
              <a:gd name="connsiteY13" fmla="*/ 3223648 h 3378631"/>
              <a:gd name="connsiteX14" fmla="*/ 2971635 w 3824954"/>
              <a:gd name="connsiteY14" fmla="*/ 3177153 h 3378631"/>
              <a:gd name="connsiteX15" fmla="*/ 3018130 w 3824954"/>
              <a:gd name="connsiteY15" fmla="*/ 3146156 h 3378631"/>
              <a:gd name="connsiteX16" fmla="*/ 3080124 w 3824954"/>
              <a:gd name="connsiteY16" fmla="*/ 3084163 h 3378631"/>
              <a:gd name="connsiteX17" fmla="*/ 3126618 w 3824954"/>
              <a:gd name="connsiteY17" fmla="*/ 3053166 h 3378631"/>
              <a:gd name="connsiteX18" fmla="*/ 3142117 w 3824954"/>
              <a:gd name="connsiteY18" fmla="*/ 3006671 h 3378631"/>
              <a:gd name="connsiteX19" fmla="*/ 3188612 w 3824954"/>
              <a:gd name="connsiteY19" fmla="*/ 2913681 h 3378631"/>
              <a:gd name="connsiteX20" fmla="*/ 3204110 w 3824954"/>
              <a:gd name="connsiteY20" fmla="*/ 2820692 h 3378631"/>
              <a:gd name="connsiteX21" fmla="*/ 3219608 w 3824954"/>
              <a:gd name="connsiteY21" fmla="*/ 2774197 h 3378631"/>
              <a:gd name="connsiteX22" fmla="*/ 3235107 w 3824954"/>
              <a:gd name="connsiteY22" fmla="*/ 2681207 h 3378631"/>
              <a:gd name="connsiteX23" fmla="*/ 3250605 w 3824954"/>
              <a:gd name="connsiteY23" fmla="*/ 2603715 h 3378631"/>
              <a:gd name="connsiteX24" fmla="*/ 3281601 w 3824954"/>
              <a:gd name="connsiteY24" fmla="*/ 2417736 h 3378631"/>
              <a:gd name="connsiteX25" fmla="*/ 3328096 w 3824954"/>
              <a:gd name="connsiteY25" fmla="*/ 2262753 h 3378631"/>
              <a:gd name="connsiteX26" fmla="*/ 3405588 w 3824954"/>
              <a:gd name="connsiteY26" fmla="*/ 1968285 h 3378631"/>
              <a:gd name="connsiteX27" fmla="*/ 3421086 w 3824954"/>
              <a:gd name="connsiteY27" fmla="*/ 1875295 h 3378631"/>
              <a:gd name="connsiteX28" fmla="*/ 3483079 w 3824954"/>
              <a:gd name="connsiteY28" fmla="*/ 1720312 h 3378631"/>
              <a:gd name="connsiteX29" fmla="*/ 3529574 w 3824954"/>
              <a:gd name="connsiteY29" fmla="*/ 1580827 h 3378631"/>
              <a:gd name="connsiteX30" fmla="*/ 3545073 w 3824954"/>
              <a:gd name="connsiteY30" fmla="*/ 1534332 h 3378631"/>
              <a:gd name="connsiteX31" fmla="*/ 3560571 w 3824954"/>
              <a:gd name="connsiteY31" fmla="*/ 1472339 h 3378631"/>
              <a:gd name="connsiteX32" fmla="*/ 3591568 w 3824954"/>
              <a:gd name="connsiteY32" fmla="*/ 1425844 h 3378631"/>
              <a:gd name="connsiteX33" fmla="*/ 3638063 w 3824954"/>
              <a:gd name="connsiteY33" fmla="*/ 1286359 h 3378631"/>
              <a:gd name="connsiteX34" fmla="*/ 3684557 w 3824954"/>
              <a:gd name="connsiteY34" fmla="*/ 1131376 h 3378631"/>
              <a:gd name="connsiteX35" fmla="*/ 3731052 w 3824954"/>
              <a:gd name="connsiteY35" fmla="*/ 1022888 h 3378631"/>
              <a:gd name="connsiteX36" fmla="*/ 3777547 w 3824954"/>
              <a:gd name="connsiteY36" fmla="*/ 914400 h 3378631"/>
              <a:gd name="connsiteX37" fmla="*/ 3777547 w 3824954"/>
              <a:gd name="connsiteY37" fmla="*/ 92990 h 3378631"/>
              <a:gd name="connsiteX38" fmla="*/ 3762049 w 3824954"/>
              <a:gd name="connsiteY38" fmla="*/ 46495 h 3378631"/>
              <a:gd name="connsiteX39" fmla="*/ 3700056 w 3824954"/>
              <a:gd name="connsiteY39" fmla="*/ 30997 h 3378631"/>
              <a:gd name="connsiteX40" fmla="*/ 3622564 w 3824954"/>
              <a:gd name="connsiteY40" fmla="*/ 0 h 3378631"/>
              <a:gd name="connsiteX41" fmla="*/ 3111120 w 3824954"/>
              <a:gd name="connsiteY41" fmla="*/ 30997 h 3378631"/>
              <a:gd name="connsiteX42" fmla="*/ 3018130 w 3824954"/>
              <a:gd name="connsiteY42" fmla="*/ 61993 h 3378631"/>
              <a:gd name="connsiteX43" fmla="*/ 2971635 w 3824954"/>
              <a:gd name="connsiteY43" fmla="*/ 92990 h 3378631"/>
              <a:gd name="connsiteX44" fmla="*/ 2909642 w 3824954"/>
              <a:gd name="connsiteY44" fmla="*/ 185980 h 3378631"/>
              <a:gd name="connsiteX45" fmla="*/ 2863147 w 3824954"/>
              <a:gd name="connsiteY45" fmla="*/ 232475 h 3378631"/>
              <a:gd name="connsiteX46" fmla="*/ 2801154 w 3824954"/>
              <a:gd name="connsiteY46" fmla="*/ 309966 h 3378631"/>
              <a:gd name="connsiteX47" fmla="*/ 2770157 w 3824954"/>
              <a:gd name="connsiteY47" fmla="*/ 356461 h 3378631"/>
              <a:gd name="connsiteX48" fmla="*/ 2677168 w 3824954"/>
              <a:gd name="connsiteY48" fmla="*/ 449451 h 3378631"/>
              <a:gd name="connsiteX49" fmla="*/ 2630673 w 3824954"/>
              <a:gd name="connsiteY49" fmla="*/ 542441 h 3378631"/>
              <a:gd name="connsiteX50" fmla="*/ 2615174 w 3824954"/>
              <a:gd name="connsiteY50" fmla="*/ 588936 h 3378631"/>
              <a:gd name="connsiteX51" fmla="*/ 2568679 w 3824954"/>
              <a:gd name="connsiteY51" fmla="*/ 604434 h 3378631"/>
              <a:gd name="connsiteX52" fmla="*/ 2491188 w 3824954"/>
              <a:gd name="connsiteY52" fmla="*/ 712922 h 3378631"/>
              <a:gd name="connsiteX53" fmla="*/ 2398198 w 3824954"/>
              <a:gd name="connsiteY53" fmla="*/ 805912 h 3378631"/>
              <a:gd name="connsiteX54" fmla="*/ 2289710 w 3824954"/>
              <a:gd name="connsiteY54" fmla="*/ 867905 h 3378631"/>
              <a:gd name="connsiteX55" fmla="*/ 2196720 w 3824954"/>
              <a:gd name="connsiteY55" fmla="*/ 929898 h 3378631"/>
              <a:gd name="connsiteX56" fmla="*/ 2103730 w 3824954"/>
              <a:gd name="connsiteY56" fmla="*/ 960895 h 3378631"/>
              <a:gd name="connsiteX57" fmla="*/ 2057235 w 3824954"/>
              <a:gd name="connsiteY57" fmla="*/ 991892 h 3378631"/>
              <a:gd name="connsiteX58" fmla="*/ 2010740 w 3824954"/>
              <a:gd name="connsiteY58" fmla="*/ 1007390 h 3378631"/>
              <a:gd name="connsiteX59" fmla="*/ 1224136 w 3824954"/>
              <a:gd name="connsiteY59" fmla="*/ 379413 h 3378631"/>
              <a:gd name="connsiteX0" fmla="*/ 1224136 w 3824954"/>
              <a:gd name="connsiteY0" fmla="*/ 379413 h 3378631"/>
              <a:gd name="connsiteX1" fmla="*/ 584896 w 3824954"/>
              <a:gd name="connsiteY1" fmla="*/ 1844298 h 3378631"/>
              <a:gd name="connsiteX2" fmla="*/ 0 w 3824954"/>
              <a:gd name="connsiteY2" fmla="*/ 1819573 h 3378631"/>
              <a:gd name="connsiteX3" fmla="*/ 792088 w 3824954"/>
              <a:gd name="connsiteY3" fmla="*/ 3115717 h 3378631"/>
              <a:gd name="connsiteX4" fmla="*/ 1266822 w 3824954"/>
              <a:gd name="connsiteY4" fmla="*/ 3270142 h 3378631"/>
              <a:gd name="connsiteX5" fmla="*/ 1545791 w 3824954"/>
              <a:gd name="connsiteY5" fmla="*/ 3363132 h 3378631"/>
              <a:gd name="connsiteX6" fmla="*/ 1592286 w 3824954"/>
              <a:gd name="connsiteY6" fmla="*/ 3378631 h 3378631"/>
              <a:gd name="connsiteX7" fmla="*/ 1995242 w 3824954"/>
              <a:gd name="connsiteY7" fmla="*/ 3363132 h 3378631"/>
              <a:gd name="connsiteX8" fmla="*/ 2320707 w 3824954"/>
              <a:gd name="connsiteY8" fmla="*/ 3347634 h 3378631"/>
              <a:gd name="connsiteX9" fmla="*/ 2770157 w 3824954"/>
              <a:gd name="connsiteY9" fmla="*/ 3332136 h 3378631"/>
              <a:gd name="connsiteX10" fmla="*/ 2816652 w 3824954"/>
              <a:gd name="connsiteY10" fmla="*/ 3301139 h 3378631"/>
              <a:gd name="connsiteX11" fmla="*/ 2863147 w 3824954"/>
              <a:gd name="connsiteY11" fmla="*/ 3285641 h 3378631"/>
              <a:gd name="connsiteX12" fmla="*/ 2940639 w 3824954"/>
              <a:gd name="connsiteY12" fmla="*/ 3223648 h 3378631"/>
              <a:gd name="connsiteX13" fmla="*/ 2971635 w 3824954"/>
              <a:gd name="connsiteY13" fmla="*/ 3177153 h 3378631"/>
              <a:gd name="connsiteX14" fmla="*/ 3018130 w 3824954"/>
              <a:gd name="connsiteY14" fmla="*/ 3146156 h 3378631"/>
              <a:gd name="connsiteX15" fmla="*/ 3080124 w 3824954"/>
              <a:gd name="connsiteY15" fmla="*/ 3084163 h 3378631"/>
              <a:gd name="connsiteX16" fmla="*/ 3126618 w 3824954"/>
              <a:gd name="connsiteY16" fmla="*/ 3053166 h 3378631"/>
              <a:gd name="connsiteX17" fmla="*/ 3142117 w 3824954"/>
              <a:gd name="connsiteY17" fmla="*/ 3006671 h 3378631"/>
              <a:gd name="connsiteX18" fmla="*/ 3188612 w 3824954"/>
              <a:gd name="connsiteY18" fmla="*/ 2913681 h 3378631"/>
              <a:gd name="connsiteX19" fmla="*/ 3204110 w 3824954"/>
              <a:gd name="connsiteY19" fmla="*/ 2820692 h 3378631"/>
              <a:gd name="connsiteX20" fmla="*/ 3219608 w 3824954"/>
              <a:gd name="connsiteY20" fmla="*/ 2774197 h 3378631"/>
              <a:gd name="connsiteX21" fmla="*/ 3235107 w 3824954"/>
              <a:gd name="connsiteY21" fmla="*/ 2681207 h 3378631"/>
              <a:gd name="connsiteX22" fmla="*/ 3250605 w 3824954"/>
              <a:gd name="connsiteY22" fmla="*/ 2603715 h 3378631"/>
              <a:gd name="connsiteX23" fmla="*/ 3281601 w 3824954"/>
              <a:gd name="connsiteY23" fmla="*/ 2417736 h 3378631"/>
              <a:gd name="connsiteX24" fmla="*/ 3328096 w 3824954"/>
              <a:gd name="connsiteY24" fmla="*/ 2262753 h 3378631"/>
              <a:gd name="connsiteX25" fmla="*/ 3405588 w 3824954"/>
              <a:gd name="connsiteY25" fmla="*/ 1968285 h 3378631"/>
              <a:gd name="connsiteX26" fmla="*/ 3421086 w 3824954"/>
              <a:gd name="connsiteY26" fmla="*/ 1875295 h 3378631"/>
              <a:gd name="connsiteX27" fmla="*/ 3483079 w 3824954"/>
              <a:gd name="connsiteY27" fmla="*/ 1720312 h 3378631"/>
              <a:gd name="connsiteX28" fmla="*/ 3529574 w 3824954"/>
              <a:gd name="connsiteY28" fmla="*/ 1580827 h 3378631"/>
              <a:gd name="connsiteX29" fmla="*/ 3545073 w 3824954"/>
              <a:gd name="connsiteY29" fmla="*/ 1534332 h 3378631"/>
              <a:gd name="connsiteX30" fmla="*/ 3560571 w 3824954"/>
              <a:gd name="connsiteY30" fmla="*/ 1472339 h 3378631"/>
              <a:gd name="connsiteX31" fmla="*/ 3591568 w 3824954"/>
              <a:gd name="connsiteY31" fmla="*/ 1425844 h 3378631"/>
              <a:gd name="connsiteX32" fmla="*/ 3638063 w 3824954"/>
              <a:gd name="connsiteY32" fmla="*/ 1286359 h 3378631"/>
              <a:gd name="connsiteX33" fmla="*/ 3684557 w 3824954"/>
              <a:gd name="connsiteY33" fmla="*/ 1131376 h 3378631"/>
              <a:gd name="connsiteX34" fmla="*/ 3731052 w 3824954"/>
              <a:gd name="connsiteY34" fmla="*/ 1022888 h 3378631"/>
              <a:gd name="connsiteX35" fmla="*/ 3777547 w 3824954"/>
              <a:gd name="connsiteY35" fmla="*/ 914400 h 3378631"/>
              <a:gd name="connsiteX36" fmla="*/ 3777547 w 3824954"/>
              <a:gd name="connsiteY36" fmla="*/ 92990 h 3378631"/>
              <a:gd name="connsiteX37" fmla="*/ 3762049 w 3824954"/>
              <a:gd name="connsiteY37" fmla="*/ 46495 h 3378631"/>
              <a:gd name="connsiteX38" fmla="*/ 3700056 w 3824954"/>
              <a:gd name="connsiteY38" fmla="*/ 30997 h 3378631"/>
              <a:gd name="connsiteX39" fmla="*/ 3622564 w 3824954"/>
              <a:gd name="connsiteY39" fmla="*/ 0 h 3378631"/>
              <a:gd name="connsiteX40" fmla="*/ 3111120 w 3824954"/>
              <a:gd name="connsiteY40" fmla="*/ 30997 h 3378631"/>
              <a:gd name="connsiteX41" fmla="*/ 3018130 w 3824954"/>
              <a:gd name="connsiteY41" fmla="*/ 61993 h 3378631"/>
              <a:gd name="connsiteX42" fmla="*/ 2971635 w 3824954"/>
              <a:gd name="connsiteY42" fmla="*/ 92990 h 3378631"/>
              <a:gd name="connsiteX43" fmla="*/ 2909642 w 3824954"/>
              <a:gd name="connsiteY43" fmla="*/ 185980 h 3378631"/>
              <a:gd name="connsiteX44" fmla="*/ 2863147 w 3824954"/>
              <a:gd name="connsiteY44" fmla="*/ 232475 h 3378631"/>
              <a:gd name="connsiteX45" fmla="*/ 2801154 w 3824954"/>
              <a:gd name="connsiteY45" fmla="*/ 309966 h 3378631"/>
              <a:gd name="connsiteX46" fmla="*/ 2770157 w 3824954"/>
              <a:gd name="connsiteY46" fmla="*/ 356461 h 3378631"/>
              <a:gd name="connsiteX47" fmla="*/ 2677168 w 3824954"/>
              <a:gd name="connsiteY47" fmla="*/ 449451 h 3378631"/>
              <a:gd name="connsiteX48" fmla="*/ 2630673 w 3824954"/>
              <a:gd name="connsiteY48" fmla="*/ 542441 h 3378631"/>
              <a:gd name="connsiteX49" fmla="*/ 2615174 w 3824954"/>
              <a:gd name="connsiteY49" fmla="*/ 588936 h 3378631"/>
              <a:gd name="connsiteX50" fmla="*/ 2568679 w 3824954"/>
              <a:gd name="connsiteY50" fmla="*/ 604434 h 3378631"/>
              <a:gd name="connsiteX51" fmla="*/ 2491188 w 3824954"/>
              <a:gd name="connsiteY51" fmla="*/ 712922 h 3378631"/>
              <a:gd name="connsiteX52" fmla="*/ 2398198 w 3824954"/>
              <a:gd name="connsiteY52" fmla="*/ 805912 h 3378631"/>
              <a:gd name="connsiteX53" fmla="*/ 2289710 w 3824954"/>
              <a:gd name="connsiteY53" fmla="*/ 867905 h 3378631"/>
              <a:gd name="connsiteX54" fmla="*/ 2196720 w 3824954"/>
              <a:gd name="connsiteY54" fmla="*/ 929898 h 3378631"/>
              <a:gd name="connsiteX55" fmla="*/ 2103730 w 3824954"/>
              <a:gd name="connsiteY55" fmla="*/ 960895 h 3378631"/>
              <a:gd name="connsiteX56" fmla="*/ 2057235 w 3824954"/>
              <a:gd name="connsiteY56" fmla="*/ 991892 h 3378631"/>
              <a:gd name="connsiteX57" fmla="*/ 2010740 w 3824954"/>
              <a:gd name="connsiteY57" fmla="*/ 1007390 h 3378631"/>
              <a:gd name="connsiteX58" fmla="*/ 1224136 w 3824954"/>
              <a:gd name="connsiteY58" fmla="*/ 379413 h 3378631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66822 w 3824954"/>
              <a:gd name="connsiteY4" fmla="*/ 3270142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2057235 w 3824954"/>
              <a:gd name="connsiteY55" fmla="*/ 991892 h 3378630"/>
              <a:gd name="connsiteX56" fmla="*/ 2010740 w 3824954"/>
              <a:gd name="connsiteY56" fmla="*/ 1007390 h 3378630"/>
              <a:gd name="connsiteX57" fmla="*/ 1224136 w 3824954"/>
              <a:gd name="connsiteY57" fmla="*/ 379413 h 3378630"/>
              <a:gd name="connsiteX0" fmla="*/ 1224136 w 3824954"/>
              <a:gd name="connsiteY0" fmla="*/ 379413 h 3448373"/>
              <a:gd name="connsiteX1" fmla="*/ 584896 w 3824954"/>
              <a:gd name="connsiteY1" fmla="*/ 1844298 h 3448373"/>
              <a:gd name="connsiteX2" fmla="*/ 0 w 3824954"/>
              <a:gd name="connsiteY2" fmla="*/ 1819573 h 3448373"/>
              <a:gd name="connsiteX3" fmla="*/ 792088 w 3824954"/>
              <a:gd name="connsiteY3" fmla="*/ 3115717 h 3448373"/>
              <a:gd name="connsiteX4" fmla="*/ 1224136 w 3824954"/>
              <a:gd name="connsiteY4" fmla="*/ 3448373 h 3448373"/>
              <a:gd name="connsiteX5" fmla="*/ 1545791 w 3824954"/>
              <a:gd name="connsiteY5" fmla="*/ 3363132 h 3448373"/>
              <a:gd name="connsiteX6" fmla="*/ 1995242 w 3824954"/>
              <a:gd name="connsiteY6" fmla="*/ 3363132 h 3448373"/>
              <a:gd name="connsiteX7" fmla="*/ 2320707 w 3824954"/>
              <a:gd name="connsiteY7" fmla="*/ 3347634 h 3448373"/>
              <a:gd name="connsiteX8" fmla="*/ 2770157 w 3824954"/>
              <a:gd name="connsiteY8" fmla="*/ 3332136 h 3448373"/>
              <a:gd name="connsiteX9" fmla="*/ 2816652 w 3824954"/>
              <a:gd name="connsiteY9" fmla="*/ 3301139 h 3448373"/>
              <a:gd name="connsiteX10" fmla="*/ 2863147 w 3824954"/>
              <a:gd name="connsiteY10" fmla="*/ 3285641 h 3448373"/>
              <a:gd name="connsiteX11" fmla="*/ 2940639 w 3824954"/>
              <a:gd name="connsiteY11" fmla="*/ 3223648 h 3448373"/>
              <a:gd name="connsiteX12" fmla="*/ 2971635 w 3824954"/>
              <a:gd name="connsiteY12" fmla="*/ 3177153 h 3448373"/>
              <a:gd name="connsiteX13" fmla="*/ 3018130 w 3824954"/>
              <a:gd name="connsiteY13" fmla="*/ 3146156 h 3448373"/>
              <a:gd name="connsiteX14" fmla="*/ 3080124 w 3824954"/>
              <a:gd name="connsiteY14" fmla="*/ 3084163 h 3448373"/>
              <a:gd name="connsiteX15" fmla="*/ 3126618 w 3824954"/>
              <a:gd name="connsiteY15" fmla="*/ 3053166 h 3448373"/>
              <a:gd name="connsiteX16" fmla="*/ 3142117 w 3824954"/>
              <a:gd name="connsiteY16" fmla="*/ 3006671 h 3448373"/>
              <a:gd name="connsiteX17" fmla="*/ 3188612 w 3824954"/>
              <a:gd name="connsiteY17" fmla="*/ 2913681 h 3448373"/>
              <a:gd name="connsiteX18" fmla="*/ 3204110 w 3824954"/>
              <a:gd name="connsiteY18" fmla="*/ 2820692 h 3448373"/>
              <a:gd name="connsiteX19" fmla="*/ 3219608 w 3824954"/>
              <a:gd name="connsiteY19" fmla="*/ 2774197 h 3448373"/>
              <a:gd name="connsiteX20" fmla="*/ 3235107 w 3824954"/>
              <a:gd name="connsiteY20" fmla="*/ 2681207 h 3448373"/>
              <a:gd name="connsiteX21" fmla="*/ 3250605 w 3824954"/>
              <a:gd name="connsiteY21" fmla="*/ 2603715 h 3448373"/>
              <a:gd name="connsiteX22" fmla="*/ 3281601 w 3824954"/>
              <a:gd name="connsiteY22" fmla="*/ 2417736 h 3448373"/>
              <a:gd name="connsiteX23" fmla="*/ 3328096 w 3824954"/>
              <a:gd name="connsiteY23" fmla="*/ 2262753 h 3448373"/>
              <a:gd name="connsiteX24" fmla="*/ 3405588 w 3824954"/>
              <a:gd name="connsiteY24" fmla="*/ 1968285 h 3448373"/>
              <a:gd name="connsiteX25" fmla="*/ 3421086 w 3824954"/>
              <a:gd name="connsiteY25" fmla="*/ 1875295 h 3448373"/>
              <a:gd name="connsiteX26" fmla="*/ 3483079 w 3824954"/>
              <a:gd name="connsiteY26" fmla="*/ 1720312 h 3448373"/>
              <a:gd name="connsiteX27" fmla="*/ 3529574 w 3824954"/>
              <a:gd name="connsiteY27" fmla="*/ 1580827 h 3448373"/>
              <a:gd name="connsiteX28" fmla="*/ 3545073 w 3824954"/>
              <a:gd name="connsiteY28" fmla="*/ 1534332 h 3448373"/>
              <a:gd name="connsiteX29" fmla="*/ 3560571 w 3824954"/>
              <a:gd name="connsiteY29" fmla="*/ 1472339 h 3448373"/>
              <a:gd name="connsiteX30" fmla="*/ 3591568 w 3824954"/>
              <a:gd name="connsiteY30" fmla="*/ 1425844 h 3448373"/>
              <a:gd name="connsiteX31" fmla="*/ 3638063 w 3824954"/>
              <a:gd name="connsiteY31" fmla="*/ 1286359 h 3448373"/>
              <a:gd name="connsiteX32" fmla="*/ 3684557 w 3824954"/>
              <a:gd name="connsiteY32" fmla="*/ 1131376 h 3448373"/>
              <a:gd name="connsiteX33" fmla="*/ 3731052 w 3824954"/>
              <a:gd name="connsiteY33" fmla="*/ 1022888 h 3448373"/>
              <a:gd name="connsiteX34" fmla="*/ 3777547 w 3824954"/>
              <a:gd name="connsiteY34" fmla="*/ 914400 h 3448373"/>
              <a:gd name="connsiteX35" fmla="*/ 3777547 w 3824954"/>
              <a:gd name="connsiteY35" fmla="*/ 92990 h 3448373"/>
              <a:gd name="connsiteX36" fmla="*/ 3762049 w 3824954"/>
              <a:gd name="connsiteY36" fmla="*/ 46495 h 3448373"/>
              <a:gd name="connsiteX37" fmla="*/ 3700056 w 3824954"/>
              <a:gd name="connsiteY37" fmla="*/ 30997 h 3448373"/>
              <a:gd name="connsiteX38" fmla="*/ 3622564 w 3824954"/>
              <a:gd name="connsiteY38" fmla="*/ 0 h 3448373"/>
              <a:gd name="connsiteX39" fmla="*/ 3111120 w 3824954"/>
              <a:gd name="connsiteY39" fmla="*/ 30997 h 3448373"/>
              <a:gd name="connsiteX40" fmla="*/ 3018130 w 3824954"/>
              <a:gd name="connsiteY40" fmla="*/ 61993 h 3448373"/>
              <a:gd name="connsiteX41" fmla="*/ 2971635 w 3824954"/>
              <a:gd name="connsiteY41" fmla="*/ 92990 h 3448373"/>
              <a:gd name="connsiteX42" fmla="*/ 2909642 w 3824954"/>
              <a:gd name="connsiteY42" fmla="*/ 185980 h 3448373"/>
              <a:gd name="connsiteX43" fmla="*/ 2863147 w 3824954"/>
              <a:gd name="connsiteY43" fmla="*/ 232475 h 3448373"/>
              <a:gd name="connsiteX44" fmla="*/ 2801154 w 3824954"/>
              <a:gd name="connsiteY44" fmla="*/ 309966 h 3448373"/>
              <a:gd name="connsiteX45" fmla="*/ 2770157 w 3824954"/>
              <a:gd name="connsiteY45" fmla="*/ 356461 h 3448373"/>
              <a:gd name="connsiteX46" fmla="*/ 2677168 w 3824954"/>
              <a:gd name="connsiteY46" fmla="*/ 449451 h 3448373"/>
              <a:gd name="connsiteX47" fmla="*/ 2630673 w 3824954"/>
              <a:gd name="connsiteY47" fmla="*/ 542441 h 3448373"/>
              <a:gd name="connsiteX48" fmla="*/ 2615174 w 3824954"/>
              <a:gd name="connsiteY48" fmla="*/ 588936 h 3448373"/>
              <a:gd name="connsiteX49" fmla="*/ 2568679 w 3824954"/>
              <a:gd name="connsiteY49" fmla="*/ 604434 h 3448373"/>
              <a:gd name="connsiteX50" fmla="*/ 2491188 w 3824954"/>
              <a:gd name="connsiteY50" fmla="*/ 712922 h 3448373"/>
              <a:gd name="connsiteX51" fmla="*/ 2398198 w 3824954"/>
              <a:gd name="connsiteY51" fmla="*/ 805912 h 3448373"/>
              <a:gd name="connsiteX52" fmla="*/ 2289710 w 3824954"/>
              <a:gd name="connsiteY52" fmla="*/ 867905 h 3448373"/>
              <a:gd name="connsiteX53" fmla="*/ 2196720 w 3824954"/>
              <a:gd name="connsiteY53" fmla="*/ 929898 h 3448373"/>
              <a:gd name="connsiteX54" fmla="*/ 2103730 w 3824954"/>
              <a:gd name="connsiteY54" fmla="*/ 960895 h 3448373"/>
              <a:gd name="connsiteX55" fmla="*/ 2057235 w 3824954"/>
              <a:gd name="connsiteY55" fmla="*/ 991892 h 3448373"/>
              <a:gd name="connsiteX56" fmla="*/ 2010740 w 3824954"/>
              <a:gd name="connsiteY56" fmla="*/ 1007390 h 3448373"/>
              <a:gd name="connsiteX57" fmla="*/ 1224136 w 3824954"/>
              <a:gd name="connsiteY57" fmla="*/ 379413 h 3448373"/>
              <a:gd name="connsiteX0" fmla="*/ 1224136 w 3824954"/>
              <a:gd name="connsiteY0" fmla="*/ 379413 h 3448373"/>
              <a:gd name="connsiteX1" fmla="*/ 584896 w 3824954"/>
              <a:gd name="connsiteY1" fmla="*/ 1844298 h 3448373"/>
              <a:gd name="connsiteX2" fmla="*/ 0 w 3824954"/>
              <a:gd name="connsiteY2" fmla="*/ 1819573 h 3448373"/>
              <a:gd name="connsiteX3" fmla="*/ 792088 w 3824954"/>
              <a:gd name="connsiteY3" fmla="*/ 3115717 h 3448373"/>
              <a:gd name="connsiteX4" fmla="*/ 1224136 w 3824954"/>
              <a:gd name="connsiteY4" fmla="*/ 3448373 h 3448373"/>
              <a:gd name="connsiteX5" fmla="*/ 1545791 w 3824954"/>
              <a:gd name="connsiteY5" fmla="*/ 3363132 h 3448373"/>
              <a:gd name="connsiteX6" fmla="*/ 1995242 w 3824954"/>
              <a:gd name="connsiteY6" fmla="*/ 3363132 h 3448373"/>
              <a:gd name="connsiteX7" fmla="*/ 2320707 w 3824954"/>
              <a:gd name="connsiteY7" fmla="*/ 3347634 h 3448373"/>
              <a:gd name="connsiteX8" fmla="*/ 2770157 w 3824954"/>
              <a:gd name="connsiteY8" fmla="*/ 3332136 h 3448373"/>
              <a:gd name="connsiteX9" fmla="*/ 2816652 w 3824954"/>
              <a:gd name="connsiteY9" fmla="*/ 3301139 h 3448373"/>
              <a:gd name="connsiteX10" fmla="*/ 2863147 w 3824954"/>
              <a:gd name="connsiteY10" fmla="*/ 3285641 h 3448373"/>
              <a:gd name="connsiteX11" fmla="*/ 2940639 w 3824954"/>
              <a:gd name="connsiteY11" fmla="*/ 3223648 h 3448373"/>
              <a:gd name="connsiteX12" fmla="*/ 2971635 w 3824954"/>
              <a:gd name="connsiteY12" fmla="*/ 3177153 h 3448373"/>
              <a:gd name="connsiteX13" fmla="*/ 3018130 w 3824954"/>
              <a:gd name="connsiteY13" fmla="*/ 3146156 h 3448373"/>
              <a:gd name="connsiteX14" fmla="*/ 3080124 w 3824954"/>
              <a:gd name="connsiteY14" fmla="*/ 3084163 h 3448373"/>
              <a:gd name="connsiteX15" fmla="*/ 3126618 w 3824954"/>
              <a:gd name="connsiteY15" fmla="*/ 3053166 h 3448373"/>
              <a:gd name="connsiteX16" fmla="*/ 3142117 w 3824954"/>
              <a:gd name="connsiteY16" fmla="*/ 3006671 h 3448373"/>
              <a:gd name="connsiteX17" fmla="*/ 3188612 w 3824954"/>
              <a:gd name="connsiteY17" fmla="*/ 2913681 h 3448373"/>
              <a:gd name="connsiteX18" fmla="*/ 3204110 w 3824954"/>
              <a:gd name="connsiteY18" fmla="*/ 2820692 h 3448373"/>
              <a:gd name="connsiteX19" fmla="*/ 3219608 w 3824954"/>
              <a:gd name="connsiteY19" fmla="*/ 2774197 h 3448373"/>
              <a:gd name="connsiteX20" fmla="*/ 3235107 w 3824954"/>
              <a:gd name="connsiteY20" fmla="*/ 2681207 h 3448373"/>
              <a:gd name="connsiteX21" fmla="*/ 3250605 w 3824954"/>
              <a:gd name="connsiteY21" fmla="*/ 2603715 h 3448373"/>
              <a:gd name="connsiteX22" fmla="*/ 3281601 w 3824954"/>
              <a:gd name="connsiteY22" fmla="*/ 2417736 h 3448373"/>
              <a:gd name="connsiteX23" fmla="*/ 3328096 w 3824954"/>
              <a:gd name="connsiteY23" fmla="*/ 2262753 h 3448373"/>
              <a:gd name="connsiteX24" fmla="*/ 3405588 w 3824954"/>
              <a:gd name="connsiteY24" fmla="*/ 1968285 h 3448373"/>
              <a:gd name="connsiteX25" fmla="*/ 3421086 w 3824954"/>
              <a:gd name="connsiteY25" fmla="*/ 1875295 h 3448373"/>
              <a:gd name="connsiteX26" fmla="*/ 3483079 w 3824954"/>
              <a:gd name="connsiteY26" fmla="*/ 1720312 h 3448373"/>
              <a:gd name="connsiteX27" fmla="*/ 3529574 w 3824954"/>
              <a:gd name="connsiteY27" fmla="*/ 1580827 h 3448373"/>
              <a:gd name="connsiteX28" fmla="*/ 3545073 w 3824954"/>
              <a:gd name="connsiteY28" fmla="*/ 1534332 h 3448373"/>
              <a:gd name="connsiteX29" fmla="*/ 3560571 w 3824954"/>
              <a:gd name="connsiteY29" fmla="*/ 1472339 h 3448373"/>
              <a:gd name="connsiteX30" fmla="*/ 3591568 w 3824954"/>
              <a:gd name="connsiteY30" fmla="*/ 1425844 h 3448373"/>
              <a:gd name="connsiteX31" fmla="*/ 3638063 w 3824954"/>
              <a:gd name="connsiteY31" fmla="*/ 1286359 h 3448373"/>
              <a:gd name="connsiteX32" fmla="*/ 3684557 w 3824954"/>
              <a:gd name="connsiteY32" fmla="*/ 1131376 h 3448373"/>
              <a:gd name="connsiteX33" fmla="*/ 3731052 w 3824954"/>
              <a:gd name="connsiteY33" fmla="*/ 1022888 h 3448373"/>
              <a:gd name="connsiteX34" fmla="*/ 3777547 w 3824954"/>
              <a:gd name="connsiteY34" fmla="*/ 914400 h 3448373"/>
              <a:gd name="connsiteX35" fmla="*/ 3777547 w 3824954"/>
              <a:gd name="connsiteY35" fmla="*/ 92990 h 3448373"/>
              <a:gd name="connsiteX36" fmla="*/ 3762049 w 3824954"/>
              <a:gd name="connsiteY36" fmla="*/ 46495 h 3448373"/>
              <a:gd name="connsiteX37" fmla="*/ 3700056 w 3824954"/>
              <a:gd name="connsiteY37" fmla="*/ 30997 h 3448373"/>
              <a:gd name="connsiteX38" fmla="*/ 3622564 w 3824954"/>
              <a:gd name="connsiteY38" fmla="*/ 0 h 3448373"/>
              <a:gd name="connsiteX39" fmla="*/ 3111120 w 3824954"/>
              <a:gd name="connsiteY39" fmla="*/ 30997 h 3448373"/>
              <a:gd name="connsiteX40" fmla="*/ 3018130 w 3824954"/>
              <a:gd name="connsiteY40" fmla="*/ 61993 h 3448373"/>
              <a:gd name="connsiteX41" fmla="*/ 2971635 w 3824954"/>
              <a:gd name="connsiteY41" fmla="*/ 92990 h 3448373"/>
              <a:gd name="connsiteX42" fmla="*/ 2909642 w 3824954"/>
              <a:gd name="connsiteY42" fmla="*/ 185980 h 3448373"/>
              <a:gd name="connsiteX43" fmla="*/ 2863147 w 3824954"/>
              <a:gd name="connsiteY43" fmla="*/ 232475 h 3448373"/>
              <a:gd name="connsiteX44" fmla="*/ 2801154 w 3824954"/>
              <a:gd name="connsiteY44" fmla="*/ 309966 h 3448373"/>
              <a:gd name="connsiteX45" fmla="*/ 2770157 w 3824954"/>
              <a:gd name="connsiteY45" fmla="*/ 356461 h 3448373"/>
              <a:gd name="connsiteX46" fmla="*/ 2677168 w 3824954"/>
              <a:gd name="connsiteY46" fmla="*/ 449451 h 3448373"/>
              <a:gd name="connsiteX47" fmla="*/ 2630673 w 3824954"/>
              <a:gd name="connsiteY47" fmla="*/ 542441 h 3448373"/>
              <a:gd name="connsiteX48" fmla="*/ 2615174 w 3824954"/>
              <a:gd name="connsiteY48" fmla="*/ 588936 h 3448373"/>
              <a:gd name="connsiteX49" fmla="*/ 2568679 w 3824954"/>
              <a:gd name="connsiteY49" fmla="*/ 604434 h 3448373"/>
              <a:gd name="connsiteX50" fmla="*/ 2491188 w 3824954"/>
              <a:gd name="connsiteY50" fmla="*/ 712922 h 3448373"/>
              <a:gd name="connsiteX51" fmla="*/ 2398198 w 3824954"/>
              <a:gd name="connsiteY51" fmla="*/ 805912 h 3448373"/>
              <a:gd name="connsiteX52" fmla="*/ 2289710 w 3824954"/>
              <a:gd name="connsiteY52" fmla="*/ 867905 h 3448373"/>
              <a:gd name="connsiteX53" fmla="*/ 2196720 w 3824954"/>
              <a:gd name="connsiteY53" fmla="*/ 929898 h 3448373"/>
              <a:gd name="connsiteX54" fmla="*/ 2103730 w 3824954"/>
              <a:gd name="connsiteY54" fmla="*/ 960895 h 3448373"/>
              <a:gd name="connsiteX55" fmla="*/ 2057235 w 3824954"/>
              <a:gd name="connsiteY55" fmla="*/ 991892 h 3448373"/>
              <a:gd name="connsiteX56" fmla="*/ 2010740 w 3824954"/>
              <a:gd name="connsiteY56" fmla="*/ 1007390 h 3448373"/>
              <a:gd name="connsiteX57" fmla="*/ 1224136 w 3824954"/>
              <a:gd name="connsiteY57" fmla="*/ 379413 h 3448373"/>
              <a:gd name="connsiteX0" fmla="*/ 1224136 w 3824954"/>
              <a:gd name="connsiteY0" fmla="*/ 379413 h 3448373"/>
              <a:gd name="connsiteX1" fmla="*/ 584896 w 3824954"/>
              <a:gd name="connsiteY1" fmla="*/ 1844298 h 3448373"/>
              <a:gd name="connsiteX2" fmla="*/ 0 w 3824954"/>
              <a:gd name="connsiteY2" fmla="*/ 1819573 h 3448373"/>
              <a:gd name="connsiteX3" fmla="*/ 792088 w 3824954"/>
              <a:gd name="connsiteY3" fmla="*/ 3115717 h 3448373"/>
              <a:gd name="connsiteX4" fmla="*/ 1224136 w 3824954"/>
              <a:gd name="connsiteY4" fmla="*/ 3448373 h 3448373"/>
              <a:gd name="connsiteX5" fmla="*/ 1545791 w 3824954"/>
              <a:gd name="connsiteY5" fmla="*/ 3363132 h 3448373"/>
              <a:gd name="connsiteX6" fmla="*/ 1995242 w 3824954"/>
              <a:gd name="connsiteY6" fmla="*/ 3363132 h 3448373"/>
              <a:gd name="connsiteX7" fmla="*/ 2320707 w 3824954"/>
              <a:gd name="connsiteY7" fmla="*/ 3347634 h 3448373"/>
              <a:gd name="connsiteX8" fmla="*/ 2770157 w 3824954"/>
              <a:gd name="connsiteY8" fmla="*/ 3332136 h 3448373"/>
              <a:gd name="connsiteX9" fmla="*/ 2816652 w 3824954"/>
              <a:gd name="connsiteY9" fmla="*/ 3301139 h 3448373"/>
              <a:gd name="connsiteX10" fmla="*/ 2863147 w 3824954"/>
              <a:gd name="connsiteY10" fmla="*/ 3285641 h 3448373"/>
              <a:gd name="connsiteX11" fmla="*/ 2940639 w 3824954"/>
              <a:gd name="connsiteY11" fmla="*/ 3223648 h 3448373"/>
              <a:gd name="connsiteX12" fmla="*/ 2971635 w 3824954"/>
              <a:gd name="connsiteY12" fmla="*/ 3177153 h 3448373"/>
              <a:gd name="connsiteX13" fmla="*/ 3018130 w 3824954"/>
              <a:gd name="connsiteY13" fmla="*/ 3146156 h 3448373"/>
              <a:gd name="connsiteX14" fmla="*/ 3080124 w 3824954"/>
              <a:gd name="connsiteY14" fmla="*/ 3084163 h 3448373"/>
              <a:gd name="connsiteX15" fmla="*/ 3126618 w 3824954"/>
              <a:gd name="connsiteY15" fmla="*/ 3053166 h 3448373"/>
              <a:gd name="connsiteX16" fmla="*/ 3142117 w 3824954"/>
              <a:gd name="connsiteY16" fmla="*/ 3006671 h 3448373"/>
              <a:gd name="connsiteX17" fmla="*/ 3188612 w 3824954"/>
              <a:gd name="connsiteY17" fmla="*/ 2913681 h 3448373"/>
              <a:gd name="connsiteX18" fmla="*/ 3204110 w 3824954"/>
              <a:gd name="connsiteY18" fmla="*/ 2820692 h 3448373"/>
              <a:gd name="connsiteX19" fmla="*/ 3219608 w 3824954"/>
              <a:gd name="connsiteY19" fmla="*/ 2774197 h 3448373"/>
              <a:gd name="connsiteX20" fmla="*/ 3235107 w 3824954"/>
              <a:gd name="connsiteY20" fmla="*/ 2681207 h 3448373"/>
              <a:gd name="connsiteX21" fmla="*/ 3250605 w 3824954"/>
              <a:gd name="connsiteY21" fmla="*/ 2603715 h 3448373"/>
              <a:gd name="connsiteX22" fmla="*/ 3281601 w 3824954"/>
              <a:gd name="connsiteY22" fmla="*/ 2417736 h 3448373"/>
              <a:gd name="connsiteX23" fmla="*/ 3328096 w 3824954"/>
              <a:gd name="connsiteY23" fmla="*/ 2262753 h 3448373"/>
              <a:gd name="connsiteX24" fmla="*/ 3405588 w 3824954"/>
              <a:gd name="connsiteY24" fmla="*/ 1968285 h 3448373"/>
              <a:gd name="connsiteX25" fmla="*/ 3421086 w 3824954"/>
              <a:gd name="connsiteY25" fmla="*/ 1875295 h 3448373"/>
              <a:gd name="connsiteX26" fmla="*/ 3483079 w 3824954"/>
              <a:gd name="connsiteY26" fmla="*/ 1720312 h 3448373"/>
              <a:gd name="connsiteX27" fmla="*/ 3529574 w 3824954"/>
              <a:gd name="connsiteY27" fmla="*/ 1580827 h 3448373"/>
              <a:gd name="connsiteX28" fmla="*/ 3545073 w 3824954"/>
              <a:gd name="connsiteY28" fmla="*/ 1534332 h 3448373"/>
              <a:gd name="connsiteX29" fmla="*/ 3560571 w 3824954"/>
              <a:gd name="connsiteY29" fmla="*/ 1472339 h 3448373"/>
              <a:gd name="connsiteX30" fmla="*/ 3591568 w 3824954"/>
              <a:gd name="connsiteY30" fmla="*/ 1425844 h 3448373"/>
              <a:gd name="connsiteX31" fmla="*/ 3638063 w 3824954"/>
              <a:gd name="connsiteY31" fmla="*/ 1286359 h 3448373"/>
              <a:gd name="connsiteX32" fmla="*/ 3684557 w 3824954"/>
              <a:gd name="connsiteY32" fmla="*/ 1131376 h 3448373"/>
              <a:gd name="connsiteX33" fmla="*/ 3731052 w 3824954"/>
              <a:gd name="connsiteY33" fmla="*/ 1022888 h 3448373"/>
              <a:gd name="connsiteX34" fmla="*/ 3777547 w 3824954"/>
              <a:gd name="connsiteY34" fmla="*/ 914400 h 3448373"/>
              <a:gd name="connsiteX35" fmla="*/ 3777547 w 3824954"/>
              <a:gd name="connsiteY35" fmla="*/ 92990 h 3448373"/>
              <a:gd name="connsiteX36" fmla="*/ 3762049 w 3824954"/>
              <a:gd name="connsiteY36" fmla="*/ 46495 h 3448373"/>
              <a:gd name="connsiteX37" fmla="*/ 3700056 w 3824954"/>
              <a:gd name="connsiteY37" fmla="*/ 30997 h 3448373"/>
              <a:gd name="connsiteX38" fmla="*/ 3622564 w 3824954"/>
              <a:gd name="connsiteY38" fmla="*/ 0 h 3448373"/>
              <a:gd name="connsiteX39" fmla="*/ 3111120 w 3824954"/>
              <a:gd name="connsiteY39" fmla="*/ 30997 h 3448373"/>
              <a:gd name="connsiteX40" fmla="*/ 3018130 w 3824954"/>
              <a:gd name="connsiteY40" fmla="*/ 61993 h 3448373"/>
              <a:gd name="connsiteX41" fmla="*/ 2971635 w 3824954"/>
              <a:gd name="connsiteY41" fmla="*/ 92990 h 3448373"/>
              <a:gd name="connsiteX42" fmla="*/ 2909642 w 3824954"/>
              <a:gd name="connsiteY42" fmla="*/ 185980 h 3448373"/>
              <a:gd name="connsiteX43" fmla="*/ 2863147 w 3824954"/>
              <a:gd name="connsiteY43" fmla="*/ 232475 h 3448373"/>
              <a:gd name="connsiteX44" fmla="*/ 2801154 w 3824954"/>
              <a:gd name="connsiteY44" fmla="*/ 309966 h 3448373"/>
              <a:gd name="connsiteX45" fmla="*/ 2770157 w 3824954"/>
              <a:gd name="connsiteY45" fmla="*/ 356461 h 3448373"/>
              <a:gd name="connsiteX46" fmla="*/ 2677168 w 3824954"/>
              <a:gd name="connsiteY46" fmla="*/ 449451 h 3448373"/>
              <a:gd name="connsiteX47" fmla="*/ 2630673 w 3824954"/>
              <a:gd name="connsiteY47" fmla="*/ 542441 h 3448373"/>
              <a:gd name="connsiteX48" fmla="*/ 2615174 w 3824954"/>
              <a:gd name="connsiteY48" fmla="*/ 588936 h 3448373"/>
              <a:gd name="connsiteX49" fmla="*/ 2568679 w 3824954"/>
              <a:gd name="connsiteY49" fmla="*/ 604434 h 3448373"/>
              <a:gd name="connsiteX50" fmla="*/ 2491188 w 3824954"/>
              <a:gd name="connsiteY50" fmla="*/ 712922 h 3448373"/>
              <a:gd name="connsiteX51" fmla="*/ 2398198 w 3824954"/>
              <a:gd name="connsiteY51" fmla="*/ 805912 h 3448373"/>
              <a:gd name="connsiteX52" fmla="*/ 2289710 w 3824954"/>
              <a:gd name="connsiteY52" fmla="*/ 867905 h 3448373"/>
              <a:gd name="connsiteX53" fmla="*/ 2196720 w 3824954"/>
              <a:gd name="connsiteY53" fmla="*/ 929898 h 3448373"/>
              <a:gd name="connsiteX54" fmla="*/ 2103730 w 3824954"/>
              <a:gd name="connsiteY54" fmla="*/ 960895 h 3448373"/>
              <a:gd name="connsiteX55" fmla="*/ 2057235 w 3824954"/>
              <a:gd name="connsiteY55" fmla="*/ 991892 h 3448373"/>
              <a:gd name="connsiteX56" fmla="*/ 2010740 w 3824954"/>
              <a:gd name="connsiteY56" fmla="*/ 1007390 h 3448373"/>
              <a:gd name="connsiteX57" fmla="*/ 1224136 w 3824954"/>
              <a:gd name="connsiteY57" fmla="*/ 379413 h 3448373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2057235 w 3824954"/>
              <a:gd name="connsiteY55" fmla="*/ 991892 h 3378630"/>
              <a:gd name="connsiteX56" fmla="*/ 2010740 w 3824954"/>
              <a:gd name="connsiteY56" fmla="*/ 1007390 h 3378630"/>
              <a:gd name="connsiteX57" fmla="*/ 1224136 w 3824954"/>
              <a:gd name="connsiteY57" fmla="*/ 379413 h 3378630"/>
              <a:gd name="connsiteX0" fmla="*/ 1224136 w 3824954"/>
              <a:gd name="connsiteY0" fmla="*/ 379413 h 3398493"/>
              <a:gd name="connsiteX1" fmla="*/ 584896 w 3824954"/>
              <a:gd name="connsiteY1" fmla="*/ 1844298 h 3398493"/>
              <a:gd name="connsiteX2" fmla="*/ 0 w 3824954"/>
              <a:gd name="connsiteY2" fmla="*/ 1819573 h 3398493"/>
              <a:gd name="connsiteX3" fmla="*/ 792088 w 3824954"/>
              <a:gd name="connsiteY3" fmla="*/ 3115717 h 3398493"/>
              <a:gd name="connsiteX4" fmla="*/ 1224136 w 3824954"/>
              <a:gd name="connsiteY4" fmla="*/ 3331741 h 3398493"/>
              <a:gd name="connsiteX5" fmla="*/ 1545791 w 3824954"/>
              <a:gd name="connsiteY5" fmla="*/ 3363132 h 3398493"/>
              <a:gd name="connsiteX6" fmla="*/ 1995242 w 3824954"/>
              <a:gd name="connsiteY6" fmla="*/ 3363132 h 3398493"/>
              <a:gd name="connsiteX7" fmla="*/ 2320707 w 3824954"/>
              <a:gd name="connsiteY7" fmla="*/ 3347634 h 3398493"/>
              <a:gd name="connsiteX8" fmla="*/ 2770157 w 3824954"/>
              <a:gd name="connsiteY8" fmla="*/ 3332136 h 3398493"/>
              <a:gd name="connsiteX9" fmla="*/ 2816652 w 3824954"/>
              <a:gd name="connsiteY9" fmla="*/ 3301139 h 3398493"/>
              <a:gd name="connsiteX10" fmla="*/ 2863147 w 3824954"/>
              <a:gd name="connsiteY10" fmla="*/ 3285641 h 3398493"/>
              <a:gd name="connsiteX11" fmla="*/ 2940639 w 3824954"/>
              <a:gd name="connsiteY11" fmla="*/ 3223648 h 3398493"/>
              <a:gd name="connsiteX12" fmla="*/ 2971635 w 3824954"/>
              <a:gd name="connsiteY12" fmla="*/ 3177153 h 3398493"/>
              <a:gd name="connsiteX13" fmla="*/ 3018130 w 3824954"/>
              <a:gd name="connsiteY13" fmla="*/ 3146156 h 3398493"/>
              <a:gd name="connsiteX14" fmla="*/ 3080124 w 3824954"/>
              <a:gd name="connsiteY14" fmla="*/ 3084163 h 3398493"/>
              <a:gd name="connsiteX15" fmla="*/ 3126618 w 3824954"/>
              <a:gd name="connsiteY15" fmla="*/ 3053166 h 3398493"/>
              <a:gd name="connsiteX16" fmla="*/ 3142117 w 3824954"/>
              <a:gd name="connsiteY16" fmla="*/ 3006671 h 3398493"/>
              <a:gd name="connsiteX17" fmla="*/ 3188612 w 3824954"/>
              <a:gd name="connsiteY17" fmla="*/ 2913681 h 3398493"/>
              <a:gd name="connsiteX18" fmla="*/ 3204110 w 3824954"/>
              <a:gd name="connsiteY18" fmla="*/ 2820692 h 3398493"/>
              <a:gd name="connsiteX19" fmla="*/ 3219608 w 3824954"/>
              <a:gd name="connsiteY19" fmla="*/ 2774197 h 3398493"/>
              <a:gd name="connsiteX20" fmla="*/ 3235107 w 3824954"/>
              <a:gd name="connsiteY20" fmla="*/ 2681207 h 3398493"/>
              <a:gd name="connsiteX21" fmla="*/ 3250605 w 3824954"/>
              <a:gd name="connsiteY21" fmla="*/ 2603715 h 3398493"/>
              <a:gd name="connsiteX22" fmla="*/ 3281601 w 3824954"/>
              <a:gd name="connsiteY22" fmla="*/ 2417736 h 3398493"/>
              <a:gd name="connsiteX23" fmla="*/ 3328096 w 3824954"/>
              <a:gd name="connsiteY23" fmla="*/ 2262753 h 3398493"/>
              <a:gd name="connsiteX24" fmla="*/ 3405588 w 3824954"/>
              <a:gd name="connsiteY24" fmla="*/ 1968285 h 3398493"/>
              <a:gd name="connsiteX25" fmla="*/ 3421086 w 3824954"/>
              <a:gd name="connsiteY25" fmla="*/ 1875295 h 3398493"/>
              <a:gd name="connsiteX26" fmla="*/ 3483079 w 3824954"/>
              <a:gd name="connsiteY26" fmla="*/ 1720312 h 3398493"/>
              <a:gd name="connsiteX27" fmla="*/ 3529574 w 3824954"/>
              <a:gd name="connsiteY27" fmla="*/ 1580827 h 3398493"/>
              <a:gd name="connsiteX28" fmla="*/ 3545073 w 3824954"/>
              <a:gd name="connsiteY28" fmla="*/ 1534332 h 3398493"/>
              <a:gd name="connsiteX29" fmla="*/ 3560571 w 3824954"/>
              <a:gd name="connsiteY29" fmla="*/ 1472339 h 3398493"/>
              <a:gd name="connsiteX30" fmla="*/ 3591568 w 3824954"/>
              <a:gd name="connsiteY30" fmla="*/ 1425844 h 3398493"/>
              <a:gd name="connsiteX31" fmla="*/ 3638063 w 3824954"/>
              <a:gd name="connsiteY31" fmla="*/ 1286359 h 3398493"/>
              <a:gd name="connsiteX32" fmla="*/ 3684557 w 3824954"/>
              <a:gd name="connsiteY32" fmla="*/ 1131376 h 3398493"/>
              <a:gd name="connsiteX33" fmla="*/ 3731052 w 3824954"/>
              <a:gd name="connsiteY33" fmla="*/ 1022888 h 3398493"/>
              <a:gd name="connsiteX34" fmla="*/ 3777547 w 3824954"/>
              <a:gd name="connsiteY34" fmla="*/ 914400 h 3398493"/>
              <a:gd name="connsiteX35" fmla="*/ 3777547 w 3824954"/>
              <a:gd name="connsiteY35" fmla="*/ 92990 h 3398493"/>
              <a:gd name="connsiteX36" fmla="*/ 3762049 w 3824954"/>
              <a:gd name="connsiteY36" fmla="*/ 46495 h 3398493"/>
              <a:gd name="connsiteX37" fmla="*/ 3700056 w 3824954"/>
              <a:gd name="connsiteY37" fmla="*/ 30997 h 3398493"/>
              <a:gd name="connsiteX38" fmla="*/ 3622564 w 3824954"/>
              <a:gd name="connsiteY38" fmla="*/ 0 h 3398493"/>
              <a:gd name="connsiteX39" fmla="*/ 3111120 w 3824954"/>
              <a:gd name="connsiteY39" fmla="*/ 30997 h 3398493"/>
              <a:gd name="connsiteX40" fmla="*/ 3018130 w 3824954"/>
              <a:gd name="connsiteY40" fmla="*/ 61993 h 3398493"/>
              <a:gd name="connsiteX41" fmla="*/ 2971635 w 3824954"/>
              <a:gd name="connsiteY41" fmla="*/ 92990 h 3398493"/>
              <a:gd name="connsiteX42" fmla="*/ 2909642 w 3824954"/>
              <a:gd name="connsiteY42" fmla="*/ 185980 h 3398493"/>
              <a:gd name="connsiteX43" fmla="*/ 2863147 w 3824954"/>
              <a:gd name="connsiteY43" fmla="*/ 232475 h 3398493"/>
              <a:gd name="connsiteX44" fmla="*/ 2801154 w 3824954"/>
              <a:gd name="connsiteY44" fmla="*/ 309966 h 3398493"/>
              <a:gd name="connsiteX45" fmla="*/ 2770157 w 3824954"/>
              <a:gd name="connsiteY45" fmla="*/ 356461 h 3398493"/>
              <a:gd name="connsiteX46" fmla="*/ 2677168 w 3824954"/>
              <a:gd name="connsiteY46" fmla="*/ 449451 h 3398493"/>
              <a:gd name="connsiteX47" fmla="*/ 2630673 w 3824954"/>
              <a:gd name="connsiteY47" fmla="*/ 542441 h 3398493"/>
              <a:gd name="connsiteX48" fmla="*/ 2615174 w 3824954"/>
              <a:gd name="connsiteY48" fmla="*/ 588936 h 3398493"/>
              <a:gd name="connsiteX49" fmla="*/ 2568679 w 3824954"/>
              <a:gd name="connsiteY49" fmla="*/ 604434 h 3398493"/>
              <a:gd name="connsiteX50" fmla="*/ 2491188 w 3824954"/>
              <a:gd name="connsiteY50" fmla="*/ 712922 h 3398493"/>
              <a:gd name="connsiteX51" fmla="*/ 2398198 w 3824954"/>
              <a:gd name="connsiteY51" fmla="*/ 805912 h 3398493"/>
              <a:gd name="connsiteX52" fmla="*/ 2289710 w 3824954"/>
              <a:gd name="connsiteY52" fmla="*/ 867905 h 3398493"/>
              <a:gd name="connsiteX53" fmla="*/ 2196720 w 3824954"/>
              <a:gd name="connsiteY53" fmla="*/ 929898 h 3398493"/>
              <a:gd name="connsiteX54" fmla="*/ 2103730 w 3824954"/>
              <a:gd name="connsiteY54" fmla="*/ 960895 h 3398493"/>
              <a:gd name="connsiteX55" fmla="*/ 2057235 w 3824954"/>
              <a:gd name="connsiteY55" fmla="*/ 991892 h 3398493"/>
              <a:gd name="connsiteX56" fmla="*/ 2010740 w 3824954"/>
              <a:gd name="connsiteY56" fmla="*/ 1007390 h 3398493"/>
              <a:gd name="connsiteX57" fmla="*/ 1224136 w 3824954"/>
              <a:gd name="connsiteY57" fmla="*/ 379413 h 3398493"/>
              <a:gd name="connsiteX0" fmla="*/ 1224136 w 3824954"/>
              <a:gd name="connsiteY0" fmla="*/ 379413 h 3398493"/>
              <a:gd name="connsiteX1" fmla="*/ 584896 w 3824954"/>
              <a:gd name="connsiteY1" fmla="*/ 1844298 h 3398493"/>
              <a:gd name="connsiteX2" fmla="*/ 0 w 3824954"/>
              <a:gd name="connsiteY2" fmla="*/ 1819573 h 3398493"/>
              <a:gd name="connsiteX3" fmla="*/ 792088 w 3824954"/>
              <a:gd name="connsiteY3" fmla="*/ 3115717 h 3398493"/>
              <a:gd name="connsiteX4" fmla="*/ 1224136 w 3824954"/>
              <a:gd name="connsiteY4" fmla="*/ 3331741 h 3398493"/>
              <a:gd name="connsiteX5" fmla="*/ 1545791 w 3824954"/>
              <a:gd name="connsiteY5" fmla="*/ 3363132 h 3398493"/>
              <a:gd name="connsiteX6" fmla="*/ 1995242 w 3824954"/>
              <a:gd name="connsiteY6" fmla="*/ 3363132 h 3398493"/>
              <a:gd name="connsiteX7" fmla="*/ 2320707 w 3824954"/>
              <a:gd name="connsiteY7" fmla="*/ 3347634 h 3398493"/>
              <a:gd name="connsiteX8" fmla="*/ 2770157 w 3824954"/>
              <a:gd name="connsiteY8" fmla="*/ 3332136 h 3398493"/>
              <a:gd name="connsiteX9" fmla="*/ 2816652 w 3824954"/>
              <a:gd name="connsiteY9" fmla="*/ 3301139 h 3398493"/>
              <a:gd name="connsiteX10" fmla="*/ 2863147 w 3824954"/>
              <a:gd name="connsiteY10" fmla="*/ 3285641 h 3398493"/>
              <a:gd name="connsiteX11" fmla="*/ 2940639 w 3824954"/>
              <a:gd name="connsiteY11" fmla="*/ 3223648 h 3398493"/>
              <a:gd name="connsiteX12" fmla="*/ 2971635 w 3824954"/>
              <a:gd name="connsiteY12" fmla="*/ 3177153 h 3398493"/>
              <a:gd name="connsiteX13" fmla="*/ 3018130 w 3824954"/>
              <a:gd name="connsiteY13" fmla="*/ 3146156 h 3398493"/>
              <a:gd name="connsiteX14" fmla="*/ 3080124 w 3824954"/>
              <a:gd name="connsiteY14" fmla="*/ 3084163 h 3398493"/>
              <a:gd name="connsiteX15" fmla="*/ 3126618 w 3824954"/>
              <a:gd name="connsiteY15" fmla="*/ 3053166 h 3398493"/>
              <a:gd name="connsiteX16" fmla="*/ 3142117 w 3824954"/>
              <a:gd name="connsiteY16" fmla="*/ 3006671 h 3398493"/>
              <a:gd name="connsiteX17" fmla="*/ 3188612 w 3824954"/>
              <a:gd name="connsiteY17" fmla="*/ 2913681 h 3398493"/>
              <a:gd name="connsiteX18" fmla="*/ 3204110 w 3824954"/>
              <a:gd name="connsiteY18" fmla="*/ 2820692 h 3398493"/>
              <a:gd name="connsiteX19" fmla="*/ 3219608 w 3824954"/>
              <a:gd name="connsiteY19" fmla="*/ 2774197 h 3398493"/>
              <a:gd name="connsiteX20" fmla="*/ 3235107 w 3824954"/>
              <a:gd name="connsiteY20" fmla="*/ 2681207 h 3398493"/>
              <a:gd name="connsiteX21" fmla="*/ 3250605 w 3824954"/>
              <a:gd name="connsiteY21" fmla="*/ 2603715 h 3398493"/>
              <a:gd name="connsiteX22" fmla="*/ 3281601 w 3824954"/>
              <a:gd name="connsiteY22" fmla="*/ 2417736 h 3398493"/>
              <a:gd name="connsiteX23" fmla="*/ 3328096 w 3824954"/>
              <a:gd name="connsiteY23" fmla="*/ 2262753 h 3398493"/>
              <a:gd name="connsiteX24" fmla="*/ 3405588 w 3824954"/>
              <a:gd name="connsiteY24" fmla="*/ 1968285 h 3398493"/>
              <a:gd name="connsiteX25" fmla="*/ 3421086 w 3824954"/>
              <a:gd name="connsiteY25" fmla="*/ 1875295 h 3398493"/>
              <a:gd name="connsiteX26" fmla="*/ 3483079 w 3824954"/>
              <a:gd name="connsiteY26" fmla="*/ 1720312 h 3398493"/>
              <a:gd name="connsiteX27" fmla="*/ 3529574 w 3824954"/>
              <a:gd name="connsiteY27" fmla="*/ 1580827 h 3398493"/>
              <a:gd name="connsiteX28" fmla="*/ 3545073 w 3824954"/>
              <a:gd name="connsiteY28" fmla="*/ 1534332 h 3398493"/>
              <a:gd name="connsiteX29" fmla="*/ 3560571 w 3824954"/>
              <a:gd name="connsiteY29" fmla="*/ 1472339 h 3398493"/>
              <a:gd name="connsiteX30" fmla="*/ 3591568 w 3824954"/>
              <a:gd name="connsiteY30" fmla="*/ 1425844 h 3398493"/>
              <a:gd name="connsiteX31" fmla="*/ 3638063 w 3824954"/>
              <a:gd name="connsiteY31" fmla="*/ 1286359 h 3398493"/>
              <a:gd name="connsiteX32" fmla="*/ 3684557 w 3824954"/>
              <a:gd name="connsiteY32" fmla="*/ 1131376 h 3398493"/>
              <a:gd name="connsiteX33" fmla="*/ 3731052 w 3824954"/>
              <a:gd name="connsiteY33" fmla="*/ 1022888 h 3398493"/>
              <a:gd name="connsiteX34" fmla="*/ 3777547 w 3824954"/>
              <a:gd name="connsiteY34" fmla="*/ 914400 h 3398493"/>
              <a:gd name="connsiteX35" fmla="*/ 3777547 w 3824954"/>
              <a:gd name="connsiteY35" fmla="*/ 92990 h 3398493"/>
              <a:gd name="connsiteX36" fmla="*/ 3762049 w 3824954"/>
              <a:gd name="connsiteY36" fmla="*/ 46495 h 3398493"/>
              <a:gd name="connsiteX37" fmla="*/ 3700056 w 3824954"/>
              <a:gd name="connsiteY37" fmla="*/ 30997 h 3398493"/>
              <a:gd name="connsiteX38" fmla="*/ 3622564 w 3824954"/>
              <a:gd name="connsiteY38" fmla="*/ 0 h 3398493"/>
              <a:gd name="connsiteX39" fmla="*/ 3111120 w 3824954"/>
              <a:gd name="connsiteY39" fmla="*/ 30997 h 3398493"/>
              <a:gd name="connsiteX40" fmla="*/ 3018130 w 3824954"/>
              <a:gd name="connsiteY40" fmla="*/ 61993 h 3398493"/>
              <a:gd name="connsiteX41" fmla="*/ 2971635 w 3824954"/>
              <a:gd name="connsiteY41" fmla="*/ 92990 h 3398493"/>
              <a:gd name="connsiteX42" fmla="*/ 2909642 w 3824954"/>
              <a:gd name="connsiteY42" fmla="*/ 185980 h 3398493"/>
              <a:gd name="connsiteX43" fmla="*/ 2863147 w 3824954"/>
              <a:gd name="connsiteY43" fmla="*/ 232475 h 3398493"/>
              <a:gd name="connsiteX44" fmla="*/ 2801154 w 3824954"/>
              <a:gd name="connsiteY44" fmla="*/ 309966 h 3398493"/>
              <a:gd name="connsiteX45" fmla="*/ 2770157 w 3824954"/>
              <a:gd name="connsiteY45" fmla="*/ 356461 h 3398493"/>
              <a:gd name="connsiteX46" fmla="*/ 2677168 w 3824954"/>
              <a:gd name="connsiteY46" fmla="*/ 449451 h 3398493"/>
              <a:gd name="connsiteX47" fmla="*/ 2630673 w 3824954"/>
              <a:gd name="connsiteY47" fmla="*/ 542441 h 3398493"/>
              <a:gd name="connsiteX48" fmla="*/ 2615174 w 3824954"/>
              <a:gd name="connsiteY48" fmla="*/ 588936 h 3398493"/>
              <a:gd name="connsiteX49" fmla="*/ 2568679 w 3824954"/>
              <a:gd name="connsiteY49" fmla="*/ 604434 h 3398493"/>
              <a:gd name="connsiteX50" fmla="*/ 2491188 w 3824954"/>
              <a:gd name="connsiteY50" fmla="*/ 712922 h 3398493"/>
              <a:gd name="connsiteX51" fmla="*/ 2398198 w 3824954"/>
              <a:gd name="connsiteY51" fmla="*/ 805912 h 3398493"/>
              <a:gd name="connsiteX52" fmla="*/ 2289710 w 3824954"/>
              <a:gd name="connsiteY52" fmla="*/ 867905 h 3398493"/>
              <a:gd name="connsiteX53" fmla="*/ 2196720 w 3824954"/>
              <a:gd name="connsiteY53" fmla="*/ 929898 h 3398493"/>
              <a:gd name="connsiteX54" fmla="*/ 2103730 w 3824954"/>
              <a:gd name="connsiteY54" fmla="*/ 960895 h 3398493"/>
              <a:gd name="connsiteX55" fmla="*/ 2057235 w 3824954"/>
              <a:gd name="connsiteY55" fmla="*/ 991892 h 3398493"/>
              <a:gd name="connsiteX56" fmla="*/ 2010740 w 3824954"/>
              <a:gd name="connsiteY56" fmla="*/ 1007390 h 3398493"/>
              <a:gd name="connsiteX57" fmla="*/ 1224136 w 3824954"/>
              <a:gd name="connsiteY57" fmla="*/ 379413 h 3398493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2057235 w 3824954"/>
              <a:gd name="connsiteY55" fmla="*/ 991892 h 3378630"/>
              <a:gd name="connsiteX56" fmla="*/ 2010740 w 3824954"/>
              <a:gd name="connsiteY56" fmla="*/ 1007390 h 3378630"/>
              <a:gd name="connsiteX57" fmla="*/ 1224136 w 3824954"/>
              <a:gd name="connsiteY57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2057235 w 3824954"/>
              <a:gd name="connsiteY55" fmla="*/ 991892 h 3378630"/>
              <a:gd name="connsiteX56" fmla="*/ 1728192 w 3824954"/>
              <a:gd name="connsiteY56" fmla="*/ 955477 h 3378630"/>
              <a:gd name="connsiteX57" fmla="*/ 1224136 w 3824954"/>
              <a:gd name="connsiteY57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96720 w 3824954"/>
              <a:gd name="connsiteY53" fmla="*/ 929898 h 3378630"/>
              <a:gd name="connsiteX54" fmla="*/ 2103730 w 3824954"/>
              <a:gd name="connsiteY54" fmla="*/ 960895 h 3378630"/>
              <a:gd name="connsiteX55" fmla="*/ 1728192 w 3824954"/>
              <a:gd name="connsiteY55" fmla="*/ 955477 h 3378630"/>
              <a:gd name="connsiteX56" fmla="*/ 1224136 w 3824954"/>
              <a:gd name="connsiteY56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03730 w 3824954"/>
              <a:gd name="connsiteY53" fmla="*/ 960895 h 3378630"/>
              <a:gd name="connsiteX54" fmla="*/ 1728192 w 3824954"/>
              <a:gd name="connsiteY54" fmla="*/ 955477 h 3378630"/>
              <a:gd name="connsiteX55" fmla="*/ 1224136 w 3824954"/>
              <a:gd name="connsiteY55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398198 w 3824954"/>
              <a:gd name="connsiteY51" fmla="*/ 805912 h 3378630"/>
              <a:gd name="connsiteX52" fmla="*/ 2289710 w 3824954"/>
              <a:gd name="connsiteY52" fmla="*/ 867905 h 3378630"/>
              <a:gd name="connsiteX53" fmla="*/ 2103730 w 3824954"/>
              <a:gd name="connsiteY53" fmla="*/ 960895 h 3378630"/>
              <a:gd name="connsiteX54" fmla="*/ 1728192 w 3824954"/>
              <a:gd name="connsiteY54" fmla="*/ 955477 h 3378630"/>
              <a:gd name="connsiteX55" fmla="*/ 1224136 w 3824954"/>
              <a:gd name="connsiteY55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568679 w 3824954"/>
              <a:gd name="connsiteY49" fmla="*/ 604434 h 3378630"/>
              <a:gd name="connsiteX50" fmla="*/ 2491188 w 3824954"/>
              <a:gd name="connsiteY50" fmla="*/ 712922 h 3378630"/>
              <a:gd name="connsiteX51" fmla="*/ 2289710 w 3824954"/>
              <a:gd name="connsiteY51" fmla="*/ 867905 h 3378630"/>
              <a:gd name="connsiteX52" fmla="*/ 2103730 w 3824954"/>
              <a:gd name="connsiteY52" fmla="*/ 960895 h 3378630"/>
              <a:gd name="connsiteX53" fmla="*/ 1728192 w 3824954"/>
              <a:gd name="connsiteY53" fmla="*/ 955477 h 3378630"/>
              <a:gd name="connsiteX54" fmla="*/ 1224136 w 3824954"/>
              <a:gd name="connsiteY54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615174 w 3824954"/>
              <a:gd name="connsiteY48" fmla="*/ 588936 h 3378630"/>
              <a:gd name="connsiteX49" fmla="*/ 2491188 w 3824954"/>
              <a:gd name="connsiteY49" fmla="*/ 712922 h 3378630"/>
              <a:gd name="connsiteX50" fmla="*/ 2289710 w 3824954"/>
              <a:gd name="connsiteY50" fmla="*/ 867905 h 3378630"/>
              <a:gd name="connsiteX51" fmla="*/ 2103730 w 3824954"/>
              <a:gd name="connsiteY51" fmla="*/ 960895 h 3378630"/>
              <a:gd name="connsiteX52" fmla="*/ 1728192 w 3824954"/>
              <a:gd name="connsiteY52" fmla="*/ 955477 h 3378630"/>
              <a:gd name="connsiteX53" fmla="*/ 1224136 w 3824954"/>
              <a:gd name="connsiteY53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630673 w 3824954"/>
              <a:gd name="connsiteY47" fmla="*/ 542441 h 3378630"/>
              <a:gd name="connsiteX48" fmla="*/ 2491188 w 3824954"/>
              <a:gd name="connsiteY48" fmla="*/ 712922 h 3378630"/>
              <a:gd name="connsiteX49" fmla="*/ 2289710 w 3824954"/>
              <a:gd name="connsiteY49" fmla="*/ 867905 h 3378630"/>
              <a:gd name="connsiteX50" fmla="*/ 2103730 w 3824954"/>
              <a:gd name="connsiteY50" fmla="*/ 960895 h 3378630"/>
              <a:gd name="connsiteX51" fmla="*/ 1728192 w 3824954"/>
              <a:gd name="connsiteY51" fmla="*/ 955477 h 3378630"/>
              <a:gd name="connsiteX52" fmla="*/ 1224136 w 3824954"/>
              <a:gd name="connsiteY52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770157 w 3824954"/>
              <a:gd name="connsiteY45" fmla="*/ 356461 h 3378630"/>
              <a:gd name="connsiteX46" fmla="*/ 2677168 w 3824954"/>
              <a:gd name="connsiteY46" fmla="*/ 449451 h 3378630"/>
              <a:gd name="connsiteX47" fmla="*/ 2491188 w 3824954"/>
              <a:gd name="connsiteY47" fmla="*/ 712922 h 3378630"/>
              <a:gd name="connsiteX48" fmla="*/ 2289710 w 3824954"/>
              <a:gd name="connsiteY48" fmla="*/ 867905 h 3378630"/>
              <a:gd name="connsiteX49" fmla="*/ 2103730 w 3824954"/>
              <a:gd name="connsiteY49" fmla="*/ 960895 h 3378630"/>
              <a:gd name="connsiteX50" fmla="*/ 1728192 w 3824954"/>
              <a:gd name="connsiteY50" fmla="*/ 955477 h 3378630"/>
              <a:gd name="connsiteX51" fmla="*/ 1224136 w 3824954"/>
              <a:gd name="connsiteY51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63147 w 3824954"/>
              <a:gd name="connsiteY43" fmla="*/ 232475 h 3378630"/>
              <a:gd name="connsiteX44" fmla="*/ 2801154 w 3824954"/>
              <a:gd name="connsiteY44" fmla="*/ 309966 h 3378630"/>
              <a:gd name="connsiteX45" fmla="*/ 2677168 w 3824954"/>
              <a:gd name="connsiteY45" fmla="*/ 449451 h 3378630"/>
              <a:gd name="connsiteX46" fmla="*/ 2491188 w 3824954"/>
              <a:gd name="connsiteY46" fmla="*/ 712922 h 3378630"/>
              <a:gd name="connsiteX47" fmla="*/ 2289710 w 3824954"/>
              <a:gd name="connsiteY47" fmla="*/ 867905 h 3378630"/>
              <a:gd name="connsiteX48" fmla="*/ 2103730 w 3824954"/>
              <a:gd name="connsiteY48" fmla="*/ 960895 h 3378630"/>
              <a:gd name="connsiteX49" fmla="*/ 1728192 w 3824954"/>
              <a:gd name="connsiteY49" fmla="*/ 955477 h 3378630"/>
              <a:gd name="connsiteX50" fmla="*/ 1224136 w 3824954"/>
              <a:gd name="connsiteY50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71635 w 3824954"/>
              <a:gd name="connsiteY41" fmla="*/ 92990 h 3378630"/>
              <a:gd name="connsiteX42" fmla="*/ 2909642 w 3824954"/>
              <a:gd name="connsiteY42" fmla="*/ 185980 h 3378630"/>
              <a:gd name="connsiteX43" fmla="*/ 2801154 w 3824954"/>
              <a:gd name="connsiteY43" fmla="*/ 309966 h 3378630"/>
              <a:gd name="connsiteX44" fmla="*/ 2677168 w 3824954"/>
              <a:gd name="connsiteY44" fmla="*/ 449451 h 3378630"/>
              <a:gd name="connsiteX45" fmla="*/ 2491188 w 3824954"/>
              <a:gd name="connsiteY45" fmla="*/ 712922 h 3378630"/>
              <a:gd name="connsiteX46" fmla="*/ 2289710 w 3824954"/>
              <a:gd name="connsiteY46" fmla="*/ 867905 h 3378630"/>
              <a:gd name="connsiteX47" fmla="*/ 2103730 w 3824954"/>
              <a:gd name="connsiteY47" fmla="*/ 960895 h 3378630"/>
              <a:gd name="connsiteX48" fmla="*/ 1728192 w 3824954"/>
              <a:gd name="connsiteY48" fmla="*/ 955477 h 3378630"/>
              <a:gd name="connsiteX49" fmla="*/ 1224136 w 3824954"/>
              <a:gd name="connsiteY49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3018130 w 3824954"/>
              <a:gd name="connsiteY40" fmla="*/ 61993 h 3378630"/>
              <a:gd name="connsiteX41" fmla="*/ 2909642 w 3824954"/>
              <a:gd name="connsiteY41" fmla="*/ 185980 h 3378630"/>
              <a:gd name="connsiteX42" fmla="*/ 2801154 w 3824954"/>
              <a:gd name="connsiteY42" fmla="*/ 309966 h 3378630"/>
              <a:gd name="connsiteX43" fmla="*/ 2677168 w 3824954"/>
              <a:gd name="connsiteY43" fmla="*/ 449451 h 3378630"/>
              <a:gd name="connsiteX44" fmla="*/ 2491188 w 3824954"/>
              <a:gd name="connsiteY44" fmla="*/ 712922 h 3378630"/>
              <a:gd name="connsiteX45" fmla="*/ 2289710 w 3824954"/>
              <a:gd name="connsiteY45" fmla="*/ 867905 h 3378630"/>
              <a:gd name="connsiteX46" fmla="*/ 2103730 w 3824954"/>
              <a:gd name="connsiteY46" fmla="*/ 960895 h 3378630"/>
              <a:gd name="connsiteX47" fmla="*/ 1728192 w 3824954"/>
              <a:gd name="connsiteY47" fmla="*/ 955477 h 3378630"/>
              <a:gd name="connsiteX48" fmla="*/ 1224136 w 3824954"/>
              <a:gd name="connsiteY48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700056 w 3824954"/>
              <a:gd name="connsiteY37" fmla="*/ 30997 h 3378630"/>
              <a:gd name="connsiteX38" fmla="*/ 3622564 w 3824954"/>
              <a:gd name="connsiteY38" fmla="*/ 0 h 3378630"/>
              <a:gd name="connsiteX39" fmla="*/ 3111120 w 3824954"/>
              <a:gd name="connsiteY39" fmla="*/ 30997 h 3378630"/>
              <a:gd name="connsiteX40" fmla="*/ 2909642 w 3824954"/>
              <a:gd name="connsiteY40" fmla="*/ 185980 h 3378630"/>
              <a:gd name="connsiteX41" fmla="*/ 2801154 w 3824954"/>
              <a:gd name="connsiteY41" fmla="*/ 309966 h 3378630"/>
              <a:gd name="connsiteX42" fmla="*/ 2677168 w 3824954"/>
              <a:gd name="connsiteY42" fmla="*/ 449451 h 3378630"/>
              <a:gd name="connsiteX43" fmla="*/ 2491188 w 3824954"/>
              <a:gd name="connsiteY43" fmla="*/ 712922 h 3378630"/>
              <a:gd name="connsiteX44" fmla="*/ 2289710 w 3824954"/>
              <a:gd name="connsiteY44" fmla="*/ 867905 h 3378630"/>
              <a:gd name="connsiteX45" fmla="*/ 2103730 w 3824954"/>
              <a:gd name="connsiteY45" fmla="*/ 960895 h 3378630"/>
              <a:gd name="connsiteX46" fmla="*/ 1728192 w 3824954"/>
              <a:gd name="connsiteY46" fmla="*/ 955477 h 3378630"/>
              <a:gd name="connsiteX47" fmla="*/ 1224136 w 3824954"/>
              <a:gd name="connsiteY47" fmla="*/ 379413 h 3378630"/>
              <a:gd name="connsiteX0" fmla="*/ 1224136 w 3824954"/>
              <a:gd name="connsiteY0" fmla="*/ 379413 h 3378630"/>
              <a:gd name="connsiteX1" fmla="*/ 584896 w 3824954"/>
              <a:gd name="connsiteY1" fmla="*/ 1844298 h 3378630"/>
              <a:gd name="connsiteX2" fmla="*/ 0 w 3824954"/>
              <a:gd name="connsiteY2" fmla="*/ 1819573 h 3378630"/>
              <a:gd name="connsiteX3" fmla="*/ 792088 w 3824954"/>
              <a:gd name="connsiteY3" fmla="*/ 3115717 h 3378630"/>
              <a:gd name="connsiteX4" fmla="*/ 1224136 w 3824954"/>
              <a:gd name="connsiteY4" fmla="*/ 3331741 h 3378630"/>
              <a:gd name="connsiteX5" fmla="*/ 1545791 w 3824954"/>
              <a:gd name="connsiteY5" fmla="*/ 3363132 h 3378630"/>
              <a:gd name="connsiteX6" fmla="*/ 1995242 w 3824954"/>
              <a:gd name="connsiteY6" fmla="*/ 3363132 h 3378630"/>
              <a:gd name="connsiteX7" fmla="*/ 2320707 w 3824954"/>
              <a:gd name="connsiteY7" fmla="*/ 3347634 h 3378630"/>
              <a:gd name="connsiteX8" fmla="*/ 2770157 w 3824954"/>
              <a:gd name="connsiteY8" fmla="*/ 3332136 h 3378630"/>
              <a:gd name="connsiteX9" fmla="*/ 2816652 w 3824954"/>
              <a:gd name="connsiteY9" fmla="*/ 3301139 h 3378630"/>
              <a:gd name="connsiteX10" fmla="*/ 2863147 w 3824954"/>
              <a:gd name="connsiteY10" fmla="*/ 3285641 h 3378630"/>
              <a:gd name="connsiteX11" fmla="*/ 2940639 w 3824954"/>
              <a:gd name="connsiteY11" fmla="*/ 3223648 h 3378630"/>
              <a:gd name="connsiteX12" fmla="*/ 2971635 w 3824954"/>
              <a:gd name="connsiteY12" fmla="*/ 3177153 h 3378630"/>
              <a:gd name="connsiteX13" fmla="*/ 3018130 w 3824954"/>
              <a:gd name="connsiteY13" fmla="*/ 3146156 h 3378630"/>
              <a:gd name="connsiteX14" fmla="*/ 3080124 w 3824954"/>
              <a:gd name="connsiteY14" fmla="*/ 3084163 h 3378630"/>
              <a:gd name="connsiteX15" fmla="*/ 3126618 w 3824954"/>
              <a:gd name="connsiteY15" fmla="*/ 3053166 h 3378630"/>
              <a:gd name="connsiteX16" fmla="*/ 3142117 w 3824954"/>
              <a:gd name="connsiteY16" fmla="*/ 3006671 h 3378630"/>
              <a:gd name="connsiteX17" fmla="*/ 3188612 w 3824954"/>
              <a:gd name="connsiteY17" fmla="*/ 2913681 h 3378630"/>
              <a:gd name="connsiteX18" fmla="*/ 3204110 w 3824954"/>
              <a:gd name="connsiteY18" fmla="*/ 2820692 h 3378630"/>
              <a:gd name="connsiteX19" fmla="*/ 3219608 w 3824954"/>
              <a:gd name="connsiteY19" fmla="*/ 2774197 h 3378630"/>
              <a:gd name="connsiteX20" fmla="*/ 3235107 w 3824954"/>
              <a:gd name="connsiteY20" fmla="*/ 2681207 h 3378630"/>
              <a:gd name="connsiteX21" fmla="*/ 3250605 w 3824954"/>
              <a:gd name="connsiteY21" fmla="*/ 2603715 h 3378630"/>
              <a:gd name="connsiteX22" fmla="*/ 3281601 w 3824954"/>
              <a:gd name="connsiteY22" fmla="*/ 2417736 h 3378630"/>
              <a:gd name="connsiteX23" fmla="*/ 3328096 w 3824954"/>
              <a:gd name="connsiteY23" fmla="*/ 2262753 h 3378630"/>
              <a:gd name="connsiteX24" fmla="*/ 3405588 w 3824954"/>
              <a:gd name="connsiteY24" fmla="*/ 1968285 h 3378630"/>
              <a:gd name="connsiteX25" fmla="*/ 3421086 w 3824954"/>
              <a:gd name="connsiteY25" fmla="*/ 1875295 h 3378630"/>
              <a:gd name="connsiteX26" fmla="*/ 3483079 w 3824954"/>
              <a:gd name="connsiteY26" fmla="*/ 1720312 h 3378630"/>
              <a:gd name="connsiteX27" fmla="*/ 3529574 w 3824954"/>
              <a:gd name="connsiteY27" fmla="*/ 1580827 h 3378630"/>
              <a:gd name="connsiteX28" fmla="*/ 3545073 w 3824954"/>
              <a:gd name="connsiteY28" fmla="*/ 1534332 h 3378630"/>
              <a:gd name="connsiteX29" fmla="*/ 3560571 w 3824954"/>
              <a:gd name="connsiteY29" fmla="*/ 1472339 h 3378630"/>
              <a:gd name="connsiteX30" fmla="*/ 3591568 w 3824954"/>
              <a:gd name="connsiteY30" fmla="*/ 1425844 h 3378630"/>
              <a:gd name="connsiteX31" fmla="*/ 3638063 w 3824954"/>
              <a:gd name="connsiteY31" fmla="*/ 1286359 h 3378630"/>
              <a:gd name="connsiteX32" fmla="*/ 3684557 w 3824954"/>
              <a:gd name="connsiteY32" fmla="*/ 1131376 h 3378630"/>
              <a:gd name="connsiteX33" fmla="*/ 3731052 w 3824954"/>
              <a:gd name="connsiteY33" fmla="*/ 1022888 h 3378630"/>
              <a:gd name="connsiteX34" fmla="*/ 3777547 w 3824954"/>
              <a:gd name="connsiteY34" fmla="*/ 914400 h 3378630"/>
              <a:gd name="connsiteX35" fmla="*/ 3777547 w 3824954"/>
              <a:gd name="connsiteY35" fmla="*/ 92990 h 3378630"/>
              <a:gd name="connsiteX36" fmla="*/ 3762049 w 3824954"/>
              <a:gd name="connsiteY36" fmla="*/ 46495 h 3378630"/>
              <a:gd name="connsiteX37" fmla="*/ 3622564 w 3824954"/>
              <a:gd name="connsiteY37" fmla="*/ 0 h 3378630"/>
              <a:gd name="connsiteX38" fmla="*/ 3111120 w 3824954"/>
              <a:gd name="connsiteY38" fmla="*/ 30997 h 3378630"/>
              <a:gd name="connsiteX39" fmla="*/ 2909642 w 3824954"/>
              <a:gd name="connsiteY39" fmla="*/ 185980 h 3378630"/>
              <a:gd name="connsiteX40" fmla="*/ 2801154 w 3824954"/>
              <a:gd name="connsiteY40" fmla="*/ 309966 h 3378630"/>
              <a:gd name="connsiteX41" fmla="*/ 2677168 w 3824954"/>
              <a:gd name="connsiteY41" fmla="*/ 449451 h 3378630"/>
              <a:gd name="connsiteX42" fmla="*/ 2491188 w 3824954"/>
              <a:gd name="connsiteY42" fmla="*/ 712922 h 3378630"/>
              <a:gd name="connsiteX43" fmla="*/ 2289710 w 3824954"/>
              <a:gd name="connsiteY43" fmla="*/ 867905 h 3378630"/>
              <a:gd name="connsiteX44" fmla="*/ 2103730 w 3824954"/>
              <a:gd name="connsiteY44" fmla="*/ 960895 h 3378630"/>
              <a:gd name="connsiteX45" fmla="*/ 1728192 w 3824954"/>
              <a:gd name="connsiteY45" fmla="*/ 955477 h 3378630"/>
              <a:gd name="connsiteX46" fmla="*/ 1224136 w 3824954"/>
              <a:gd name="connsiteY46" fmla="*/ 379413 h 3378630"/>
              <a:gd name="connsiteX0" fmla="*/ 1224136 w 3824954"/>
              <a:gd name="connsiteY0" fmla="*/ 438823 h 3438040"/>
              <a:gd name="connsiteX1" fmla="*/ 584896 w 3824954"/>
              <a:gd name="connsiteY1" fmla="*/ 1903708 h 3438040"/>
              <a:gd name="connsiteX2" fmla="*/ 0 w 3824954"/>
              <a:gd name="connsiteY2" fmla="*/ 1878983 h 3438040"/>
              <a:gd name="connsiteX3" fmla="*/ 792088 w 3824954"/>
              <a:gd name="connsiteY3" fmla="*/ 3175127 h 3438040"/>
              <a:gd name="connsiteX4" fmla="*/ 1224136 w 3824954"/>
              <a:gd name="connsiteY4" fmla="*/ 3391151 h 3438040"/>
              <a:gd name="connsiteX5" fmla="*/ 1545791 w 3824954"/>
              <a:gd name="connsiteY5" fmla="*/ 3422542 h 3438040"/>
              <a:gd name="connsiteX6" fmla="*/ 1995242 w 3824954"/>
              <a:gd name="connsiteY6" fmla="*/ 3422542 h 3438040"/>
              <a:gd name="connsiteX7" fmla="*/ 2320707 w 3824954"/>
              <a:gd name="connsiteY7" fmla="*/ 3407044 h 3438040"/>
              <a:gd name="connsiteX8" fmla="*/ 2770157 w 3824954"/>
              <a:gd name="connsiteY8" fmla="*/ 3391546 h 3438040"/>
              <a:gd name="connsiteX9" fmla="*/ 2816652 w 3824954"/>
              <a:gd name="connsiteY9" fmla="*/ 3360549 h 3438040"/>
              <a:gd name="connsiteX10" fmla="*/ 2863147 w 3824954"/>
              <a:gd name="connsiteY10" fmla="*/ 3345051 h 3438040"/>
              <a:gd name="connsiteX11" fmla="*/ 2940639 w 3824954"/>
              <a:gd name="connsiteY11" fmla="*/ 3283058 h 3438040"/>
              <a:gd name="connsiteX12" fmla="*/ 2971635 w 3824954"/>
              <a:gd name="connsiteY12" fmla="*/ 3236563 h 3438040"/>
              <a:gd name="connsiteX13" fmla="*/ 3018130 w 3824954"/>
              <a:gd name="connsiteY13" fmla="*/ 3205566 h 3438040"/>
              <a:gd name="connsiteX14" fmla="*/ 3080124 w 3824954"/>
              <a:gd name="connsiteY14" fmla="*/ 3143573 h 3438040"/>
              <a:gd name="connsiteX15" fmla="*/ 3126618 w 3824954"/>
              <a:gd name="connsiteY15" fmla="*/ 3112576 h 3438040"/>
              <a:gd name="connsiteX16" fmla="*/ 3142117 w 3824954"/>
              <a:gd name="connsiteY16" fmla="*/ 3066081 h 3438040"/>
              <a:gd name="connsiteX17" fmla="*/ 3188612 w 3824954"/>
              <a:gd name="connsiteY17" fmla="*/ 2973091 h 3438040"/>
              <a:gd name="connsiteX18" fmla="*/ 3204110 w 3824954"/>
              <a:gd name="connsiteY18" fmla="*/ 2880102 h 3438040"/>
              <a:gd name="connsiteX19" fmla="*/ 3219608 w 3824954"/>
              <a:gd name="connsiteY19" fmla="*/ 2833607 h 3438040"/>
              <a:gd name="connsiteX20" fmla="*/ 3235107 w 3824954"/>
              <a:gd name="connsiteY20" fmla="*/ 2740617 h 3438040"/>
              <a:gd name="connsiteX21" fmla="*/ 3250605 w 3824954"/>
              <a:gd name="connsiteY21" fmla="*/ 2663125 h 3438040"/>
              <a:gd name="connsiteX22" fmla="*/ 3281601 w 3824954"/>
              <a:gd name="connsiteY22" fmla="*/ 2477146 h 3438040"/>
              <a:gd name="connsiteX23" fmla="*/ 3328096 w 3824954"/>
              <a:gd name="connsiteY23" fmla="*/ 2322163 h 3438040"/>
              <a:gd name="connsiteX24" fmla="*/ 3405588 w 3824954"/>
              <a:gd name="connsiteY24" fmla="*/ 2027695 h 3438040"/>
              <a:gd name="connsiteX25" fmla="*/ 3421086 w 3824954"/>
              <a:gd name="connsiteY25" fmla="*/ 1934705 h 3438040"/>
              <a:gd name="connsiteX26" fmla="*/ 3483079 w 3824954"/>
              <a:gd name="connsiteY26" fmla="*/ 1779722 h 3438040"/>
              <a:gd name="connsiteX27" fmla="*/ 3529574 w 3824954"/>
              <a:gd name="connsiteY27" fmla="*/ 1640237 h 3438040"/>
              <a:gd name="connsiteX28" fmla="*/ 3545073 w 3824954"/>
              <a:gd name="connsiteY28" fmla="*/ 1593742 h 3438040"/>
              <a:gd name="connsiteX29" fmla="*/ 3560571 w 3824954"/>
              <a:gd name="connsiteY29" fmla="*/ 1531749 h 3438040"/>
              <a:gd name="connsiteX30" fmla="*/ 3591568 w 3824954"/>
              <a:gd name="connsiteY30" fmla="*/ 1485254 h 3438040"/>
              <a:gd name="connsiteX31" fmla="*/ 3638063 w 3824954"/>
              <a:gd name="connsiteY31" fmla="*/ 1345769 h 3438040"/>
              <a:gd name="connsiteX32" fmla="*/ 3684557 w 3824954"/>
              <a:gd name="connsiteY32" fmla="*/ 1190786 h 3438040"/>
              <a:gd name="connsiteX33" fmla="*/ 3731052 w 3824954"/>
              <a:gd name="connsiteY33" fmla="*/ 1082298 h 3438040"/>
              <a:gd name="connsiteX34" fmla="*/ 3777547 w 3824954"/>
              <a:gd name="connsiteY34" fmla="*/ 973810 h 3438040"/>
              <a:gd name="connsiteX35" fmla="*/ 3777547 w 3824954"/>
              <a:gd name="connsiteY35" fmla="*/ 152400 h 3438040"/>
              <a:gd name="connsiteX36" fmla="*/ 3622564 w 3824954"/>
              <a:gd name="connsiteY36" fmla="*/ 59410 h 3438040"/>
              <a:gd name="connsiteX37" fmla="*/ 3111120 w 3824954"/>
              <a:gd name="connsiteY37" fmla="*/ 90407 h 3438040"/>
              <a:gd name="connsiteX38" fmla="*/ 2909642 w 3824954"/>
              <a:gd name="connsiteY38" fmla="*/ 245390 h 3438040"/>
              <a:gd name="connsiteX39" fmla="*/ 2801154 w 3824954"/>
              <a:gd name="connsiteY39" fmla="*/ 369376 h 3438040"/>
              <a:gd name="connsiteX40" fmla="*/ 2677168 w 3824954"/>
              <a:gd name="connsiteY40" fmla="*/ 508861 h 3438040"/>
              <a:gd name="connsiteX41" fmla="*/ 2491188 w 3824954"/>
              <a:gd name="connsiteY41" fmla="*/ 772332 h 3438040"/>
              <a:gd name="connsiteX42" fmla="*/ 2289710 w 3824954"/>
              <a:gd name="connsiteY42" fmla="*/ 927315 h 3438040"/>
              <a:gd name="connsiteX43" fmla="*/ 2103730 w 3824954"/>
              <a:gd name="connsiteY43" fmla="*/ 1020305 h 3438040"/>
              <a:gd name="connsiteX44" fmla="*/ 1728192 w 3824954"/>
              <a:gd name="connsiteY44" fmla="*/ 1014887 h 3438040"/>
              <a:gd name="connsiteX45" fmla="*/ 1224136 w 3824954"/>
              <a:gd name="connsiteY45" fmla="*/ 438823 h 3438040"/>
              <a:gd name="connsiteX0" fmla="*/ 1224136 w 3824954"/>
              <a:gd name="connsiteY0" fmla="*/ 438823 h 3438040"/>
              <a:gd name="connsiteX1" fmla="*/ 584896 w 3824954"/>
              <a:gd name="connsiteY1" fmla="*/ 1903708 h 3438040"/>
              <a:gd name="connsiteX2" fmla="*/ 0 w 3824954"/>
              <a:gd name="connsiteY2" fmla="*/ 1878983 h 3438040"/>
              <a:gd name="connsiteX3" fmla="*/ 792088 w 3824954"/>
              <a:gd name="connsiteY3" fmla="*/ 3175127 h 3438040"/>
              <a:gd name="connsiteX4" fmla="*/ 1224136 w 3824954"/>
              <a:gd name="connsiteY4" fmla="*/ 3391151 h 3438040"/>
              <a:gd name="connsiteX5" fmla="*/ 1545791 w 3824954"/>
              <a:gd name="connsiteY5" fmla="*/ 3422542 h 3438040"/>
              <a:gd name="connsiteX6" fmla="*/ 1995242 w 3824954"/>
              <a:gd name="connsiteY6" fmla="*/ 3422542 h 3438040"/>
              <a:gd name="connsiteX7" fmla="*/ 2320707 w 3824954"/>
              <a:gd name="connsiteY7" fmla="*/ 3407044 h 3438040"/>
              <a:gd name="connsiteX8" fmla="*/ 2770157 w 3824954"/>
              <a:gd name="connsiteY8" fmla="*/ 3391546 h 3438040"/>
              <a:gd name="connsiteX9" fmla="*/ 2816652 w 3824954"/>
              <a:gd name="connsiteY9" fmla="*/ 3360549 h 3438040"/>
              <a:gd name="connsiteX10" fmla="*/ 2863147 w 3824954"/>
              <a:gd name="connsiteY10" fmla="*/ 3345051 h 3438040"/>
              <a:gd name="connsiteX11" fmla="*/ 2940639 w 3824954"/>
              <a:gd name="connsiteY11" fmla="*/ 3283058 h 3438040"/>
              <a:gd name="connsiteX12" fmla="*/ 2971635 w 3824954"/>
              <a:gd name="connsiteY12" fmla="*/ 3236563 h 3438040"/>
              <a:gd name="connsiteX13" fmla="*/ 3018130 w 3824954"/>
              <a:gd name="connsiteY13" fmla="*/ 3205566 h 3438040"/>
              <a:gd name="connsiteX14" fmla="*/ 3080124 w 3824954"/>
              <a:gd name="connsiteY14" fmla="*/ 3143573 h 3438040"/>
              <a:gd name="connsiteX15" fmla="*/ 3126618 w 3824954"/>
              <a:gd name="connsiteY15" fmla="*/ 3112576 h 3438040"/>
              <a:gd name="connsiteX16" fmla="*/ 3142117 w 3824954"/>
              <a:gd name="connsiteY16" fmla="*/ 3066081 h 3438040"/>
              <a:gd name="connsiteX17" fmla="*/ 3188612 w 3824954"/>
              <a:gd name="connsiteY17" fmla="*/ 2973091 h 3438040"/>
              <a:gd name="connsiteX18" fmla="*/ 3204110 w 3824954"/>
              <a:gd name="connsiteY18" fmla="*/ 2880102 h 3438040"/>
              <a:gd name="connsiteX19" fmla="*/ 3219608 w 3824954"/>
              <a:gd name="connsiteY19" fmla="*/ 2833607 h 3438040"/>
              <a:gd name="connsiteX20" fmla="*/ 3235107 w 3824954"/>
              <a:gd name="connsiteY20" fmla="*/ 2740617 h 3438040"/>
              <a:gd name="connsiteX21" fmla="*/ 3250605 w 3824954"/>
              <a:gd name="connsiteY21" fmla="*/ 2663125 h 3438040"/>
              <a:gd name="connsiteX22" fmla="*/ 3281601 w 3824954"/>
              <a:gd name="connsiteY22" fmla="*/ 2477146 h 3438040"/>
              <a:gd name="connsiteX23" fmla="*/ 3328096 w 3824954"/>
              <a:gd name="connsiteY23" fmla="*/ 2322163 h 3438040"/>
              <a:gd name="connsiteX24" fmla="*/ 3405588 w 3824954"/>
              <a:gd name="connsiteY24" fmla="*/ 2027695 h 3438040"/>
              <a:gd name="connsiteX25" fmla="*/ 3421086 w 3824954"/>
              <a:gd name="connsiteY25" fmla="*/ 1934705 h 3438040"/>
              <a:gd name="connsiteX26" fmla="*/ 3483079 w 3824954"/>
              <a:gd name="connsiteY26" fmla="*/ 1779722 h 3438040"/>
              <a:gd name="connsiteX27" fmla="*/ 3529574 w 3824954"/>
              <a:gd name="connsiteY27" fmla="*/ 1640237 h 3438040"/>
              <a:gd name="connsiteX28" fmla="*/ 3545073 w 3824954"/>
              <a:gd name="connsiteY28" fmla="*/ 1593742 h 3438040"/>
              <a:gd name="connsiteX29" fmla="*/ 3560571 w 3824954"/>
              <a:gd name="connsiteY29" fmla="*/ 1531749 h 3438040"/>
              <a:gd name="connsiteX30" fmla="*/ 3591568 w 3824954"/>
              <a:gd name="connsiteY30" fmla="*/ 1485254 h 3438040"/>
              <a:gd name="connsiteX31" fmla="*/ 3638063 w 3824954"/>
              <a:gd name="connsiteY31" fmla="*/ 1345769 h 3438040"/>
              <a:gd name="connsiteX32" fmla="*/ 3684557 w 3824954"/>
              <a:gd name="connsiteY32" fmla="*/ 1190786 h 3438040"/>
              <a:gd name="connsiteX33" fmla="*/ 3731052 w 3824954"/>
              <a:gd name="connsiteY33" fmla="*/ 1082298 h 3438040"/>
              <a:gd name="connsiteX34" fmla="*/ 3777547 w 3824954"/>
              <a:gd name="connsiteY34" fmla="*/ 973810 h 3438040"/>
              <a:gd name="connsiteX35" fmla="*/ 3777547 w 3824954"/>
              <a:gd name="connsiteY35" fmla="*/ 152400 h 3438040"/>
              <a:gd name="connsiteX36" fmla="*/ 3456384 w 3824954"/>
              <a:gd name="connsiteY36" fmla="*/ 78783 h 3438040"/>
              <a:gd name="connsiteX37" fmla="*/ 3111120 w 3824954"/>
              <a:gd name="connsiteY37" fmla="*/ 90407 h 3438040"/>
              <a:gd name="connsiteX38" fmla="*/ 2909642 w 3824954"/>
              <a:gd name="connsiteY38" fmla="*/ 245390 h 3438040"/>
              <a:gd name="connsiteX39" fmla="*/ 2801154 w 3824954"/>
              <a:gd name="connsiteY39" fmla="*/ 369376 h 3438040"/>
              <a:gd name="connsiteX40" fmla="*/ 2677168 w 3824954"/>
              <a:gd name="connsiteY40" fmla="*/ 508861 h 3438040"/>
              <a:gd name="connsiteX41" fmla="*/ 2491188 w 3824954"/>
              <a:gd name="connsiteY41" fmla="*/ 772332 h 3438040"/>
              <a:gd name="connsiteX42" fmla="*/ 2289710 w 3824954"/>
              <a:gd name="connsiteY42" fmla="*/ 927315 h 3438040"/>
              <a:gd name="connsiteX43" fmla="*/ 2103730 w 3824954"/>
              <a:gd name="connsiteY43" fmla="*/ 1020305 h 3438040"/>
              <a:gd name="connsiteX44" fmla="*/ 1728192 w 3824954"/>
              <a:gd name="connsiteY44" fmla="*/ 1014887 h 3438040"/>
              <a:gd name="connsiteX45" fmla="*/ 1224136 w 3824954"/>
              <a:gd name="connsiteY45" fmla="*/ 438823 h 3438040"/>
              <a:gd name="connsiteX0" fmla="*/ 1224136 w 3824954"/>
              <a:gd name="connsiteY0" fmla="*/ 368424 h 3367641"/>
              <a:gd name="connsiteX1" fmla="*/ 584896 w 3824954"/>
              <a:gd name="connsiteY1" fmla="*/ 1833309 h 3367641"/>
              <a:gd name="connsiteX2" fmla="*/ 0 w 3824954"/>
              <a:gd name="connsiteY2" fmla="*/ 1808584 h 3367641"/>
              <a:gd name="connsiteX3" fmla="*/ 792088 w 3824954"/>
              <a:gd name="connsiteY3" fmla="*/ 3104728 h 3367641"/>
              <a:gd name="connsiteX4" fmla="*/ 1224136 w 3824954"/>
              <a:gd name="connsiteY4" fmla="*/ 3320752 h 3367641"/>
              <a:gd name="connsiteX5" fmla="*/ 1545791 w 3824954"/>
              <a:gd name="connsiteY5" fmla="*/ 3352143 h 3367641"/>
              <a:gd name="connsiteX6" fmla="*/ 1995242 w 3824954"/>
              <a:gd name="connsiteY6" fmla="*/ 3352143 h 3367641"/>
              <a:gd name="connsiteX7" fmla="*/ 2320707 w 3824954"/>
              <a:gd name="connsiteY7" fmla="*/ 3336645 h 3367641"/>
              <a:gd name="connsiteX8" fmla="*/ 2770157 w 3824954"/>
              <a:gd name="connsiteY8" fmla="*/ 3321147 h 3367641"/>
              <a:gd name="connsiteX9" fmla="*/ 2816652 w 3824954"/>
              <a:gd name="connsiteY9" fmla="*/ 3290150 h 3367641"/>
              <a:gd name="connsiteX10" fmla="*/ 2863147 w 3824954"/>
              <a:gd name="connsiteY10" fmla="*/ 3274652 h 3367641"/>
              <a:gd name="connsiteX11" fmla="*/ 2940639 w 3824954"/>
              <a:gd name="connsiteY11" fmla="*/ 3212659 h 3367641"/>
              <a:gd name="connsiteX12" fmla="*/ 2971635 w 3824954"/>
              <a:gd name="connsiteY12" fmla="*/ 3166164 h 3367641"/>
              <a:gd name="connsiteX13" fmla="*/ 3018130 w 3824954"/>
              <a:gd name="connsiteY13" fmla="*/ 3135167 h 3367641"/>
              <a:gd name="connsiteX14" fmla="*/ 3080124 w 3824954"/>
              <a:gd name="connsiteY14" fmla="*/ 3073174 h 3367641"/>
              <a:gd name="connsiteX15" fmla="*/ 3126618 w 3824954"/>
              <a:gd name="connsiteY15" fmla="*/ 3042177 h 3367641"/>
              <a:gd name="connsiteX16" fmla="*/ 3142117 w 3824954"/>
              <a:gd name="connsiteY16" fmla="*/ 2995682 h 3367641"/>
              <a:gd name="connsiteX17" fmla="*/ 3188612 w 3824954"/>
              <a:gd name="connsiteY17" fmla="*/ 2902692 h 3367641"/>
              <a:gd name="connsiteX18" fmla="*/ 3204110 w 3824954"/>
              <a:gd name="connsiteY18" fmla="*/ 2809703 h 3367641"/>
              <a:gd name="connsiteX19" fmla="*/ 3219608 w 3824954"/>
              <a:gd name="connsiteY19" fmla="*/ 2763208 h 3367641"/>
              <a:gd name="connsiteX20" fmla="*/ 3235107 w 3824954"/>
              <a:gd name="connsiteY20" fmla="*/ 2670218 h 3367641"/>
              <a:gd name="connsiteX21" fmla="*/ 3250605 w 3824954"/>
              <a:gd name="connsiteY21" fmla="*/ 2592726 h 3367641"/>
              <a:gd name="connsiteX22" fmla="*/ 3281601 w 3824954"/>
              <a:gd name="connsiteY22" fmla="*/ 2406747 h 3367641"/>
              <a:gd name="connsiteX23" fmla="*/ 3328096 w 3824954"/>
              <a:gd name="connsiteY23" fmla="*/ 2251764 h 3367641"/>
              <a:gd name="connsiteX24" fmla="*/ 3405588 w 3824954"/>
              <a:gd name="connsiteY24" fmla="*/ 1957296 h 3367641"/>
              <a:gd name="connsiteX25" fmla="*/ 3421086 w 3824954"/>
              <a:gd name="connsiteY25" fmla="*/ 1864306 h 3367641"/>
              <a:gd name="connsiteX26" fmla="*/ 3483079 w 3824954"/>
              <a:gd name="connsiteY26" fmla="*/ 1709323 h 3367641"/>
              <a:gd name="connsiteX27" fmla="*/ 3529574 w 3824954"/>
              <a:gd name="connsiteY27" fmla="*/ 1569838 h 3367641"/>
              <a:gd name="connsiteX28" fmla="*/ 3545073 w 3824954"/>
              <a:gd name="connsiteY28" fmla="*/ 1523343 h 3367641"/>
              <a:gd name="connsiteX29" fmla="*/ 3560571 w 3824954"/>
              <a:gd name="connsiteY29" fmla="*/ 1461350 h 3367641"/>
              <a:gd name="connsiteX30" fmla="*/ 3591568 w 3824954"/>
              <a:gd name="connsiteY30" fmla="*/ 1414855 h 3367641"/>
              <a:gd name="connsiteX31" fmla="*/ 3638063 w 3824954"/>
              <a:gd name="connsiteY31" fmla="*/ 1275370 h 3367641"/>
              <a:gd name="connsiteX32" fmla="*/ 3684557 w 3824954"/>
              <a:gd name="connsiteY32" fmla="*/ 1120387 h 3367641"/>
              <a:gd name="connsiteX33" fmla="*/ 3731052 w 3824954"/>
              <a:gd name="connsiteY33" fmla="*/ 1011899 h 3367641"/>
              <a:gd name="connsiteX34" fmla="*/ 3777547 w 3824954"/>
              <a:gd name="connsiteY34" fmla="*/ 903411 h 3367641"/>
              <a:gd name="connsiteX35" fmla="*/ 3672408 w 3824954"/>
              <a:gd name="connsiteY35" fmla="*/ 152400 h 3367641"/>
              <a:gd name="connsiteX36" fmla="*/ 3456384 w 3824954"/>
              <a:gd name="connsiteY36" fmla="*/ 8384 h 3367641"/>
              <a:gd name="connsiteX37" fmla="*/ 3111120 w 3824954"/>
              <a:gd name="connsiteY37" fmla="*/ 20008 h 3367641"/>
              <a:gd name="connsiteX38" fmla="*/ 2909642 w 3824954"/>
              <a:gd name="connsiteY38" fmla="*/ 174991 h 3367641"/>
              <a:gd name="connsiteX39" fmla="*/ 2801154 w 3824954"/>
              <a:gd name="connsiteY39" fmla="*/ 298977 h 3367641"/>
              <a:gd name="connsiteX40" fmla="*/ 2677168 w 3824954"/>
              <a:gd name="connsiteY40" fmla="*/ 438462 h 3367641"/>
              <a:gd name="connsiteX41" fmla="*/ 2491188 w 3824954"/>
              <a:gd name="connsiteY41" fmla="*/ 701933 h 3367641"/>
              <a:gd name="connsiteX42" fmla="*/ 2289710 w 3824954"/>
              <a:gd name="connsiteY42" fmla="*/ 856916 h 3367641"/>
              <a:gd name="connsiteX43" fmla="*/ 2103730 w 3824954"/>
              <a:gd name="connsiteY43" fmla="*/ 949906 h 3367641"/>
              <a:gd name="connsiteX44" fmla="*/ 1728192 w 3824954"/>
              <a:gd name="connsiteY44" fmla="*/ 944488 h 3367641"/>
              <a:gd name="connsiteX45" fmla="*/ 1224136 w 3824954"/>
              <a:gd name="connsiteY45" fmla="*/ 368424 h 3367641"/>
              <a:gd name="connsiteX0" fmla="*/ 1224136 w 3824954"/>
              <a:gd name="connsiteY0" fmla="*/ 368424 h 3367641"/>
              <a:gd name="connsiteX1" fmla="*/ 584896 w 3824954"/>
              <a:gd name="connsiteY1" fmla="*/ 1833309 h 3367641"/>
              <a:gd name="connsiteX2" fmla="*/ 0 w 3824954"/>
              <a:gd name="connsiteY2" fmla="*/ 1808584 h 3367641"/>
              <a:gd name="connsiteX3" fmla="*/ 792088 w 3824954"/>
              <a:gd name="connsiteY3" fmla="*/ 3104728 h 3367641"/>
              <a:gd name="connsiteX4" fmla="*/ 1224136 w 3824954"/>
              <a:gd name="connsiteY4" fmla="*/ 3320752 h 3367641"/>
              <a:gd name="connsiteX5" fmla="*/ 1545791 w 3824954"/>
              <a:gd name="connsiteY5" fmla="*/ 3352143 h 3367641"/>
              <a:gd name="connsiteX6" fmla="*/ 1995242 w 3824954"/>
              <a:gd name="connsiteY6" fmla="*/ 3352143 h 3367641"/>
              <a:gd name="connsiteX7" fmla="*/ 2320707 w 3824954"/>
              <a:gd name="connsiteY7" fmla="*/ 3336645 h 3367641"/>
              <a:gd name="connsiteX8" fmla="*/ 2770157 w 3824954"/>
              <a:gd name="connsiteY8" fmla="*/ 3321147 h 3367641"/>
              <a:gd name="connsiteX9" fmla="*/ 2816652 w 3824954"/>
              <a:gd name="connsiteY9" fmla="*/ 3290150 h 3367641"/>
              <a:gd name="connsiteX10" fmla="*/ 2863147 w 3824954"/>
              <a:gd name="connsiteY10" fmla="*/ 3274652 h 3367641"/>
              <a:gd name="connsiteX11" fmla="*/ 2940639 w 3824954"/>
              <a:gd name="connsiteY11" fmla="*/ 3212659 h 3367641"/>
              <a:gd name="connsiteX12" fmla="*/ 2971635 w 3824954"/>
              <a:gd name="connsiteY12" fmla="*/ 3166164 h 3367641"/>
              <a:gd name="connsiteX13" fmla="*/ 3018130 w 3824954"/>
              <a:gd name="connsiteY13" fmla="*/ 3135167 h 3367641"/>
              <a:gd name="connsiteX14" fmla="*/ 3080124 w 3824954"/>
              <a:gd name="connsiteY14" fmla="*/ 3073174 h 3367641"/>
              <a:gd name="connsiteX15" fmla="*/ 3126618 w 3824954"/>
              <a:gd name="connsiteY15" fmla="*/ 3042177 h 3367641"/>
              <a:gd name="connsiteX16" fmla="*/ 3142117 w 3824954"/>
              <a:gd name="connsiteY16" fmla="*/ 2995682 h 3367641"/>
              <a:gd name="connsiteX17" fmla="*/ 3188612 w 3824954"/>
              <a:gd name="connsiteY17" fmla="*/ 2902692 h 3367641"/>
              <a:gd name="connsiteX18" fmla="*/ 3204110 w 3824954"/>
              <a:gd name="connsiteY18" fmla="*/ 2809703 h 3367641"/>
              <a:gd name="connsiteX19" fmla="*/ 3219608 w 3824954"/>
              <a:gd name="connsiteY19" fmla="*/ 2763208 h 3367641"/>
              <a:gd name="connsiteX20" fmla="*/ 3235107 w 3824954"/>
              <a:gd name="connsiteY20" fmla="*/ 2670218 h 3367641"/>
              <a:gd name="connsiteX21" fmla="*/ 3250605 w 3824954"/>
              <a:gd name="connsiteY21" fmla="*/ 2592726 h 3367641"/>
              <a:gd name="connsiteX22" fmla="*/ 3281601 w 3824954"/>
              <a:gd name="connsiteY22" fmla="*/ 2406747 h 3367641"/>
              <a:gd name="connsiteX23" fmla="*/ 3328096 w 3824954"/>
              <a:gd name="connsiteY23" fmla="*/ 2251764 h 3367641"/>
              <a:gd name="connsiteX24" fmla="*/ 3405588 w 3824954"/>
              <a:gd name="connsiteY24" fmla="*/ 1957296 h 3367641"/>
              <a:gd name="connsiteX25" fmla="*/ 3421086 w 3824954"/>
              <a:gd name="connsiteY25" fmla="*/ 1864306 h 3367641"/>
              <a:gd name="connsiteX26" fmla="*/ 3483079 w 3824954"/>
              <a:gd name="connsiteY26" fmla="*/ 1709323 h 3367641"/>
              <a:gd name="connsiteX27" fmla="*/ 3529574 w 3824954"/>
              <a:gd name="connsiteY27" fmla="*/ 1569838 h 3367641"/>
              <a:gd name="connsiteX28" fmla="*/ 3545073 w 3824954"/>
              <a:gd name="connsiteY28" fmla="*/ 1523343 h 3367641"/>
              <a:gd name="connsiteX29" fmla="*/ 3560571 w 3824954"/>
              <a:gd name="connsiteY29" fmla="*/ 1461350 h 3367641"/>
              <a:gd name="connsiteX30" fmla="*/ 3591568 w 3824954"/>
              <a:gd name="connsiteY30" fmla="*/ 1414855 h 3367641"/>
              <a:gd name="connsiteX31" fmla="*/ 3638063 w 3824954"/>
              <a:gd name="connsiteY31" fmla="*/ 1275370 h 3367641"/>
              <a:gd name="connsiteX32" fmla="*/ 3684557 w 3824954"/>
              <a:gd name="connsiteY32" fmla="*/ 1120387 h 3367641"/>
              <a:gd name="connsiteX33" fmla="*/ 3731052 w 3824954"/>
              <a:gd name="connsiteY33" fmla="*/ 1011899 h 3367641"/>
              <a:gd name="connsiteX34" fmla="*/ 3777547 w 3824954"/>
              <a:gd name="connsiteY34" fmla="*/ 903411 h 3367641"/>
              <a:gd name="connsiteX35" fmla="*/ 3672408 w 3824954"/>
              <a:gd name="connsiteY35" fmla="*/ 152400 h 3367641"/>
              <a:gd name="connsiteX36" fmla="*/ 3456384 w 3824954"/>
              <a:gd name="connsiteY36" fmla="*/ 8384 h 3367641"/>
              <a:gd name="connsiteX37" fmla="*/ 3111120 w 3824954"/>
              <a:gd name="connsiteY37" fmla="*/ 20008 h 3367641"/>
              <a:gd name="connsiteX38" fmla="*/ 2909642 w 3824954"/>
              <a:gd name="connsiteY38" fmla="*/ 174991 h 3367641"/>
              <a:gd name="connsiteX39" fmla="*/ 2801154 w 3824954"/>
              <a:gd name="connsiteY39" fmla="*/ 298977 h 3367641"/>
              <a:gd name="connsiteX40" fmla="*/ 2677168 w 3824954"/>
              <a:gd name="connsiteY40" fmla="*/ 438462 h 3367641"/>
              <a:gd name="connsiteX41" fmla="*/ 2491188 w 3824954"/>
              <a:gd name="connsiteY41" fmla="*/ 701933 h 3367641"/>
              <a:gd name="connsiteX42" fmla="*/ 2289710 w 3824954"/>
              <a:gd name="connsiteY42" fmla="*/ 856916 h 3367641"/>
              <a:gd name="connsiteX43" fmla="*/ 2103730 w 3824954"/>
              <a:gd name="connsiteY43" fmla="*/ 949906 h 3367641"/>
              <a:gd name="connsiteX44" fmla="*/ 1728192 w 3824954"/>
              <a:gd name="connsiteY44" fmla="*/ 944488 h 3367641"/>
              <a:gd name="connsiteX45" fmla="*/ 1224136 w 3824954"/>
              <a:gd name="connsiteY45" fmla="*/ 368424 h 3367641"/>
              <a:gd name="connsiteX0" fmla="*/ 1224136 w 3824954"/>
              <a:gd name="connsiteY0" fmla="*/ 365842 h 3365059"/>
              <a:gd name="connsiteX1" fmla="*/ 584896 w 3824954"/>
              <a:gd name="connsiteY1" fmla="*/ 1830727 h 3365059"/>
              <a:gd name="connsiteX2" fmla="*/ 0 w 3824954"/>
              <a:gd name="connsiteY2" fmla="*/ 1806002 h 3365059"/>
              <a:gd name="connsiteX3" fmla="*/ 792088 w 3824954"/>
              <a:gd name="connsiteY3" fmla="*/ 3102146 h 3365059"/>
              <a:gd name="connsiteX4" fmla="*/ 1224136 w 3824954"/>
              <a:gd name="connsiteY4" fmla="*/ 3318170 h 3365059"/>
              <a:gd name="connsiteX5" fmla="*/ 1545791 w 3824954"/>
              <a:gd name="connsiteY5" fmla="*/ 3349561 h 3365059"/>
              <a:gd name="connsiteX6" fmla="*/ 1995242 w 3824954"/>
              <a:gd name="connsiteY6" fmla="*/ 3349561 h 3365059"/>
              <a:gd name="connsiteX7" fmla="*/ 2320707 w 3824954"/>
              <a:gd name="connsiteY7" fmla="*/ 3334063 h 3365059"/>
              <a:gd name="connsiteX8" fmla="*/ 2770157 w 3824954"/>
              <a:gd name="connsiteY8" fmla="*/ 3318565 h 3365059"/>
              <a:gd name="connsiteX9" fmla="*/ 2816652 w 3824954"/>
              <a:gd name="connsiteY9" fmla="*/ 3287568 h 3365059"/>
              <a:gd name="connsiteX10" fmla="*/ 2863147 w 3824954"/>
              <a:gd name="connsiteY10" fmla="*/ 3272070 h 3365059"/>
              <a:gd name="connsiteX11" fmla="*/ 2940639 w 3824954"/>
              <a:gd name="connsiteY11" fmla="*/ 3210077 h 3365059"/>
              <a:gd name="connsiteX12" fmla="*/ 2971635 w 3824954"/>
              <a:gd name="connsiteY12" fmla="*/ 3163582 h 3365059"/>
              <a:gd name="connsiteX13" fmla="*/ 3018130 w 3824954"/>
              <a:gd name="connsiteY13" fmla="*/ 3132585 h 3365059"/>
              <a:gd name="connsiteX14" fmla="*/ 3080124 w 3824954"/>
              <a:gd name="connsiteY14" fmla="*/ 3070592 h 3365059"/>
              <a:gd name="connsiteX15" fmla="*/ 3126618 w 3824954"/>
              <a:gd name="connsiteY15" fmla="*/ 3039595 h 3365059"/>
              <a:gd name="connsiteX16" fmla="*/ 3142117 w 3824954"/>
              <a:gd name="connsiteY16" fmla="*/ 2993100 h 3365059"/>
              <a:gd name="connsiteX17" fmla="*/ 3188612 w 3824954"/>
              <a:gd name="connsiteY17" fmla="*/ 2900110 h 3365059"/>
              <a:gd name="connsiteX18" fmla="*/ 3204110 w 3824954"/>
              <a:gd name="connsiteY18" fmla="*/ 2807121 h 3365059"/>
              <a:gd name="connsiteX19" fmla="*/ 3219608 w 3824954"/>
              <a:gd name="connsiteY19" fmla="*/ 2760626 h 3365059"/>
              <a:gd name="connsiteX20" fmla="*/ 3235107 w 3824954"/>
              <a:gd name="connsiteY20" fmla="*/ 2667636 h 3365059"/>
              <a:gd name="connsiteX21" fmla="*/ 3250605 w 3824954"/>
              <a:gd name="connsiteY21" fmla="*/ 2590144 h 3365059"/>
              <a:gd name="connsiteX22" fmla="*/ 3281601 w 3824954"/>
              <a:gd name="connsiteY22" fmla="*/ 2404165 h 3365059"/>
              <a:gd name="connsiteX23" fmla="*/ 3328096 w 3824954"/>
              <a:gd name="connsiteY23" fmla="*/ 2249182 h 3365059"/>
              <a:gd name="connsiteX24" fmla="*/ 3405588 w 3824954"/>
              <a:gd name="connsiteY24" fmla="*/ 1954714 h 3365059"/>
              <a:gd name="connsiteX25" fmla="*/ 3421086 w 3824954"/>
              <a:gd name="connsiteY25" fmla="*/ 1861724 h 3365059"/>
              <a:gd name="connsiteX26" fmla="*/ 3483079 w 3824954"/>
              <a:gd name="connsiteY26" fmla="*/ 1706741 h 3365059"/>
              <a:gd name="connsiteX27" fmla="*/ 3529574 w 3824954"/>
              <a:gd name="connsiteY27" fmla="*/ 1567256 h 3365059"/>
              <a:gd name="connsiteX28" fmla="*/ 3545073 w 3824954"/>
              <a:gd name="connsiteY28" fmla="*/ 1520761 h 3365059"/>
              <a:gd name="connsiteX29" fmla="*/ 3560571 w 3824954"/>
              <a:gd name="connsiteY29" fmla="*/ 1458768 h 3365059"/>
              <a:gd name="connsiteX30" fmla="*/ 3591568 w 3824954"/>
              <a:gd name="connsiteY30" fmla="*/ 1412273 h 3365059"/>
              <a:gd name="connsiteX31" fmla="*/ 3638063 w 3824954"/>
              <a:gd name="connsiteY31" fmla="*/ 1272788 h 3365059"/>
              <a:gd name="connsiteX32" fmla="*/ 3684557 w 3824954"/>
              <a:gd name="connsiteY32" fmla="*/ 1117805 h 3365059"/>
              <a:gd name="connsiteX33" fmla="*/ 3731052 w 3824954"/>
              <a:gd name="connsiteY33" fmla="*/ 1009317 h 3365059"/>
              <a:gd name="connsiteX34" fmla="*/ 3777547 w 3824954"/>
              <a:gd name="connsiteY34" fmla="*/ 900829 h 3365059"/>
              <a:gd name="connsiteX35" fmla="*/ 3672408 w 3824954"/>
              <a:gd name="connsiteY35" fmla="*/ 149818 h 3365059"/>
              <a:gd name="connsiteX36" fmla="*/ 3456384 w 3824954"/>
              <a:gd name="connsiteY36" fmla="*/ 5802 h 3365059"/>
              <a:gd name="connsiteX37" fmla="*/ 3111120 w 3824954"/>
              <a:gd name="connsiteY37" fmla="*/ 17426 h 3365059"/>
              <a:gd name="connsiteX38" fmla="*/ 2909642 w 3824954"/>
              <a:gd name="connsiteY38" fmla="*/ 172409 h 3365059"/>
              <a:gd name="connsiteX39" fmla="*/ 2801154 w 3824954"/>
              <a:gd name="connsiteY39" fmla="*/ 296395 h 3365059"/>
              <a:gd name="connsiteX40" fmla="*/ 2677168 w 3824954"/>
              <a:gd name="connsiteY40" fmla="*/ 435880 h 3365059"/>
              <a:gd name="connsiteX41" fmla="*/ 2491188 w 3824954"/>
              <a:gd name="connsiteY41" fmla="*/ 699351 h 3365059"/>
              <a:gd name="connsiteX42" fmla="*/ 2289710 w 3824954"/>
              <a:gd name="connsiteY42" fmla="*/ 854334 h 3365059"/>
              <a:gd name="connsiteX43" fmla="*/ 2103730 w 3824954"/>
              <a:gd name="connsiteY43" fmla="*/ 947324 h 3365059"/>
              <a:gd name="connsiteX44" fmla="*/ 1728192 w 3824954"/>
              <a:gd name="connsiteY44" fmla="*/ 941906 h 3365059"/>
              <a:gd name="connsiteX45" fmla="*/ 1224136 w 3824954"/>
              <a:gd name="connsiteY45" fmla="*/ 365842 h 3365059"/>
              <a:gd name="connsiteX0" fmla="*/ 1224136 w 3824954"/>
              <a:gd name="connsiteY0" fmla="*/ 377466 h 3376683"/>
              <a:gd name="connsiteX1" fmla="*/ 584896 w 3824954"/>
              <a:gd name="connsiteY1" fmla="*/ 1842351 h 3376683"/>
              <a:gd name="connsiteX2" fmla="*/ 0 w 3824954"/>
              <a:gd name="connsiteY2" fmla="*/ 1817626 h 3376683"/>
              <a:gd name="connsiteX3" fmla="*/ 792088 w 3824954"/>
              <a:gd name="connsiteY3" fmla="*/ 3113770 h 3376683"/>
              <a:gd name="connsiteX4" fmla="*/ 1224136 w 3824954"/>
              <a:gd name="connsiteY4" fmla="*/ 3329794 h 3376683"/>
              <a:gd name="connsiteX5" fmla="*/ 1545791 w 3824954"/>
              <a:gd name="connsiteY5" fmla="*/ 3361185 h 3376683"/>
              <a:gd name="connsiteX6" fmla="*/ 1995242 w 3824954"/>
              <a:gd name="connsiteY6" fmla="*/ 3361185 h 3376683"/>
              <a:gd name="connsiteX7" fmla="*/ 2320707 w 3824954"/>
              <a:gd name="connsiteY7" fmla="*/ 3345687 h 3376683"/>
              <a:gd name="connsiteX8" fmla="*/ 2770157 w 3824954"/>
              <a:gd name="connsiteY8" fmla="*/ 3330189 h 3376683"/>
              <a:gd name="connsiteX9" fmla="*/ 2816652 w 3824954"/>
              <a:gd name="connsiteY9" fmla="*/ 3299192 h 3376683"/>
              <a:gd name="connsiteX10" fmla="*/ 2863147 w 3824954"/>
              <a:gd name="connsiteY10" fmla="*/ 3283694 h 3376683"/>
              <a:gd name="connsiteX11" fmla="*/ 2940639 w 3824954"/>
              <a:gd name="connsiteY11" fmla="*/ 3221701 h 3376683"/>
              <a:gd name="connsiteX12" fmla="*/ 2971635 w 3824954"/>
              <a:gd name="connsiteY12" fmla="*/ 3175206 h 3376683"/>
              <a:gd name="connsiteX13" fmla="*/ 3018130 w 3824954"/>
              <a:gd name="connsiteY13" fmla="*/ 3144209 h 3376683"/>
              <a:gd name="connsiteX14" fmla="*/ 3080124 w 3824954"/>
              <a:gd name="connsiteY14" fmla="*/ 3082216 h 3376683"/>
              <a:gd name="connsiteX15" fmla="*/ 3126618 w 3824954"/>
              <a:gd name="connsiteY15" fmla="*/ 3051219 h 3376683"/>
              <a:gd name="connsiteX16" fmla="*/ 3142117 w 3824954"/>
              <a:gd name="connsiteY16" fmla="*/ 3004724 h 3376683"/>
              <a:gd name="connsiteX17" fmla="*/ 3188612 w 3824954"/>
              <a:gd name="connsiteY17" fmla="*/ 2911734 h 3376683"/>
              <a:gd name="connsiteX18" fmla="*/ 3204110 w 3824954"/>
              <a:gd name="connsiteY18" fmla="*/ 2818745 h 3376683"/>
              <a:gd name="connsiteX19" fmla="*/ 3219608 w 3824954"/>
              <a:gd name="connsiteY19" fmla="*/ 2772250 h 3376683"/>
              <a:gd name="connsiteX20" fmla="*/ 3235107 w 3824954"/>
              <a:gd name="connsiteY20" fmla="*/ 2679260 h 3376683"/>
              <a:gd name="connsiteX21" fmla="*/ 3250605 w 3824954"/>
              <a:gd name="connsiteY21" fmla="*/ 2601768 h 3376683"/>
              <a:gd name="connsiteX22" fmla="*/ 3281601 w 3824954"/>
              <a:gd name="connsiteY22" fmla="*/ 2415789 h 3376683"/>
              <a:gd name="connsiteX23" fmla="*/ 3328096 w 3824954"/>
              <a:gd name="connsiteY23" fmla="*/ 2260806 h 3376683"/>
              <a:gd name="connsiteX24" fmla="*/ 3405588 w 3824954"/>
              <a:gd name="connsiteY24" fmla="*/ 1966338 h 3376683"/>
              <a:gd name="connsiteX25" fmla="*/ 3421086 w 3824954"/>
              <a:gd name="connsiteY25" fmla="*/ 1873348 h 3376683"/>
              <a:gd name="connsiteX26" fmla="*/ 3483079 w 3824954"/>
              <a:gd name="connsiteY26" fmla="*/ 1718365 h 3376683"/>
              <a:gd name="connsiteX27" fmla="*/ 3529574 w 3824954"/>
              <a:gd name="connsiteY27" fmla="*/ 1578880 h 3376683"/>
              <a:gd name="connsiteX28" fmla="*/ 3545073 w 3824954"/>
              <a:gd name="connsiteY28" fmla="*/ 1532385 h 3376683"/>
              <a:gd name="connsiteX29" fmla="*/ 3560571 w 3824954"/>
              <a:gd name="connsiteY29" fmla="*/ 1470392 h 3376683"/>
              <a:gd name="connsiteX30" fmla="*/ 3591568 w 3824954"/>
              <a:gd name="connsiteY30" fmla="*/ 1423897 h 3376683"/>
              <a:gd name="connsiteX31" fmla="*/ 3638063 w 3824954"/>
              <a:gd name="connsiteY31" fmla="*/ 1284412 h 3376683"/>
              <a:gd name="connsiteX32" fmla="*/ 3684557 w 3824954"/>
              <a:gd name="connsiteY32" fmla="*/ 1129429 h 3376683"/>
              <a:gd name="connsiteX33" fmla="*/ 3731052 w 3824954"/>
              <a:gd name="connsiteY33" fmla="*/ 1020941 h 3376683"/>
              <a:gd name="connsiteX34" fmla="*/ 3777547 w 3824954"/>
              <a:gd name="connsiteY34" fmla="*/ 912453 h 3376683"/>
              <a:gd name="connsiteX35" fmla="*/ 3672408 w 3824954"/>
              <a:gd name="connsiteY35" fmla="*/ 161442 h 3376683"/>
              <a:gd name="connsiteX36" fmla="*/ 3456384 w 3824954"/>
              <a:gd name="connsiteY36" fmla="*/ 17426 h 3376683"/>
              <a:gd name="connsiteX37" fmla="*/ 3240360 w 3824954"/>
              <a:gd name="connsiteY37" fmla="*/ 17426 h 3376683"/>
              <a:gd name="connsiteX38" fmla="*/ 2909642 w 3824954"/>
              <a:gd name="connsiteY38" fmla="*/ 184033 h 3376683"/>
              <a:gd name="connsiteX39" fmla="*/ 2801154 w 3824954"/>
              <a:gd name="connsiteY39" fmla="*/ 308019 h 3376683"/>
              <a:gd name="connsiteX40" fmla="*/ 2677168 w 3824954"/>
              <a:gd name="connsiteY40" fmla="*/ 447504 h 3376683"/>
              <a:gd name="connsiteX41" fmla="*/ 2491188 w 3824954"/>
              <a:gd name="connsiteY41" fmla="*/ 710975 h 3376683"/>
              <a:gd name="connsiteX42" fmla="*/ 2289710 w 3824954"/>
              <a:gd name="connsiteY42" fmla="*/ 865958 h 3376683"/>
              <a:gd name="connsiteX43" fmla="*/ 2103730 w 3824954"/>
              <a:gd name="connsiteY43" fmla="*/ 958948 h 3376683"/>
              <a:gd name="connsiteX44" fmla="*/ 1728192 w 3824954"/>
              <a:gd name="connsiteY44" fmla="*/ 953530 h 3376683"/>
              <a:gd name="connsiteX45" fmla="*/ 1224136 w 3824954"/>
              <a:gd name="connsiteY45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60571 w 3820620"/>
              <a:gd name="connsiteY29" fmla="*/ 1470392 h 3376683"/>
              <a:gd name="connsiteX30" fmla="*/ 3591568 w 3820620"/>
              <a:gd name="connsiteY30" fmla="*/ 1423897 h 3376683"/>
              <a:gd name="connsiteX31" fmla="*/ 3638063 w 3820620"/>
              <a:gd name="connsiteY31" fmla="*/ 1284412 h 3376683"/>
              <a:gd name="connsiteX32" fmla="*/ 3684557 w 3820620"/>
              <a:gd name="connsiteY32" fmla="*/ 1129429 h 3376683"/>
              <a:gd name="connsiteX33" fmla="*/ 3731052 w 3820620"/>
              <a:gd name="connsiteY33" fmla="*/ 1020941 h 3376683"/>
              <a:gd name="connsiteX34" fmla="*/ 3456384 w 3820620"/>
              <a:gd name="connsiteY34" fmla="*/ 593490 h 3376683"/>
              <a:gd name="connsiteX35" fmla="*/ 3672408 w 3820620"/>
              <a:gd name="connsiteY35" fmla="*/ 161442 h 3376683"/>
              <a:gd name="connsiteX36" fmla="*/ 3456384 w 3820620"/>
              <a:gd name="connsiteY36" fmla="*/ 17426 h 3376683"/>
              <a:gd name="connsiteX37" fmla="*/ 3240360 w 3820620"/>
              <a:gd name="connsiteY37" fmla="*/ 17426 h 3376683"/>
              <a:gd name="connsiteX38" fmla="*/ 2909642 w 3820620"/>
              <a:gd name="connsiteY38" fmla="*/ 184033 h 3376683"/>
              <a:gd name="connsiteX39" fmla="*/ 2801154 w 3820620"/>
              <a:gd name="connsiteY39" fmla="*/ 308019 h 3376683"/>
              <a:gd name="connsiteX40" fmla="*/ 2677168 w 3820620"/>
              <a:gd name="connsiteY40" fmla="*/ 447504 h 3376683"/>
              <a:gd name="connsiteX41" fmla="*/ 2491188 w 3820620"/>
              <a:gd name="connsiteY41" fmla="*/ 710975 h 3376683"/>
              <a:gd name="connsiteX42" fmla="*/ 2289710 w 3820620"/>
              <a:gd name="connsiteY42" fmla="*/ 865958 h 3376683"/>
              <a:gd name="connsiteX43" fmla="*/ 2103730 w 3820620"/>
              <a:gd name="connsiteY43" fmla="*/ 958948 h 3376683"/>
              <a:gd name="connsiteX44" fmla="*/ 1728192 w 3820620"/>
              <a:gd name="connsiteY44" fmla="*/ 953530 h 3376683"/>
              <a:gd name="connsiteX45" fmla="*/ 1224136 w 3820620"/>
              <a:gd name="connsiteY45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60571 w 3820620"/>
              <a:gd name="connsiteY29" fmla="*/ 1470392 h 3376683"/>
              <a:gd name="connsiteX30" fmla="*/ 3591568 w 3820620"/>
              <a:gd name="connsiteY30" fmla="*/ 1423897 h 3376683"/>
              <a:gd name="connsiteX31" fmla="*/ 3638063 w 3820620"/>
              <a:gd name="connsiteY31" fmla="*/ 1284412 h 3376683"/>
              <a:gd name="connsiteX32" fmla="*/ 3684557 w 3820620"/>
              <a:gd name="connsiteY32" fmla="*/ 1129429 h 3376683"/>
              <a:gd name="connsiteX33" fmla="*/ 3456384 w 3820620"/>
              <a:gd name="connsiteY33" fmla="*/ 593490 h 3376683"/>
              <a:gd name="connsiteX34" fmla="*/ 3672408 w 3820620"/>
              <a:gd name="connsiteY34" fmla="*/ 161442 h 3376683"/>
              <a:gd name="connsiteX35" fmla="*/ 3456384 w 3820620"/>
              <a:gd name="connsiteY35" fmla="*/ 17426 h 3376683"/>
              <a:gd name="connsiteX36" fmla="*/ 3240360 w 3820620"/>
              <a:gd name="connsiteY36" fmla="*/ 17426 h 3376683"/>
              <a:gd name="connsiteX37" fmla="*/ 2909642 w 3820620"/>
              <a:gd name="connsiteY37" fmla="*/ 184033 h 3376683"/>
              <a:gd name="connsiteX38" fmla="*/ 2801154 w 3820620"/>
              <a:gd name="connsiteY38" fmla="*/ 308019 h 3376683"/>
              <a:gd name="connsiteX39" fmla="*/ 2677168 w 3820620"/>
              <a:gd name="connsiteY39" fmla="*/ 447504 h 3376683"/>
              <a:gd name="connsiteX40" fmla="*/ 2491188 w 3820620"/>
              <a:gd name="connsiteY40" fmla="*/ 710975 h 3376683"/>
              <a:gd name="connsiteX41" fmla="*/ 2289710 w 3820620"/>
              <a:gd name="connsiteY41" fmla="*/ 865958 h 3376683"/>
              <a:gd name="connsiteX42" fmla="*/ 2103730 w 3820620"/>
              <a:gd name="connsiteY42" fmla="*/ 958948 h 3376683"/>
              <a:gd name="connsiteX43" fmla="*/ 1728192 w 3820620"/>
              <a:gd name="connsiteY43" fmla="*/ 953530 h 3376683"/>
              <a:gd name="connsiteX44" fmla="*/ 1224136 w 3820620"/>
              <a:gd name="connsiteY44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60571 w 3820620"/>
              <a:gd name="connsiteY29" fmla="*/ 1470392 h 3376683"/>
              <a:gd name="connsiteX30" fmla="*/ 3591568 w 3820620"/>
              <a:gd name="connsiteY30" fmla="*/ 1423897 h 3376683"/>
              <a:gd name="connsiteX31" fmla="*/ 3638063 w 3820620"/>
              <a:gd name="connsiteY31" fmla="*/ 1284412 h 3376683"/>
              <a:gd name="connsiteX32" fmla="*/ 3456384 w 3820620"/>
              <a:gd name="connsiteY32" fmla="*/ 593490 h 3376683"/>
              <a:gd name="connsiteX33" fmla="*/ 3672408 w 3820620"/>
              <a:gd name="connsiteY33" fmla="*/ 161442 h 3376683"/>
              <a:gd name="connsiteX34" fmla="*/ 3456384 w 3820620"/>
              <a:gd name="connsiteY34" fmla="*/ 17426 h 3376683"/>
              <a:gd name="connsiteX35" fmla="*/ 3240360 w 3820620"/>
              <a:gd name="connsiteY35" fmla="*/ 17426 h 3376683"/>
              <a:gd name="connsiteX36" fmla="*/ 2909642 w 3820620"/>
              <a:gd name="connsiteY36" fmla="*/ 184033 h 3376683"/>
              <a:gd name="connsiteX37" fmla="*/ 2801154 w 3820620"/>
              <a:gd name="connsiteY37" fmla="*/ 308019 h 3376683"/>
              <a:gd name="connsiteX38" fmla="*/ 2677168 w 3820620"/>
              <a:gd name="connsiteY38" fmla="*/ 447504 h 3376683"/>
              <a:gd name="connsiteX39" fmla="*/ 2491188 w 3820620"/>
              <a:gd name="connsiteY39" fmla="*/ 710975 h 3376683"/>
              <a:gd name="connsiteX40" fmla="*/ 2289710 w 3820620"/>
              <a:gd name="connsiteY40" fmla="*/ 865958 h 3376683"/>
              <a:gd name="connsiteX41" fmla="*/ 2103730 w 3820620"/>
              <a:gd name="connsiteY41" fmla="*/ 958948 h 3376683"/>
              <a:gd name="connsiteX42" fmla="*/ 1728192 w 3820620"/>
              <a:gd name="connsiteY42" fmla="*/ 953530 h 3376683"/>
              <a:gd name="connsiteX43" fmla="*/ 1224136 w 3820620"/>
              <a:gd name="connsiteY43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60571 w 3820620"/>
              <a:gd name="connsiteY29" fmla="*/ 1470392 h 3376683"/>
              <a:gd name="connsiteX30" fmla="*/ 3591568 w 3820620"/>
              <a:gd name="connsiteY30" fmla="*/ 1423897 h 3376683"/>
              <a:gd name="connsiteX31" fmla="*/ 3456384 w 3820620"/>
              <a:gd name="connsiteY31" fmla="*/ 593490 h 3376683"/>
              <a:gd name="connsiteX32" fmla="*/ 3672408 w 3820620"/>
              <a:gd name="connsiteY32" fmla="*/ 161442 h 3376683"/>
              <a:gd name="connsiteX33" fmla="*/ 3456384 w 3820620"/>
              <a:gd name="connsiteY33" fmla="*/ 17426 h 3376683"/>
              <a:gd name="connsiteX34" fmla="*/ 3240360 w 3820620"/>
              <a:gd name="connsiteY34" fmla="*/ 17426 h 3376683"/>
              <a:gd name="connsiteX35" fmla="*/ 2909642 w 3820620"/>
              <a:gd name="connsiteY35" fmla="*/ 184033 h 3376683"/>
              <a:gd name="connsiteX36" fmla="*/ 2801154 w 3820620"/>
              <a:gd name="connsiteY36" fmla="*/ 308019 h 3376683"/>
              <a:gd name="connsiteX37" fmla="*/ 2677168 w 3820620"/>
              <a:gd name="connsiteY37" fmla="*/ 447504 h 3376683"/>
              <a:gd name="connsiteX38" fmla="*/ 2491188 w 3820620"/>
              <a:gd name="connsiteY38" fmla="*/ 710975 h 3376683"/>
              <a:gd name="connsiteX39" fmla="*/ 2289710 w 3820620"/>
              <a:gd name="connsiteY39" fmla="*/ 865958 h 3376683"/>
              <a:gd name="connsiteX40" fmla="*/ 2103730 w 3820620"/>
              <a:gd name="connsiteY40" fmla="*/ 958948 h 3376683"/>
              <a:gd name="connsiteX41" fmla="*/ 1728192 w 3820620"/>
              <a:gd name="connsiteY41" fmla="*/ 953530 h 3376683"/>
              <a:gd name="connsiteX42" fmla="*/ 1224136 w 3820620"/>
              <a:gd name="connsiteY42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93490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93490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93490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93490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45073 w 3820620"/>
              <a:gd name="connsiteY28" fmla="*/ 1532385 h 3376683"/>
              <a:gd name="connsiteX29" fmla="*/ 3591568 w 3820620"/>
              <a:gd name="connsiteY29" fmla="*/ 1423897 h 3376683"/>
              <a:gd name="connsiteX30" fmla="*/ 3456384 w 3820620"/>
              <a:gd name="connsiteY30" fmla="*/ 521482 h 3376683"/>
              <a:gd name="connsiteX31" fmla="*/ 3672408 w 3820620"/>
              <a:gd name="connsiteY31" fmla="*/ 161442 h 3376683"/>
              <a:gd name="connsiteX32" fmla="*/ 3456384 w 3820620"/>
              <a:gd name="connsiteY32" fmla="*/ 17426 h 3376683"/>
              <a:gd name="connsiteX33" fmla="*/ 3240360 w 3820620"/>
              <a:gd name="connsiteY33" fmla="*/ 17426 h 3376683"/>
              <a:gd name="connsiteX34" fmla="*/ 2909642 w 3820620"/>
              <a:gd name="connsiteY34" fmla="*/ 184033 h 3376683"/>
              <a:gd name="connsiteX35" fmla="*/ 2801154 w 3820620"/>
              <a:gd name="connsiteY35" fmla="*/ 308019 h 3376683"/>
              <a:gd name="connsiteX36" fmla="*/ 2677168 w 3820620"/>
              <a:gd name="connsiteY36" fmla="*/ 447504 h 3376683"/>
              <a:gd name="connsiteX37" fmla="*/ 2491188 w 3820620"/>
              <a:gd name="connsiteY37" fmla="*/ 710975 h 3376683"/>
              <a:gd name="connsiteX38" fmla="*/ 2289710 w 3820620"/>
              <a:gd name="connsiteY38" fmla="*/ 865958 h 3376683"/>
              <a:gd name="connsiteX39" fmla="*/ 2103730 w 3820620"/>
              <a:gd name="connsiteY39" fmla="*/ 958948 h 3376683"/>
              <a:gd name="connsiteX40" fmla="*/ 1728192 w 3820620"/>
              <a:gd name="connsiteY40" fmla="*/ 953530 h 3376683"/>
              <a:gd name="connsiteX41" fmla="*/ 1224136 w 3820620"/>
              <a:gd name="connsiteY41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9574 w 3820620"/>
              <a:gd name="connsiteY27" fmla="*/ 1578880 h 3376683"/>
              <a:gd name="connsiteX28" fmla="*/ 3591568 w 3820620"/>
              <a:gd name="connsiteY28" fmla="*/ 1423897 h 3376683"/>
              <a:gd name="connsiteX29" fmla="*/ 3456384 w 3820620"/>
              <a:gd name="connsiteY29" fmla="*/ 521482 h 3376683"/>
              <a:gd name="connsiteX30" fmla="*/ 3672408 w 3820620"/>
              <a:gd name="connsiteY30" fmla="*/ 161442 h 3376683"/>
              <a:gd name="connsiteX31" fmla="*/ 3456384 w 3820620"/>
              <a:gd name="connsiteY31" fmla="*/ 17426 h 3376683"/>
              <a:gd name="connsiteX32" fmla="*/ 3240360 w 3820620"/>
              <a:gd name="connsiteY32" fmla="*/ 17426 h 3376683"/>
              <a:gd name="connsiteX33" fmla="*/ 2909642 w 3820620"/>
              <a:gd name="connsiteY33" fmla="*/ 184033 h 3376683"/>
              <a:gd name="connsiteX34" fmla="*/ 2801154 w 3820620"/>
              <a:gd name="connsiteY34" fmla="*/ 308019 h 3376683"/>
              <a:gd name="connsiteX35" fmla="*/ 2677168 w 3820620"/>
              <a:gd name="connsiteY35" fmla="*/ 447504 h 3376683"/>
              <a:gd name="connsiteX36" fmla="*/ 2491188 w 3820620"/>
              <a:gd name="connsiteY36" fmla="*/ 710975 h 3376683"/>
              <a:gd name="connsiteX37" fmla="*/ 2289710 w 3820620"/>
              <a:gd name="connsiteY37" fmla="*/ 865958 h 3376683"/>
              <a:gd name="connsiteX38" fmla="*/ 2103730 w 3820620"/>
              <a:gd name="connsiteY38" fmla="*/ 958948 h 3376683"/>
              <a:gd name="connsiteX39" fmla="*/ 1728192 w 3820620"/>
              <a:gd name="connsiteY39" fmla="*/ 953530 h 3376683"/>
              <a:gd name="connsiteX40" fmla="*/ 1224136 w 3820620"/>
              <a:gd name="connsiteY40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91568 w 3820620"/>
              <a:gd name="connsiteY27" fmla="*/ 1423897 h 3376683"/>
              <a:gd name="connsiteX28" fmla="*/ 3456384 w 3820620"/>
              <a:gd name="connsiteY28" fmla="*/ 521482 h 3376683"/>
              <a:gd name="connsiteX29" fmla="*/ 3672408 w 3820620"/>
              <a:gd name="connsiteY29" fmla="*/ 161442 h 3376683"/>
              <a:gd name="connsiteX30" fmla="*/ 3456384 w 3820620"/>
              <a:gd name="connsiteY30" fmla="*/ 17426 h 3376683"/>
              <a:gd name="connsiteX31" fmla="*/ 3240360 w 3820620"/>
              <a:gd name="connsiteY31" fmla="*/ 17426 h 3376683"/>
              <a:gd name="connsiteX32" fmla="*/ 2909642 w 3820620"/>
              <a:gd name="connsiteY32" fmla="*/ 184033 h 3376683"/>
              <a:gd name="connsiteX33" fmla="*/ 2801154 w 3820620"/>
              <a:gd name="connsiteY33" fmla="*/ 308019 h 3376683"/>
              <a:gd name="connsiteX34" fmla="*/ 2677168 w 3820620"/>
              <a:gd name="connsiteY34" fmla="*/ 447504 h 3376683"/>
              <a:gd name="connsiteX35" fmla="*/ 2491188 w 3820620"/>
              <a:gd name="connsiteY35" fmla="*/ 710975 h 3376683"/>
              <a:gd name="connsiteX36" fmla="*/ 2289710 w 3820620"/>
              <a:gd name="connsiteY36" fmla="*/ 865958 h 3376683"/>
              <a:gd name="connsiteX37" fmla="*/ 2103730 w 3820620"/>
              <a:gd name="connsiteY37" fmla="*/ 958948 h 3376683"/>
              <a:gd name="connsiteX38" fmla="*/ 1728192 w 3820620"/>
              <a:gd name="connsiteY38" fmla="*/ 953530 h 3376683"/>
              <a:gd name="connsiteX39" fmla="*/ 1224136 w 3820620"/>
              <a:gd name="connsiteY39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91568 w 3820620"/>
              <a:gd name="connsiteY27" fmla="*/ 1423897 h 3376683"/>
              <a:gd name="connsiteX28" fmla="*/ 3456384 w 3820620"/>
              <a:gd name="connsiteY28" fmla="*/ 521482 h 3376683"/>
              <a:gd name="connsiteX29" fmla="*/ 3672408 w 3820620"/>
              <a:gd name="connsiteY29" fmla="*/ 161442 h 3376683"/>
              <a:gd name="connsiteX30" fmla="*/ 3456384 w 3820620"/>
              <a:gd name="connsiteY30" fmla="*/ 17426 h 3376683"/>
              <a:gd name="connsiteX31" fmla="*/ 3240360 w 3820620"/>
              <a:gd name="connsiteY31" fmla="*/ 17426 h 3376683"/>
              <a:gd name="connsiteX32" fmla="*/ 2909642 w 3820620"/>
              <a:gd name="connsiteY32" fmla="*/ 184033 h 3376683"/>
              <a:gd name="connsiteX33" fmla="*/ 2801154 w 3820620"/>
              <a:gd name="connsiteY33" fmla="*/ 308019 h 3376683"/>
              <a:gd name="connsiteX34" fmla="*/ 2677168 w 3820620"/>
              <a:gd name="connsiteY34" fmla="*/ 447504 h 3376683"/>
              <a:gd name="connsiteX35" fmla="*/ 2491188 w 3820620"/>
              <a:gd name="connsiteY35" fmla="*/ 710975 h 3376683"/>
              <a:gd name="connsiteX36" fmla="*/ 2289710 w 3820620"/>
              <a:gd name="connsiteY36" fmla="*/ 865958 h 3376683"/>
              <a:gd name="connsiteX37" fmla="*/ 2103730 w 3820620"/>
              <a:gd name="connsiteY37" fmla="*/ 958948 h 3376683"/>
              <a:gd name="connsiteX38" fmla="*/ 1728192 w 3820620"/>
              <a:gd name="connsiteY38" fmla="*/ 953530 h 3376683"/>
              <a:gd name="connsiteX39" fmla="*/ 1224136 w 3820620"/>
              <a:gd name="connsiteY39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8392 w 3820620"/>
              <a:gd name="connsiteY27" fmla="*/ 1529594 h 3376683"/>
              <a:gd name="connsiteX28" fmla="*/ 3456384 w 3820620"/>
              <a:gd name="connsiteY28" fmla="*/ 521482 h 3376683"/>
              <a:gd name="connsiteX29" fmla="*/ 3672408 w 3820620"/>
              <a:gd name="connsiteY29" fmla="*/ 161442 h 3376683"/>
              <a:gd name="connsiteX30" fmla="*/ 3456384 w 3820620"/>
              <a:gd name="connsiteY30" fmla="*/ 17426 h 3376683"/>
              <a:gd name="connsiteX31" fmla="*/ 3240360 w 3820620"/>
              <a:gd name="connsiteY31" fmla="*/ 17426 h 3376683"/>
              <a:gd name="connsiteX32" fmla="*/ 2909642 w 3820620"/>
              <a:gd name="connsiteY32" fmla="*/ 184033 h 3376683"/>
              <a:gd name="connsiteX33" fmla="*/ 2801154 w 3820620"/>
              <a:gd name="connsiteY33" fmla="*/ 308019 h 3376683"/>
              <a:gd name="connsiteX34" fmla="*/ 2677168 w 3820620"/>
              <a:gd name="connsiteY34" fmla="*/ 447504 h 3376683"/>
              <a:gd name="connsiteX35" fmla="*/ 2491188 w 3820620"/>
              <a:gd name="connsiteY35" fmla="*/ 710975 h 3376683"/>
              <a:gd name="connsiteX36" fmla="*/ 2289710 w 3820620"/>
              <a:gd name="connsiteY36" fmla="*/ 865958 h 3376683"/>
              <a:gd name="connsiteX37" fmla="*/ 2103730 w 3820620"/>
              <a:gd name="connsiteY37" fmla="*/ 958948 h 3376683"/>
              <a:gd name="connsiteX38" fmla="*/ 1728192 w 3820620"/>
              <a:gd name="connsiteY38" fmla="*/ 953530 h 3376683"/>
              <a:gd name="connsiteX39" fmla="*/ 1224136 w 3820620"/>
              <a:gd name="connsiteY39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483079 w 3820620"/>
              <a:gd name="connsiteY26" fmla="*/ 1718365 h 3376683"/>
              <a:gd name="connsiteX27" fmla="*/ 3528392 w 3820620"/>
              <a:gd name="connsiteY27" fmla="*/ 1529594 h 3376683"/>
              <a:gd name="connsiteX28" fmla="*/ 3456384 w 3820620"/>
              <a:gd name="connsiteY28" fmla="*/ 521482 h 3376683"/>
              <a:gd name="connsiteX29" fmla="*/ 3672408 w 3820620"/>
              <a:gd name="connsiteY29" fmla="*/ 161442 h 3376683"/>
              <a:gd name="connsiteX30" fmla="*/ 3456384 w 3820620"/>
              <a:gd name="connsiteY30" fmla="*/ 17426 h 3376683"/>
              <a:gd name="connsiteX31" fmla="*/ 3240360 w 3820620"/>
              <a:gd name="connsiteY31" fmla="*/ 17426 h 3376683"/>
              <a:gd name="connsiteX32" fmla="*/ 2909642 w 3820620"/>
              <a:gd name="connsiteY32" fmla="*/ 184033 h 3376683"/>
              <a:gd name="connsiteX33" fmla="*/ 2801154 w 3820620"/>
              <a:gd name="connsiteY33" fmla="*/ 308019 h 3376683"/>
              <a:gd name="connsiteX34" fmla="*/ 2677168 w 3820620"/>
              <a:gd name="connsiteY34" fmla="*/ 447504 h 3376683"/>
              <a:gd name="connsiteX35" fmla="*/ 2491188 w 3820620"/>
              <a:gd name="connsiteY35" fmla="*/ 710975 h 3376683"/>
              <a:gd name="connsiteX36" fmla="*/ 2289710 w 3820620"/>
              <a:gd name="connsiteY36" fmla="*/ 865958 h 3376683"/>
              <a:gd name="connsiteX37" fmla="*/ 2103730 w 3820620"/>
              <a:gd name="connsiteY37" fmla="*/ 958948 h 3376683"/>
              <a:gd name="connsiteX38" fmla="*/ 1728192 w 3820620"/>
              <a:gd name="connsiteY38" fmla="*/ 953530 h 3376683"/>
              <a:gd name="connsiteX39" fmla="*/ 1224136 w 3820620"/>
              <a:gd name="connsiteY39" fmla="*/ 377466 h 3376683"/>
              <a:gd name="connsiteX0" fmla="*/ 1224136 w 3820620"/>
              <a:gd name="connsiteY0" fmla="*/ 377466 h 3376683"/>
              <a:gd name="connsiteX1" fmla="*/ 584896 w 3820620"/>
              <a:gd name="connsiteY1" fmla="*/ 1842351 h 3376683"/>
              <a:gd name="connsiteX2" fmla="*/ 0 w 3820620"/>
              <a:gd name="connsiteY2" fmla="*/ 1817626 h 3376683"/>
              <a:gd name="connsiteX3" fmla="*/ 792088 w 3820620"/>
              <a:gd name="connsiteY3" fmla="*/ 3113770 h 3376683"/>
              <a:gd name="connsiteX4" fmla="*/ 1224136 w 3820620"/>
              <a:gd name="connsiteY4" fmla="*/ 3329794 h 3376683"/>
              <a:gd name="connsiteX5" fmla="*/ 1545791 w 3820620"/>
              <a:gd name="connsiteY5" fmla="*/ 3361185 h 3376683"/>
              <a:gd name="connsiteX6" fmla="*/ 1995242 w 3820620"/>
              <a:gd name="connsiteY6" fmla="*/ 3361185 h 3376683"/>
              <a:gd name="connsiteX7" fmla="*/ 2320707 w 3820620"/>
              <a:gd name="connsiteY7" fmla="*/ 3345687 h 3376683"/>
              <a:gd name="connsiteX8" fmla="*/ 2770157 w 3820620"/>
              <a:gd name="connsiteY8" fmla="*/ 3330189 h 3376683"/>
              <a:gd name="connsiteX9" fmla="*/ 2816652 w 3820620"/>
              <a:gd name="connsiteY9" fmla="*/ 3299192 h 3376683"/>
              <a:gd name="connsiteX10" fmla="*/ 2863147 w 3820620"/>
              <a:gd name="connsiteY10" fmla="*/ 3283694 h 3376683"/>
              <a:gd name="connsiteX11" fmla="*/ 2940639 w 3820620"/>
              <a:gd name="connsiteY11" fmla="*/ 3221701 h 3376683"/>
              <a:gd name="connsiteX12" fmla="*/ 2971635 w 3820620"/>
              <a:gd name="connsiteY12" fmla="*/ 3175206 h 3376683"/>
              <a:gd name="connsiteX13" fmla="*/ 3018130 w 3820620"/>
              <a:gd name="connsiteY13" fmla="*/ 3144209 h 3376683"/>
              <a:gd name="connsiteX14" fmla="*/ 3080124 w 3820620"/>
              <a:gd name="connsiteY14" fmla="*/ 3082216 h 3376683"/>
              <a:gd name="connsiteX15" fmla="*/ 3126618 w 3820620"/>
              <a:gd name="connsiteY15" fmla="*/ 3051219 h 3376683"/>
              <a:gd name="connsiteX16" fmla="*/ 3142117 w 3820620"/>
              <a:gd name="connsiteY16" fmla="*/ 3004724 h 3376683"/>
              <a:gd name="connsiteX17" fmla="*/ 3188612 w 3820620"/>
              <a:gd name="connsiteY17" fmla="*/ 2911734 h 3376683"/>
              <a:gd name="connsiteX18" fmla="*/ 3204110 w 3820620"/>
              <a:gd name="connsiteY18" fmla="*/ 2818745 h 3376683"/>
              <a:gd name="connsiteX19" fmla="*/ 3219608 w 3820620"/>
              <a:gd name="connsiteY19" fmla="*/ 2772250 h 3376683"/>
              <a:gd name="connsiteX20" fmla="*/ 3235107 w 3820620"/>
              <a:gd name="connsiteY20" fmla="*/ 2679260 h 3376683"/>
              <a:gd name="connsiteX21" fmla="*/ 3250605 w 3820620"/>
              <a:gd name="connsiteY21" fmla="*/ 2601768 h 3376683"/>
              <a:gd name="connsiteX22" fmla="*/ 3281601 w 3820620"/>
              <a:gd name="connsiteY22" fmla="*/ 2415789 h 3376683"/>
              <a:gd name="connsiteX23" fmla="*/ 3328096 w 3820620"/>
              <a:gd name="connsiteY23" fmla="*/ 2260806 h 3376683"/>
              <a:gd name="connsiteX24" fmla="*/ 3405588 w 3820620"/>
              <a:gd name="connsiteY24" fmla="*/ 1966338 h 3376683"/>
              <a:gd name="connsiteX25" fmla="*/ 3421086 w 3820620"/>
              <a:gd name="connsiteY25" fmla="*/ 1873348 h 3376683"/>
              <a:gd name="connsiteX26" fmla="*/ 3528392 w 3820620"/>
              <a:gd name="connsiteY26" fmla="*/ 1529594 h 3376683"/>
              <a:gd name="connsiteX27" fmla="*/ 3456384 w 3820620"/>
              <a:gd name="connsiteY27" fmla="*/ 521482 h 3376683"/>
              <a:gd name="connsiteX28" fmla="*/ 3672408 w 3820620"/>
              <a:gd name="connsiteY28" fmla="*/ 161442 h 3376683"/>
              <a:gd name="connsiteX29" fmla="*/ 3456384 w 3820620"/>
              <a:gd name="connsiteY29" fmla="*/ 17426 h 3376683"/>
              <a:gd name="connsiteX30" fmla="*/ 3240360 w 3820620"/>
              <a:gd name="connsiteY30" fmla="*/ 17426 h 3376683"/>
              <a:gd name="connsiteX31" fmla="*/ 2909642 w 3820620"/>
              <a:gd name="connsiteY31" fmla="*/ 184033 h 3376683"/>
              <a:gd name="connsiteX32" fmla="*/ 2801154 w 3820620"/>
              <a:gd name="connsiteY32" fmla="*/ 308019 h 3376683"/>
              <a:gd name="connsiteX33" fmla="*/ 2677168 w 3820620"/>
              <a:gd name="connsiteY33" fmla="*/ 447504 h 3376683"/>
              <a:gd name="connsiteX34" fmla="*/ 2491188 w 3820620"/>
              <a:gd name="connsiteY34" fmla="*/ 710975 h 3376683"/>
              <a:gd name="connsiteX35" fmla="*/ 2289710 w 3820620"/>
              <a:gd name="connsiteY35" fmla="*/ 865958 h 3376683"/>
              <a:gd name="connsiteX36" fmla="*/ 2103730 w 3820620"/>
              <a:gd name="connsiteY36" fmla="*/ 958948 h 3376683"/>
              <a:gd name="connsiteX37" fmla="*/ 1728192 w 3820620"/>
              <a:gd name="connsiteY37" fmla="*/ 953530 h 3376683"/>
              <a:gd name="connsiteX38" fmla="*/ 1224136 w 3820620"/>
              <a:gd name="connsiteY3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2971635 w 3980907"/>
              <a:gd name="connsiteY12" fmla="*/ 3175206 h 3376683"/>
              <a:gd name="connsiteX13" fmla="*/ 3018130 w 3980907"/>
              <a:gd name="connsiteY13" fmla="*/ 3144209 h 3376683"/>
              <a:gd name="connsiteX14" fmla="*/ 3080124 w 3980907"/>
              <a:gd name="connsiteY14" fmla="*/ 3082216 h 3376683"/>
              <a:gd name="connsiteX15" fmla="*/ 3126618 w 3980907"/>
              <a:gd name="connsiteY15" fmla="*/ 3051219 h 3376683"/>
              <a:gd name="connsiteX16" fmla="*/ 3142117 w 3980907"/>
              <a:gd name="connsiteY16" fmla="*/ 3004724 h 3376683"/>
              <a:gd name="connsiteX17" fmla="*/ 3188612 w 3980907"/>
              <a:gd name="connsiteY17" fmla="*/ 2911734 h 3376683"/>
              <a:gd name="connsiteX18" fmla="*/ 3204110 w 3980907"/>
              <a:gd name="connsiteY18" fmla="*/ 2818745 h 3376683"/>
              <a:gd name="connsiteX19" fmla="*/ 3219608 w 3980907"/>
              <a:gd name="connsiteY19" fmla="*/ 2772250 h 3376683"/>
              <a:gd name="connsiteX20" fmla="*/ 3235107 w 3980907"/>
              <a:gd name="connsiteY20" fmla="*/ 2679260 h 3376683"/>
              <a:gd name="connsiteX21" fmla="*/ 3250605 w 3980907"/>
              <a:gd name="connsiteY21" fmla="*/ 2601768 h 3376683"/>
              <a:gd name="connsiteX22" fmla="*/ 3281601 w 3980907"/>
              <a:gd name="connsiteY22" fmla="*/ 2415789 h 3376683"/>
              <a:gd name="connsiteX23" fmla="*/ 3328096 w 3980907"/>
              <a:gd name="connsiteY23" fmla="*/ 2260806 h 3376683"/>
              <a:gd name="connsiteX24" fmla="*/ 3405588 w 3980907"/>
              <a:gd name="connsiteY24" fmla="*/ 1966338 h 3376683"/>
              <a:gd name="connsiteX25" fmla="*/ 3960440 w 3980907"/>
              <a:gd name="connsiteY25" fmla="*/ 1889634 h 3376683"/>
              <a:gd name="connsiteX26" fmla="*/ 3528392 w 3980907"/>
              <a:gd name="connsiteY26" fmla="*/ 1529594 h 3376683"/>
              <a:gd name="connsiteX27" fmla="*/ 3456384 w 3980907"/>
              <a:gd name="connsiteY27" fmla="*/ 521482 h 3376683"/>
              <a:gd name="connsiteX28" fmla="*/ 3672408 w 3980907"/>
              <a:gd name="connsiteY28" fmla="*/ 161442 h 3376683"/>
              <a:gd name="connsiteX29" fmla="*/ 3456384 w 3980907"/>
              <a:gd name="connsiteY29" fmla="*/ 17426 h 3376683"/>
              <a:gd name="connsiteX30" fmla="*/ 3240360 w 3980907"/>
              <a:gd name="connsiteY30" fmla="*/ 17426 h 3376683"/>
              <a:gd name="connsiteX31" fmla="*/ 2909642 w 3980907"/>
              <a:gd name="connsiteY31" fmla="*/ 184033 h 3376683"/>
              <a:gd name="connsiteX32" fmla="*/ 2801154 w 3980907"/>
              <a:gd name="connsiteY32" fmla="*/ 308019 h 3376683"/>
              <a:gd name="connsiteX33" fmla="*/ 2677168 w 3980907"/>
              <a:gd name="connsiteY33" fmla="*/ 447504 h 3376683"/>
              <a:gd name="connsiteX34" fmla="*/ 2491188 w 3980907"/>
              <a:gd name="connsiteY34" fmla="*/ 710975 h 3376683"/>
              <a:gd name="connsiteX35" fmla="*/ 2289710 w 3980907"/>
              <a:gd name="connsiteY35" fmla="*/ 865958 h 3376683"/>
              <a:gd name="connsiteX36" fmla="*/ 2103730 w 3980907"/>
              <a:gd name="connsiteY36" fmla="*/ 958948 h 3376683"/>
              <a:gd name="connsiteX37" fmla="*/ 1728192 w 3980907"/>
              <a:gd name="connsiteY37" fmla="*/ 953530 h 3376683"/>
              <a:gd name="connsiteX38" fmla="*/ 1224136 w 3980907"/>
              <a:gd name="connsiteY3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2971635 w 3980907"/>
              <a:gd name="connsiteY12" fmla="*/ 3175206 h 3376683"/>
              <a:gd name="connsiteX13" fmla="*/ 3018130 w 3980907"/>
              <a:gd name="connsiteY13" fmla="*/ 3144209 h 3376683"/>
              <a:gd name="connsiteX14" fmla="*/ 3080124 w 3980907"/>
              <a:gd name="connsiteY14" fmla="*/ 3082216 h 3376683"/>
              <a:gd name="connsiteX15" fmla="*/ 3126618 w 3980907"/>
              <a:gd name="connsiteY15" fmla="*/ 3051219 h 3376683"/>
              <a:gd name="connsiteX16" fmla="*/ 3142117 w 3980907"/>
              <a:gd name="connsiteY16" fmla="*/ 3004724 h 3376683"/>
              <a:gd name="connsiteX17" fmla="*/ 3188612 w 3980907"/>
              <a:gd name="connsiteY17" fmla="*/ 2911734 h 3376683"/>
              <a:gd name="connsiteX18" fmla="*/ 3204110 w 3980907"/>
              <a:gd name="connsiteY18" fmla="*/ 2818745 h 3376683"/>
              <a:gd name="connsiteX19" fmla="*/ 3219608 w 3980907"/>
              <a:gd name="connsiteY19" fmla="*/ 2772250 h 3376683"/>
              <a:gd name="connsiteX20" fmla="*/ 3235107 w 3980907"/>
              <a:gd name="connsiteY20" fmla="*/ 2679260 h 3376683"/>
              <a:gd name="connsiteX21" fmla="*/ 3250605 w 3980907"/>
              <a:gd name="connsiteY21" fmla="*/ 2601768 h 3376683"/>
              <a:gd name="connsiteX22" fmla="*/ 3281601 w 3980907"/>
              <a:gd name="connsiteY22" fmla="*/ 2415789 h 3376683"/>
              <a:gd name="connsiteX23" fmla="*/ 3328096 w 3980907"/>
              <a:gd name="connsiteY23" fmla="*/ 2260806 h 3376683"/>
              <a:gd name="connsiteX24" fmla="*/ 3405588 w 3980907"/>
              <a:gd name="connsiteY24" fmla="*/ 1966338 h 3376683"/>
              <a:gd name="connsiteX25" fmla="*/ 3960440 w 3980907"/>
              <a:gd name="connsiteY25" fmla="*/ 1889634 h 3376683"/>
              <a:gd name="connsiteX26" fmla="*/ 3528392 w 3980907"/>
              <a:gd name="connsiteY26" fmla="*/ 1529594 h 3376683"/>
              <a:gd name="connsiteX27" fmla="*/ 3456384 w 3980907"/>
              <a:gd name="connsiteY27" fmla="*/ 521482 h 3376683"/>
              <a:gd name="connsiteX28" fmla="*/ 3672408 w 3980907"/>
              <a:gd name="connsiteY28" fmla="*/ 161442 h 3376683"/>
              <a:gd name="connsiteX29" fmla="*/ 3456384 w 3980907"/>
              <a:gd name="connsiteY29" fmla="*/ 17426 h 3376683"/>
              <a:gd name="connsiteX30" fmla="*/ 3240360 w 3980907"/>
              <a:gd name="connsiteY30" fmla="*/ 17426 h 3376683"/>
              <a:gd name="connsiteX31" fmla="*/ 2909642 w 3980907"/>
              <a:gd name="connsiteY31" fmla="*/ 184033 h 3376683"/>
              <a:gd name="connsiteX32" fmla="*/ 2801154 w 3980907"/>
              <a:gd name="connsiteY32" fmla="*/ 308019 h 3376683"/>
              <a:gd name="connsiteX33" fmla="*/ 2677168 w 3980907"/>
              <a:gd name="connsiteY33" fmla="*/ 447504 h 3376683"/>
              <a:gd name="connsiteX34" fmla="*/ 2491188 w 3980907"/>
              <a:gd name="connsiteY34" fmla="*/ 710975 h 3376683"/>
              <a:gd name="connsiteX35" fmla="*/ 2289710 w 3980907"/>
              <a:gd name="connsiteY35" fmla="*/ 865958 h 3376683"/>
              <a:gd name="connsiteX36" fmla="*/ 2103730 w 3980907"/>
              <a:gd name="connsiteY36" fmla="*/ 958948 h 3376683"/>
              <a:gd name="connsiteX37" fmla="*/ 1728192 w 3980907"/>
              <a:gd name="connsiteY37" fmla="*/ 953530 h 3376683"/>
              <a:gd name="connsiteX38" fmla="*/ 1224136 w 3980907"/>
              <a:gd name="connsiteY3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018130 w 3980907"/>
              <a:gd name="connsiteY12" fmla="*/ 3144209 h 3376683"/>
              <a:gd name="connsiteX13" fmla="*/ 3080124 w 3980907"/>
              <a:gd name="connsiteY13" fmla="*/ 3082216 h 3376683"/>
              <a:gd name="connsiteX14" fmla="*/ 3126618 w 3980907"/>
              <a:gd name="connsiteY14" fmla="*/ 3051219 h 3376683"/>
              <a:gd name="connsiteX15" fmla="*/ 3142117 w 3980907"/>
              <a:gd name="connsiteY15" fmla="*/ 3004724 h 3376683"/>
              <a:gd name="connsiteX16" fmla="*/ 3188612 w 3980907"/>
              <a:gd name="connsiteY16" fmla="*/ 2911734 h 3376683"/>
              <a:gd name="connsiteX17" fmla="*/ 3204110 w 3980907"/>
              <a:gd name="connsiteY17" fmla="*/ 2818745 h 3376683"/>
              <a:gd name="connsiteX18" fmla="*/ 3219608 w 3980907"/>
              <a:gd name="connsiteY18" fmla="*/ 2772250 h 3376683"/>
              <a:gd name="connsiteX19" fmla="*/ 3235107 w 3980907"/>
              <a:gd name="connsiteY19" fmla="*/ 2679260 h 3376683"/>
              <a:gd name="connsiteX20" fmla="*/ 3250605 w 3980907"/>
              <a:gd name="connsiteY20" fmla="*/ 2601768 h 3376683"/>
              <a:gd name="connsiteX21" fmla="*/ 3281601 w 3980907"/>
              <a:gd name="connsiteY21" fmla="*/ 2415789 h 3376683"/>
              <a:gd name="connsiteX22" fmla="*/ 3328096 w 3980907"/>
              <a:gd name="connsiteY22" fmla="*/ 2260806 h 3376683"/>
              <a:gd name="connsiteX23" fmla="*/ 3405588 w 3980907"/>
              <a:gd name="connsiteY23" fmla="*/ 1966338 h 3376683"/>
              <a:gd name="connsiteX24" fmla="*/ 3960440 w 3980907"/>
              <a:gd name="connsiteY24" fmla="*/ 1889634 h 3376683"/>
              <a:gd name="connsiteX25" fmla="*/ 3528392 w 3980907"/>
              <a:gd name="connsiteY25" fmla="*/ 1529594 h 3376683"/>
              <a:gd name="connsiteX26" fmla="*/ 3456384 w 3980907"/>
              <a:gd name="connsiteY26" fmla="*/ 521482 h 3376683"/>
              <a:gd name="connsiteX27" fmla="*/ 3672408 w 3980907"/>
              <a:gd name="connsiteY27" fmla="*/ 161442 h 3376683"/>
              <a:gd name="connsiteX28" fmla="*/ 3456384 w 3980907"/>
              <a:gd name="connsiteY28" fmla="*/ 17426 h 3376683"/>
              <a:gd name="connsiteX29" fmla="*/ 3240360 w 3980907"/>
              <a:gd name="connsiteY29" fmla="*/ 17426 h 3376683"/>
              <a:gd name="connsiteX30" fmla="*/ 2909642 w 3980907"/>
              <a:gd name="connsiteY30" fmla="*/ 184033 h 3376683"/>
              <a:gd name="connsiteX31" fmla="*/ 2801154 w 3980907"/>
              <a:gd name="connsiteY31" fmla="*/ 308019 h 3376683"/>
              <a:gd name="connsiteX32" fmla="*/ 2677168 w 3980907"/>
              <a:gd name="connsiteY32" fmla="*/ 447504 h 3376683"/>
              <a:gd name="connsiteX33" fmla="*/ 2491188 w 3980907"/>
              <a:gd name="connsiteY33" fmla="*/ 710975 h 3376683"/>
              <a:gd name="connsiteX34" fmla="*/ 2289710 w 3980907"/>
              <a:gd name="connsiteY34" fmla="*/ 865958 h 3376683"/>
              <a:gd name="connsiteX35" fmla="*/ 2103730 w 3980907"/>
              <a:gd name="connsiteY35" fmla="*/ 958948 h 3376683"/>
              <a:gd name="connsiteX36" fmla="*/ 1728192 w 3980907"/>
              <a:gd name="connsiteY36" fmla="*/ 953530 h 3376683"/>
              <a:gd name="connsiteX37" fmla="*/ 1224136 w 3980907"/>
              <a:gd name="connsiteY37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080124 w 3980907"/>
              <a:gd name="connsiteY12" fmla="*/ 3082216 h 3376683"/>
              <a:gd name="connsiteX13" fmla="*/ 3126618 w 3980907"/>
              <a:gd name="connsiteY13" fmla="*/ 3051219 h 3376683"/>
              <a:gd name="connsiteX14" fmla="*/ 3142117 w 3980907"/>
              <a:gd name="connsiteY14" fmla="*/ 3004724 h 3376683"/>
              <a:gd name="connsiteX15" fmla="*/ 3188612 w 3980907"/>
              <a:gd name="connsiteY15" fmla="*/ 2911734 h 3376683"/>
              <a:gd name="connsiteX16" fmla="*/ 3204110 w 3980907"/>
              <a:gd name="connsiteY16" fmla="*/ 2818745 h 3376683"/>
              <a:gd name="connsiteX17" fmla="*/ 3219608 w 3980907"/>
              <a:gd name="connsiteY17" fmla="*/ 2772250 h 3376683"/>
              <a:gd name="connsiteX18" fmla="*/ 3235107 w 3980907"/>
              <a:gd name="connsiteY18" fmla="*/ 2679260 h 3376683"/>
              <a:gd name="connsiteX19" fmla="*/ 3250605 w 3980907"/>
              <a:gd name="connsiteY19" fmla="*/ 2601768 h 3376683"/>
              <a:gd name="connsiteX20" fmla="*/ 3281601 w 3980907"/>
              <a:gd name="connsiteY20" fmla="*/ 2415789 h 3376683"/>
              <a:gd name="connsiteX21" fmla="*/ 3328096 w 3980907"/>
              <a:gd name="connsiteY21" fmla="*/ 2260806 h 3376683"/>
              <a:gd name="connsiteX22" fmla="*/ 3405588 w 3980907"/>
              <a:gd name="connsiteY22" fmla="*/ 1966338 h 3376683"/>
              <a:gd name="connsiteX23" fmla="*/ 3960440 w 3980907"/>
              <a:gd name="connsiteY23" fmla="*/ 1889634 h 3376683"/>
              <a:gd name="connsiteX24" fmla="*/ 3528392 w 3980907"/>
              <a:gd name="connsiteY24" fmla="*/ 1529594 h 3376683"/>
              <a:gd name="connsiteX25" fmla="*/ 3456384 w 3980907"/>
              <a:gd name="connsiteY25" fmla="*/ 521482 h 3376683"/>
              <a:gd name="connsiteX26" fmla="*/ 3672408 w 3980907"/>
              <a:gd name="connsiteY26" fmla="*/ 161442 h 3376683"/>
              <a:gd name="connsiteX27" fmla="*/ 3456384 w 3980907"/>
              <a:gd name="connsiteY27" fmla="*/ 17426 h 3376683"/>
              <a:gd name="connsiteX28" fmla="*/ 3240360 w 3980907"/>
              <a:gd name="connsiteY28" fmla="*/ 17426 h 3376683"/>
              <a:gd name="connsiteX29" fmla="*/ 2909642 w 3980907"/>
              <a:gd name="connsiteY29" fmla="*/ 184033 h 3376683"/>
              <a:gd name="connsiteX30" fmla="*/ 2801154 w 3980907"/>
              <a:gd name="connsiteY30" fmla="*/ 308019 h 3376683"/>
              <a:gd name="connsiteX31" fmla="*/ 2677168 w 3980907"/>
              <a:gd name="connsiteY31" fmla="*/ 447504 h 3376683"/>
              <a:gd name="connsiteX32" fmla="*/ 2491188 w 3980907"/>
              <a:gd name="connsiteY32" fmla="*/ 710975 h 3376683"/>
              <a:gd name="connsiteX33" fmla="*/ 2289710 w 3980907"/>
              <a:gd name="connsiteY33" fmla="*/ 865958 h 3376683"/>
              <a:gd name="connsiteX34" fmla="*/ 2103730 w 3980907"/>
              <a:gd name="connsiteY34" fmla="*/ 958948 h 3376683"/>
              <a:gd name="connsiteX35" fmla="*/ 1728192 w 3980907"/>
              <a:gd name="connsiteY35" fmla="*/ 953530 h 3376683"/>
              <a:gd name="connsiteX36" fmla="*/ 1224136 w 3980907"/>
              <a:gd name="connsiteY36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26618 w 3980907"/>
              <a:gd name="connsiteY12" fmla="*/ 3051219 h 3376683"/>
              <a:gd name="connsiteX13" fmla="*/ 3142117 w 3980907"/>
              <a:gd name="connsiteY13" fmla="*/ 3004724 h 3376683"/>
              <a:gd name="connsiteX14" fmla="*/ 3188612 w 3980907"/>
              <a:gd name="connsiteY14" fmla="*/ 2911734 h 3376683"/>
              <a:gd name="connsiteX15" fmla="*/ 3204110 w 3980907"/>
              <a:gd name="connsiteY15" fmla="*/ 2818745 h 3376683"/>
              <a:gd name="connsiteX16" fmla="*/ 3219608 w 3980907"/>
              <a:gd name="connsiteY16" fmla="*/ 2772250 h 3376683"/>
              <a:gd name="connsiteX17" fmla="*/ 3235107 w 3980907"/>
              <a:gd name="connsiteY17" fmla="*/ 2679260 h 3376683"/>
              <a:gd name="connsiteX18" fmla="*/ 3250605 w 3980907"/>
              <a:gd name="connsiteY18" fmla="*/ 2601768 h 3376683"/>
              <a:gd name="connsiteX19" fmla="*/ 3281601 w 3980907"/>
              <a:gd name="connsiteY19" fmla="*/ 2415789 h 3376683"/>
              <a:gd name="connsiteX20" fmla="*/ 3328096 w 3980907"/>
              <a:gd name="connsiteY20" fmla="*/ 2260806 h 3376683"/>
              <a:gd name="connsiteX21" fmla="*/ 3405588 w 3980907"/>
              <a:gd name="connsiteY21" fmla="*/ 1966338 h 3376683"/>
              <a:gd name="connsiteX22" fmla="*/ 3960440 w 3980907"/>
              <a:gd name="connsiteY22" fmla="*/ 1889634 h 3376683"/>
              <a:gd name="connsiteX23" fmla="*/ 3528392 w 3980907"/>
              <a:gd name="connsiteY23" fmla="*/ 1529594 h 3376683"/>
              <a:gd name="connsiteX24" fmla="*/ 3456384 w 3980907"/>
              <a:gd name="connsiteY24" fmla="*/ 521482 h 3376683"/>
              <a:gd name="connsiteX25" fmla="*/ 3672408 w 3980907"/>
              <a:gd name="connsiteY25" fmla="*/ 161442 h 3376683"/>
              <a:gd name="connsiteX26" fmla="*/ 3456384 w 3980907"/>
              <a:gd name="connsiteY26" fmla="*/ 17426 h 3376683"/>
              <a:gd name="connsiteX27" fmla="*/ 3240360 w 3980907"/>
              <a:gd name="connsiteY27" fmla="*/ 17426 h 3376683"/>
              <a:gd name="connsiteX28" fmla="*/ 2909642 w 3980907"/>
              <a:gd name="connsiteY28" fmla="*/ 184033 h 3376683"/>
              <a:gd name="connsiteX29" fmla="*/ 2801154 w 3980907"/>
              <a:gd name="connsiteY29" fmla="*/ 308019 h 3376683"/>
              <a:gd name="connsiteX30" fmla="*/ 2677168 w 3980907"/>
              <a:gd name="connsiteY30" fmla="*/ 447504 h 3376683"/>
              <a:gd name="connsiteX31" fmla="*/ 2491188 w 3980907"/>
              <a:gd name="connsiteY31" fmla="*/ 710975 h 3376683"/>
              <a:gd name="connsiteX32" fmla="*/ 2289710 w 3980907"/>
              <a:gd name="connsiteY32" fmla="*/ 865958 h 3376683"/>
              <a:gd name="connsiteX33" fmla="*/ 2103730 w 3980907"/>
              <a:gd name="connsiteY33" fmla="*/ 958948 h 3376683"/>
              <a:gd name="connsiteX34" fmla="*/ 1728192 w 3980907"/>
              <a:gd name="connsiteY34" fmla="*/ 953530 h 3376683"/>
              <a:gd name="connsiteX35" fmla="*/ 1224136 w 3980907"/>
              <a:gd name="connsiteY35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42117 w 3980907"/>
              <a:gd name="connsiteY12" fmla="*/ 3004724 h 3376683"/>
              <a:gd name="connsiteX13" fmla="*/ 3188612 w 3980907"/>
              <a:gd name="connsiteY13" fmla="*/ 2911734 h 3376683"/>
              <a:gd name="connsiteX14" fmla="*/ 3204110 w 3980907"/>
              <a:gd name="connsiteY14" fmla="*/ 2818745 h 3376683"/>
              <a:gd name="connsiteX15" fmla="*/ 3219608 w 3980907"/>
              <a:gd name="connsiteY15" fmla="*/ 2772250 h 3376683"/>
              <a:gd name="connsiteX16" fmla="*/ 3235107 w 3980907"/>
              <a:gd name="connsiteY16" fmla="*/ 2679260 h 3376683"/>
              <a:gd name="connsiteX17" fmla="*/ 3250605 w 3980907"/>
              <a:gd name="connsiteY17" fmla="*/ 2601768 h 3376683"/>
              <a:gd name="connsiteX18" fmla="*/ 3281601 w 3980907"/>
              <a:gd name="connsiteY18" fmla="*/ 2415789 h 3376683"/>
              <a:gd name="connsiteX19" fmla="*/ 3328096 w 3980907"/>
              <a:gd name="connsiteY19" fmla="*/ 2260806 h 3376683"/>
              <a:gd name="connsiteX20" fmla="*/ 3405588 w 3980907"/>
              <a:gd name="connsiteY20" fmla="*/ 1966338 h 3376683"/>
              <a:gd name="connsiteX21" fmla="*/ 3960440 w 3980907"/>
              <a:gd name="connsiteY21" fmla="*/ 1889634 h 3376683"/>
              <a:gd name="connsiteX22" fmla="*/ 3528392 w 3980907"/>
              <a:gd name="connsiteY22" fmla="*/ 1529594 h 3376683"/>
              <a:gd name="connsiteX23" fmla="*/ 3456384 w 3980907"/>
              <a:gd name="connsiteY23" fmla="*/ 521482 h 3376683"/>
              <a:gd name="connsiteX24" fmla="*/ 3672408 w 3980907"/>
              <a:gd name="connsiteY24" fmla="*/ 161442 h 3376683"/>
              <a:gd name="connsiteX25" fmla="*/ 3456384 w 3980907"/>
              <a:gd name="connsiteY25" fmla="*/ 17426 h 3376683"/>
              <a:gd name="connsiteX26" fmla="*/ 3240360 w 3980907"/>
              <a:gd name="connsiteY26" fmla="*/ 17426 h 3376683"/>
              <a:gd name="connsiteX27" fmla="*/ 2909642 w 3980907"/>
              <a:gd name="connsiteY27" fmla="*/ 184033 h 3376683"/>
              <a:gd name="connsiteX28" fmla="*/ 2801154 w 3980907"/>
              <a:gd name="connsiteY28" fmla="*/ 308019 h 3376683"/>
              <a:gd name="connsiteX29" fmla="*/ 2677168 w 3980907"/>
              <a:gd name="connsiteY29" fmla="*/ 447504 h 3376683"/>
              <a:gd name="connsiteX30" fmla="*/ 2491188 w 3980907"/>
              <a:gd name="connsiteY30" fmla="*/ 710975 h 3376683"/>
              <a:gd name="connsiteX31" fmla="*/ 2289710 w 3980907"/>
              <a:gd name="connsiteY31" fmla="*/ 865958 h 3376683"/>
              <a:gd name="connsiteX32" fmla="*/ 2103730 w 3980907"/>
              <a:gd name="connsiteY32" fmla="*/ 958948 h 3376683"/>
              <a:gd name="connsiteX33" fmla="*/ 1728192 w 3980907"/>
              <a:gd name="connsiteY33" fmla="*/ 953530 h 3376683"/>
              <a:gd name="connsiteX34" fmla="*/ 1224136 w 3980907"/>
              <a:gd name="connsiteY34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219608 w 3980907"/>
              <a:gd name="connsiteY14" fmla="*/ 2772250 h 3376683"/>
              <a:gd name="connsiteX15" fmla="*/ 3235107 w 3980907"/>
              <a:gd name="connsiteY15" fmla="*/ 2679260 h 3376683"/>
              <a:gd name="connsiteX16" fmla="*/ 3250605 w 3980907"/>
              <a:gd name="connsiteY16" fmla="*/ 2601768 h 3376683"/>
              <a:gd name="connsiteX17" fmla="*/ 3281601 w 3980907"/>
              <a:gd name="connsiteY17" fmla="*/ 2415789 h 3376683"/>
              <a:gd name="connsiteX18" fmla="*/ 3328096 w 3980907"/>
              <a:gd name="connsiteY18" fmla="*/ 2260806 h 3376683"/>
              <a:gd name="connsiteX19" fmla="*/ 3405588 w 3980907"/>
              <a:gd name="connsiteY19" fmla="*/ 1966338 h 3376683"/>
              <a:gd name="connsiteX20" fmla="*/ 3960440 w 3980907"/>
              <a:gd name="connsiteY20" fmla="*/ 1889634 h 3376683"/>
              <a:gd name="connsiteX21" fmla="*/ 3528392 w 3980907"/>
              <a:gd name="connsiteY21" fmla="*/ 1529594 h 3376683"/>
              <a:gd name="connsiteX22" fmla="*/ 3456384 w 3980907"/>
              <a:gd name="connsiteY22" fmla="*/ 521482 h 3376683"/>
              <a:gd name="connsiteX23" fmla="*/ 3672408 w 3980907"/>
              <a:gd name="connsiteY23" fmla="*/ 161442 h 3376683"/>
              <a:gd name="connsiteX24" fmla="*/ 3456384 w 3980907"/>
              <a:gd name="connsiteY24" fmla="*/ 17426 h 3376683"/>
              <a:gd name="connsiteX25" fmla="*/ 3240360 w 3980907"/>
              <a:gd name="connsiteY25" fmla="*/ 17426 h 3376683"/>
              <a:gd name="connsiteX26" fmla="*/ 2909642 w 3980907"/>
              <a:gd name="connsiteY26" fmla="*/ 184033 h 3376683"/>
              <a:gd name="connsiteX27" fmla="*/ 2801154 w 3980907"/>
              <a:gd name="connsiteY27" fmla="*/ 308019 h 3376683"/>
              <a:gd name="connsiteX28" fmla="*/ 2677168 w 3980907"/>
              <a:gd name="connsiteY28" fmla="*/ 447504 h 3376683"/>
              <a:gd name="connsiteX29" fmla="*/ 2491188 w 3980907"/>
              <a:gd name="connsiteY29" fmla="*/ 710975 h 3376683"/>
              <a:gd name="connsiteX30" fmla="*/ 2289710 w 3980907"/>
              <a:gd name="connsiteY30" fmla="*/ 865958 h 3376683"/>
              <a:gd name="connsiteX31" fmla="*/ 2103730 w 3980907"/>
              <a:gd name="connsiteY31" fmla="*/ 958948 h 3376683"/>
              <a:gd name="connsiteX32" fmla="*/ 1728192 w 3980907"/>
              <a:gd name="connsiteY32" fmla="*/ 953530 h 3376683"/>
              <a:gd name="connsiteX33" fmla="*/ 1224136 w 3980907"/>
              <a:gd name="connsiteY33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235107 w 3980907"/>
              <a:gd name="connsiteY14" fmla="*/ 2679260 h 3376683"/>
              <a:gd name="connsiteX15" fmla="*/ 3250605 w 3980907"/>
              <a:gd name="connsiteY15" fmla="*/ 2601768 h 3376683"/>
              <a:gd name="connsiteX16" fmla="*/ 3281601 w 3980907"/>
              <a:gd name="connsiteY16" fmla="*/ 2415789 h 3376683"/>
              <a:gd name="connsiteX17" fmla="*/ 3328096 w 3980907"/>
              <a:gd name="connsiteY17" fmla="*/ 2260806 h 3376683"/>
              <a:gd name="connsiteX18" fmla="*/ 3405588 w 3980907"/>
              <a:gd name="connsiteY18" fmla="*/ 1966338 h 3376683"/>
              <a:gd name="connsiteX19" fmla="*/ 3960440 w 3980907"/>
              <a:gd name="connsiteY19" fmla="*/ 1889634 h 3376683"/>
              <a:gd name="connsiteX20" fmla="*/ 3528392 w 3980907"/>
              <a:gd name="connsiteY20" fmla="*/ 1529594 h 3376683"/>
              <a:gd name="connsiteX21" fmla="*/ 3456384 w 3980907"/>
              <a:gd name="connsiteY21" fmla="*/ 521482 h 3376683"/>
              <a:gd name="connsiteX22" fmla="*/ 3672408 w 3980907"/>
              <a:gd name="connsiteY22" fmla="*/ 161442 h 3376683"/>
              <a:gd name="connsiteX23" fmla="*/ 3456384 w 3980907"/>
              <a:gd name="connsiteY23" fmla="*/ 17426 h 3376683"/>
              <a:gd name="connsiteX24" fmla="*/ 3240360 w 3980907"/>
              <a:gd name="connsiteY24" fmla="*/ 17426 h 3376683"/>
              <a:gd name="connsiteX25" fmla="*/ 2909642 w 3980907"/>
              <a:gd name="connsiteY25" fmla="*/ 184033 h 3376683"/>
              <a:gd name="connsiteX26" fmla="*/ 2801154 w 3980907"/>
              <a:gd name="connsiteY26" fmla="*/ 308019 h 3376683"/>
              <a:gd name="connsiteX27" fmla="*/ 2677168 w 3980907"/>
              <a:gd name="connsiteY27" fmla="*/ 447504 h 3376683"/>
              <a:gd name="connsiteX28" fmla="*/ 2491188 w 3980907"/>
              <a:gd name="connsiteY28" fmla="*/ 710975 h 3376683"/>
              <a:gd name="connsiteX29" fmla="*/ 2289710 w 3980907"/>
              <a:gd name="connsiteY29" fmla="*/ 865958 h 3376683"/>
              <a:gd name="connsiteX30" fmla="*/ 2103730 w 3980907"/>
              <a:gd name="connsiteY30" fmla="*/ 958948 h 3376683"/>
              <a:gd name="connsiteX31" fmla="*/ 1728192 w 3980907"/>
              <a:gd name="connsiteY31" fmla="*/ 953530 h 3376683"/>
              <a:gd name="connsiteX32" fmla="*/ 1224136 w 3980907"/>
              <a:gd name="connsiteY32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250605 w 3980907"/>
              <a:gd name="connsiteY14" fmla="*/ 2601768 h 3376683"/>
              <a:gd name="connsiteX15" fmla="*/ 3281601 w 3980907"/>
              <a:gd name="connsiteY15" fmla="*/ 2415789 h 3376683"/>
              <a:gd name="connsiteX16" fmla="*/ 3328096 w 3980907"/>
              <a:gd name="connsiteY16" fmla="*/ 2260806 h 3376683"/>
              <a:gd name="connsiteX17" fmla="*/ 3405588 w 3980907"/>
              <a:gd name="connsiteY17" fmla="*/ 1966338 h 3376683"/>
              <a:gd name="connsiteX18" fmla="*/ 3960440 w 3980907"/>
              <a:gd name="connsiteY18" fmla="*/ 1889634 h 3376683"/>
              <a:gd name="connsiteX19" fmla="*/ 3528392 w 3980907"/>
              <a:gd name="connsiteY19" fmla="*/ 1529594 h 3376683"/>
              <a:gd name="connsiteX20" fmla="*/ 3456384 w 3980907"/>
              <a:gd name="connsiteY20" fmla="*/ 521482 h 3376683"/>
              <a:gd name="connsiteX21" fmla="*/ 3672408 w 3980907"/>
              <a:gd name="connsiteY21" fmla="*/ 161442 h 3376683"/>
              <a:gd name="connsiteX22" fmla="*/ 3456384 w 3980907"/>
              <a:gd name="connsiteY22" fmla="*/ 17426 h 3376683"/>
              <a:gd name="connsiteX23" fmla="*/ 3240360 w 3980907"/>
              <a:gd name="connsiteY23" fmla="*/ 17426 h 3376683"/>
              <a:gd name="connsiteX24" fmla="*/ 2909642 w 3980907"/>
              <a:gd name="connsiteY24" fmla="*/ 184033 h 3376683"/>
              <a:gd name="connsiteX25" fmla="*/ 2801154 w 3980907"/>
              <a:gd name="connsiteY25" fmla="*/ 308019 h 3376683"/>
              <a:gd name="connsiteX26" fmla="*/ 2677168 w 3980907"/>
              <a:gd name="connsiteY26" fmla="*/ 447504 h 3376683"/>
              <a:gd name="connsiteX27" fmla="*/ 2491188 w 3980907"/>
              <a:gd name="connsiteY27" fmla="*/ 710975 h 3376683"/>
              <a:gd name="connsiteX28" fmla="*/ 2289710 w 3980907"/>
              <a:gd name="connsiteY28" fmla="*/ 865958 h 3376683"/>
              <a:gd name="connsiteX29" fmla="*/ 2103730 w 3980907"/>
              <a:gd name="connsiteY29" fmla="*/ 958948 h 3376683"/>
              <a:gd name="connsiteX30" fmla="*/ 1728192 w 3980907"/>
              <a:gd name="connsiteY30" fmla="*/ 953530 h 3376683"/>
              <a:gd name="connsiteX31" fmla="*/ 1224136 w 3980907"/>
              <a:gd name="connsiteY31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281601 w 3980907"/>
              <a:gd name="connsiteY14" fmla="*/ 2415789 h 3376683"/>
              <a:gd name="connsiteX15" fmla="*/ 3328096 w 3980907"/>
              <a:gd name="connsiteY15" fmla="*/ 2260806 h 3376683"/>
              <a:gd name="connsiteX16" fmla="*/ 3405588 w 3980907"/>
              <a:gd name="connsiteY16" fmla="*/ 1966338 h 3376683"/>
              <a:gd name="connsiteX17" fmla="*/ 3960440 w 3980907"/>
              <a:gd name="connsiteY17" fmla="*/ 1889634 h 3376683"/>
              <a:gd name="connsiteX18" fmla="*/ 3528392 w 3980907"/>
              <a:gd name="connsiteY18" fmla="*/ 1529594 h 3376683"/>
              <a:gd name="connsiteX19" fmla="*/ 3456384 w 3980907"/>
              <a:gd name="connsiteY19" fmla="*/ 521482 h 3376683"/>
              <a:gd name="connsiteX20" fmla="*/ 3672408 w 3980907"/>
              <a:gd name="connsiteY20" fmla="*/ 161442 h 3376683"/>
              <a:gd name="connsiteX21" fmla="*/ 3456384 w 3980907"/>
              <a:gd name="connsiteY21" fmla="*/ 17426 h 3376683"/>
              <a:gd name="connsiteX22" fmla="*/ 3240360 w 3980907"/>
              <a:gd name="connsiteY22" fmla="*/ 17426 h 3376683"/>
              <a:gd name="connsiteX23" fmla="*/ 2909642 w 3980907"/>
              <a:gd name="connsiteY23" fmla="*/ 184033 h 3376683"/>
              <a:gd name="connsiteX24" fmla="*/ 2801154 w 3980907"/>
              <a:gd name="connsiteY24" fmla="*/ 308019 h 3376683"/>
              <a:gd name="connsiteX25" fmla="*/ 2677168 w 3980907"/>
              <a:gd name="connsiteY25" fmla="*/ 447504 h 3376683"/>
              <a:gd name="connsiteX26" fmla="*/ 2491188 w 3980907"/>
              <a:gd name="connsiteY26" fmla="*/ 710975 h 3376683"/>
              <a:gd name="connsiteX27" fmla="*/ 2289710 w 3980907"/>
              <a:gd name="connsiteY27" fmla="*/ 865958 h 3376683"/>
              <a:gd name="connsiteX28" fmla="*/ 2103730 w 3980907"/>
              <a:gd name="connsiteY28" fmla="*/ 958948 h 3376683"/>
              <a:gd name="connsiteX29" fmla="*/ 1728192 w 3980907"/>
              <a:gd name="connsiteY29" fmla="*/ 953530 h 3376683"/>
              <a:gd name="connsiteX30" fmla="*/ 1224136 w 3980907"/>
              <a:gd name="connsiteY30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328096 w 3980907"/>
              <a:gd name="connsiteY14" fmla="*/ 2260806 h 3376683"/>
              <a:gd name="connsiteX15" fmla="*/ 3405588 w 3980907"/>
              <a:gd name="connsiteY15" fmla="*/ 1966338 h 3376683"/>
              <a:gd name="connsiteX16" fmla="*/ 3960440 w 3980907"/>
              <a:gd name="connsiteY16" fmla="*/ 1889634 h 3376683"/>
              <a:gd name="connsiteX17" fmla="*/ 3528392 w 3980907"/>
              <a:gd name="connsiteY17" fmla="*/ 1529594 h 3376683"/>
              <a:gd name="connsiteX18" fmla="*/ 3456384 w 3980907"/>
              <a:gd name="connsiteY18" fmla="*/ 521482 h 3376683"/>
              <a:gd name="connsiteX19" fmla="*/ 3672408 w 3980907"/>
              <a:gd name="connsiteY19" fmla="*/ 161442 h 3376683"/>
              <a:gd name="connsiteX20" fmla="*/ 3456384 w 3980907"/>
              <a:gd name="connsiteY20" fmla="*/ 17426 h 3376683"/>
              <a:gd name="connsiteX21" fmla="*/ 3240360 w 3980907"/>
              <a:gd name="connsiteY21" fmla="*/ 17426 h 3376683"/>
              <a:gd name="connsiteX22" fmla="*/ 2909642 w 3980907"/>
              <a:gd name="connsiteY22" fmla="*/ 184033 h 3376683"/>
              <a:gd name="connsiteX23" fmla="*/ 2801154 w 3980907"/>
              <a:gd name="connsiteY23" fmla="*/ 308019 h 3376683"/>
              <a:gd name="connsiteX24" fmla="*/ 2677168 w 3980907"/>
              <a:gd name="connsiteY24" fmla="*/ 447504 h 3376683"/>
              <a:gd name="connsiteX25" fmla="*/ 2491188 w 3980907"/>
              <a:gd name="connsiteY25" fmla="*/ 710975 h 3376683"/>
              <a:gd name="connsiteX26" fmla="*/ 2289710 w 3980907"/>
              <a:gd name="connsiteY26" fmla="*/ 865958 h 3376683"/>
              <a:gd name="connsiteX27" fmla="*/ 2103730 w 3980907"/>
              <a:gd name="connsiteY27" fmla="*/ 958948 h 3376683"/>
              <a:gd name="connsiteX28" fmla="*/ 1728192 w 3980907"/>
              <a:gd name="connsiteY28" fmla="*/ 953530 h 3376683"/>
              <a:gd name="connsiteX29" fmla="*/ 1224136 w 3980907"/>
              <a:gd name="connsiteY29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405588 w 3980907"/>
              <a:gd name="connsiteY14" fmla="*/ 1966338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744416 w 3980907"/>
              <a:gd name="connsiteY14" fmla="*/ 2753730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744416 w 3980907"/>
              <a:gd name="connsiteY14" fmla="*/ 2537706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744416 w 3980907"/>
              <a:gd name="connsiteY14" fmla="*/ 2537706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3980907"/>
              <a:gd name="connsiteY0" fmla="*/ 377466 h 3376683"/>
              <a:gd name="connsiteX1" fmla="*/ 584896 w 3980907"/>
              <a:gd name="connsiteY1" fmla="*/ 1842351 h 3376683"/>
              <a:gd name="connsiteX2" fmla="*/ 0 w 3980907"/>
              <a:gd name="connsiteY2" fmla="*/ 1817626 h 3376683"/>
              <a:gd name="connsiteX3" fmla="*/ 792088 w 3980907"/>
              <a:gd name="connsiteY3" fmla="*/ 3113770 h 3376683"/>
              <a:gd name="connsiteX4" fmla="*/ 1224136 w 3980907"/>
              <a:gd name="connsiteY4" fmla="*/ 3329794 h 3376683"/>
              <a:gd name="connsiteX5" fmla="*/ 1545791 w 3980907"/>
              <a:gd name="connsiteY5" fmla="*/ 3361185 h 3376683"/>
              <a:gd name="connsiteX6" fmla="*/ 1995242 w 3980907"/>
              <a:gd name="connsiteY6" fmla="*/ 3361185 h 3376683"/>
              <a:gd name="connsiteX7" fmla="*/ 2320707 w 3980907"/>
              <a:gd name="connsiteY7" fmla="*/ 3345687 h 3376683"/>
              <a:gd name="connsiteX8" fmla="*/ 2770157 w 3980907"/>
              <a:gd name="connsiteY8" fmla="*/ 3330189 h 3376683"/>
              <a:gd name="connsiteX9" fmla="*/ 2816652 w 3980907"/>
              <a:gd name="connsiteY9" fmla="*/ 3299192 h 3376683"/>
              <a:gd name="connsiteX10" fmla="*/ 2863147 w 3980907"/>
              <a:gd name="connsiteY10" fmla="*/ 3283694 h 3376683"/>
              <a:gd name="connsiteX11" fmla="*/ 2940639 w 3980907"/>
              <a:gd name="connsiteY11" fmla="*/ 3221701 h 3376683"/>
              <a:gd name="connsiteX12" fmla="*/ 3188612 w 3980907"/>
              <a:gd name="connsiteY12" fmla="*/ 2911734 h 3376683"/>
              <a:gd name="connsiteX13" fmla="*/ 3204110 w 3980907"/>
              <a:gd name="connsiteY13" fmla="*/ 2818745 h 3376683"/>
              <a:gd name="connsiteX14" fmla="*/ 3744416 w 3980907"/>
              <a:gd name="connsiteY14" fmla="*/ 2609714 h 3376683"/>
              <a:gd name="connsiteX15" fmla="*/ 3960440 w 3980907"/>
              <a:gd name="connsiteY15" fmla="*/ 1889634 h 3376683"/>
              <a:gd name="connsiteX16" fmla="*/ 3528392 w 3980907"/>
              <a:gd name="connsiteY16" fmla="*/ 1529594 h 3376683"/>
              <a:gd name="connsiteX17" fmla="*/ 3456384 w 3980907"/>
              <a:gd name="connsiteY17" fmla="*/ 521482 h 3376683"/>
              <a:gd name="connsiteX18" fmla="*/ 3672408 w 3980907"/>
              <a:gd name="connsiteY18" fmla="*/ 161442 h 3376683"/>
              <a:gd name="connsiteX19" fmla="*/ 3456384 w 3980907"/>
              <a:gd name="connsiteY19" fmla="*/ 17426 h 3376683"/>
              <a:gd name="connsiteX20" fmla="*/ 3240360 w 3980907"/>
              <a:gd name="connsiteY20" fmla="*/ 17426 h 3376683"/>
              <a:gd name="connsiteX21" fmla="*/ 2909642 w 3980907"/>
              <a:gd name="connsiteY21" fmla="*/ 184033 h 3376683"/>
              <a:gd name="connsiteX22" fmla="*/ 2801154 w 3980907"/>
              <a:gd name="connsiteY22" fmla="*/ 308019 h 3376683"/>
              <a:gd name="connsiteX23" fmla="*/ 2677168 w 3980907"/>
              <a:gd name="connsiteY23" fmla="*/ 447504 h 3376683"/>
              <a:gd name="connsiteX24" fmla="*/ 2491188 w 3980907"/>
              <a:gd name="connsiteY24" fmla="*/ 710975 h 3376683"/>
              <a:gd name="connsiteX25" fmla="*/ 2289710 w 3980907"/>
              <a:gd name="connsiteY25" fmla="*/ 865958 h 3376683"/>
              <a:gd name="connsiteX26" fmla="*/ 2103730 w 3980907"/>
              <a:gd name="connsiteY26" fmla="*/ 958948 h 3376683"/>
              <a:gd name="connsiteX27" fmla="*/ 1728192 w 3980907"/>
              <a:gd name="connsiteY27" fmla="*/ 953530 h 3376683"/>
              <a:gd name="connsiteX28" fmla="*/ 1224136 w 3980907"/>
              <a:gd name="connsiteY28" fmla="*/ 377466 h 3376683"/>
              <a:gd name="connsiteX0" fmla="*/ 1224136 w 4124923"/>
              <a:gd name="connsiteY0" fmla="*/ 377466 h 3376683"/>
              <a:gd name="connsiteX1" fmla="*/ 584896 w 4124923"/>
              <a:gd name="connsiteY1" fmla="*/ 1842351 h 3376683"/>
              <a:gd name="connsiteX2" fmla="*/ 0 w 4124923"/>
              <a:gd name="connsiteY2" fmla="*/ 1817626 h 3376683"/>
              <a:gd name="connsiteX3" fmla="*/ 792088 w 4124923"/>
              <a:gd name="connsiteY3" fmla="*/ 3113770 h 3376683"/>
              <a:gd name="connsiteX4" fmla="*/ 1224136 w 4124923"/>
              <a:gd name="connsiteY4" fmla="*/ 3329794 h 3376683"/>
              <a:gd name="connsiteX5" fmla="*/ 1545791 w 4124923"/>
              <a:gd name="connsiteY5" fmla="*/ 3361185 h 3376683"/>
              <a:gd name="connsiteX6" fmla="*/ 1995242 w 4124923"/>
              <a:gd name="connsiteY6" fmla="*/ 3361185 h 3376683"/>
              <a:gd name="connsiteX7" fmla="*/ 2320707 w 4124923"/>
              <a:gd name="connsiteY7" fmla="*/ 3345687 h 3376683"/>
              <a:gd name="connsiteX8" fmla="*/ 2770157 w 4124923"/>
              <a:gd name="connsiteY8" fmla="*/ 3330189 h 3376683"/>
              <a:gd name="connsiteX9" fmla="*/ 2816652 w 4124923"/>
              <a:gd name="connsiteY9" fmla="*/ 3299192 h 3376683"/>
              <a:gd name="connsiteX10" fmla="*/ 2863147 w 4124923"/>
              <a:gd name="connsiteY10" fmla="*/ 3283694 h 3376683"/>
              <a:gd name="connsiteX11" fmla="*/ 2940639 w 4124923"/>
              <a:gd name="connsiteY11" fmla="*/ 3221701 h 3376683"/>
              <a:gd name="connsiteX12" fmla="*/ 3188612 w 4124923"/>
              <a:gd name="connsiteY12" fmla="*/ 2911734 h 3376683"/>
              <a:gd name="connsiteX13" fmla="*/ 3204110 w 4124923"/>
              <a:gd name="connsiteY13" fmla="*/ 2818745 h 3376683"/>
              <a:gd name="connsiteX14" fmla="*/ 3744416 w 4124923"/>
              <a:gd name="connsiteY14" fmla="*/ 2609714 h 3376683"/>
              <a:gd name="connsiteX15" fmla="*/ 4104456 w 4124923"/>
              <a:gd name="connsiteY15" fmla="*/ 1745618 h 3376683"/>
              <a:gd name="connsiteX16" fmla="*/ 3528392 w 4124923"/>
              <a:gd name="connsiteY16" fmla="*/ 1529594 h 3376683"/>
              <a:gd name="connsiteX17" fmla="*/ 3456384 w 4124923"/>
              <a:gd name="connsiteY17" fmla="*/ 521482 h 3376683"/>
              <a:gd name="connsiteX18" fmla="*/ 3672408 w 4124923"/>
              <a:gd name="connsiteY18" fmla="*/ 161442 h 3376683"/>
              <a:gd name="connsiteX19" fmla="*/ 3456384 w 4124923"/>
              <a:gd name="connsiteY19" fmla="*/ 17426 h 3376683"/>
              <a:gd name="connsiteX20" fmla="*/ 3240360 w 4124923"/>
              <a:gd name="connsiteY20" fmla="*/ 17426 h 3376683"/>
              <a:gd name="connsiteX21" fmla="*/ 2909642 w 4124923"/>
              <a:gd name="connsiteY21" fmla="*/ 184033 h 3376683"/>
              <a:gd name="connsiteX22" fmla="*/ 2801154 w 4124923"/>
              <a:gd name="connsiteY22" fmla="*/ 308019 h 3376683"/>
              <a:gd name="connsiteX23" fmla="*/ 2677168 w 4124923"/>
              <a:gd name="connsiteY23" fmla="*/ 447504 h 3376683"/>
              <a:gd name="connsiteX24" fmla="*/ 2491188 w 4124923"/>
              <a:gd name="connsiteY24" fmla="*/ 710975 h 3376683"/>
              <a:gd name="connsiteX25" fmla="*/ 2289710 w 4124923"/>
              <a:gd name="connsiteY25" fmla="*/ 865958 h 3376683"/>
              <a:gd name="connsiteX26" fmla="*/ 2103730 w 4124923"/>
              <a:gd name="connsiteY26" fmla="*/ 958948 h 3376683"/>
              <a:gd name="connsiteX27" fmla="*/ 1728192 w 4124923"/>
              <a:gd name="connsiteY27" fmla="*/ 953530 h 3376683"/>
              <a:gd name="connsiteX28" fmla="*/ 1224136 w 4124923"/>
              <a:gd name="connsiteY28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863147 w 4138222"/>
              <a:gd name="connsiteY10" fmla="*/ 3283694 h 3376683"/>
              <a:gd name="connsiteX11" fmla="*/ 2940639 w 4138222"/>
              <a:gd name="connsiteY11" fmla="*/ 3221701 h 3376683"/>
              <a:gd name="connsiteX12" fmla="*/ 3188612 w 4138222"/>
              <a:gd name="connsiteY12" fmla="*/ 2911734 h 3376683"/>
              <a:gd name="connsiteX13" fmla="*/ 3204110 w 4138222"/>
              <a:gd name="connsiteY13" fmla="*/ 2818745 h 3376683"/>
              <a:gd name="connsiteX14" fmla="*/ 3960440 w 4138222"/>
              <a:gd name="connsiteY14" fmla="*/ 2537706 h 3376683"/>
              <a:gd name="connsiteX15" fmla="*/ 4104456 w 4138222"/>
              <a:gd name="connsiteY15" fmla="*/ 1745618 h 3376683"/>
              <a:gd name="connsiteX16" fmla="*/ 3528392 w 4138222"/>
              <a:gd name="connsiteY16" fmla="*/ 1529594 h 3376683"/>
              <a:gd name="connsiteX17" fmla="*/ 3456384 w 4138222"/>
              <a:gd name="connsiteY17" fmla="*/ 521482 h 3376683"/>
              <a:gd name="connsiteX18" fmla="*/ 3672408 w 4138222"/>
              <a:gd name="connsiteY18" fmla="*/ 161442 h 3376683"/>
              <a:gd name="connsiteX19" fmla="*/ 3456384 w 4138222"/>
              <a:gd name="connsiteY19" fmla="*/ 17426 h 3376683"/>
              <a:gd name="connsiteX20" fmla="*/ 3240360 w 4138222"/>
              <a:gd name="connsiteY20" fmla="*/ 17426 h 3376683"/>
              <a:gd name="connsiteX21" fmla="*/ 2909642 w 4138222"/>
              <a:gd name="connsiteY21" fmla="*/ 184033 h 3376683"/>
              <a:gd name="connsiteX22" fmla="*/ 2801154 w 4138222"/>
              <a:gd name="connsiteY22" fmla="*/ 308019 h 3376683"/>
              <a:gd name="connsiteX23" fmla="*/ 2677168 w 4138222"/>
              <a:gd name="connsiteY23" fmla="*/ 447504 h 3376683"/>
              <a:gd name="connsiteX24" fmla="*/ 2491188 w 4138222"/>
              <a:gd name="connsiteY24" fmla="*/ 710975 h 3376683"/>
              <a:gd name="connsiteX25" fmla="*/ 2289710 w 4138222"/>
              <a:gd name="connsiteY25" fmla="*/ 865958 h 3376683"/>
              <a:gd name="connsiteX26" fmla="*/ 2103730 w 4138222"/>
              <a:gd name="connsiteY26" fmla="*/ 958948 h 3376683"/>
              <a:gd name="connsiteX27" fmla="*/ 1728192 w 4138222"/>
              <a:gd name="connsiteY27" fmla="*/ 953530 h 3376683"/>
              <a:gd name="connsiteX28" fmla="*/ 1224136 w 4138222"/>
              <a:gd name="connsiteY28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863147 w 4138222"/>
              <a:gd name="connsiteY10" fmla="*/ 3283694 h 3376683"/>
              <a:gd name="connsiteX11" fmla="*/ 2940639 w 4138222"/>
              <a:gd name="connsiteY11" fmla="*/ 3221701 h 3376683"/>
              <a:gd name="connsiteX12" fmla="*/ 3188612 w 4138222"/>
              <a:gd name="connsiteY12" fmla="*/ 2911734 h 3376683"/>
              <a:gd name="connsiteX13" fmla="*/ 3960440 w 4138222"/>
              <a:gd name="connsiteY13" fmla="*/ 2537706 h 3376683"/>
              <a:gd name="connsiteX14" fmla="*/ 4104456 w 4138222"/>
              <a:gd name="connsiteY14" fmla="*/ 1745618 h 3376683"/>
              <a:gd name="connsiteX15" fmla="*/ 3528392 w 4138222"/>
              <a:gd name="connsiteY15" fmla="*/ 1529594 h 3376683"/>
              <a:gd name="connsiteX16" fmla="*/ 3456384 w 4138222"/>
              <a:gd name="connsiteY16" fmla="*/ 521482 h 3376683"/>
              <a:gd name="connsiteX17" fmla="*/ 3672408 w 4138222"/>
              <a:gd name="connsiteY17" fmla="*/ 161442 h 3376683"/>
              <a:gd name="connsiteX18" fmla="*/ 3456384 w 4138222"/>
              <a:gd name="connsiteY18" fmla="*/ 17426 h 3376683"/>
              <a:gd name="connsiteX19" fmla="*/ 3240360 w 4138222"/>
              <a:gd name="connsiteY19" fmla="*/ 17426 h 3376683"/>
              <a:gd name="connsiteX20" fmla="*/ 2909642 w 4138222"/>
              <a:gd name="connsiteY20" fmla="*/ 184033 h 3376683"/>
              <a:gd name="connsiteX21" fmla="*/ 2801154 w 4138222"/>
              <a:gd name="connsiteY21" fmla="*/ 308019 h 3376683"/>
              <a:gd name="connsiteX22" fmla="*/ 2677168 w 4138222"/>
              <a:gd name="connsiteY22" fmla="*/ 447504 h 3376683"/>
              <a:gd name="connsiteX23" fmla="*/ 2491188 w 4138222"/>
              <a:gd name="connsiteY23" fmla="*/ 710975 h 3376683"/>
              <a:gd name="connsiteX24" fmla="*/ 2289710 w 4138222"/>
              <a:gd name="connsiteY24" fmla="*/ 865958 h 3376683"/>
              <a:gd name="connsiteX25" fmla="*/ 2103730 w 4138222"/>
              <a:gd name="connsiteY25" fmla="*/ 958948 h 3376683"/>
              <a:gd name="connsiteX26" fmla="*/ 1728192 w 4138222"/>
              <a:gd name="connsiteY26" fmla="*/ 953530 h 3376683"/>
              <a:gd name="connsiteX27" fmla="*/ 1224136 w 4138222"/>
              <a:gd name="connsiteY27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863147 w 4138222"/>
              <a:gd name="connsiteY10" fmla="*/ 3283694 h 3376683"/>
              <a:gd name="connsiteX11" fmla="*/ 2940639 w 4138222"/>
              <a:gd name="connsiteY11" fmla="*/ 3221701 h 3376683"/>
              <a:gd name="connsiteX12" fmla="*/ 3188612 w 4138222"/>
              <a:gd name="connsiteY12" fmla="*/ 2911734 h 3376683"/>
              <a:gd name="connsiteX13" fmla="*/ 3960440 w 4138222"/>
              <a:gd name="connsiteY13" fmla="*/ 2537706 h 3376683"/>
              <a:gd name="connsiteX14" fmla="*/ 4104456 w 4138222"/>
              <a:gd name="connsiteY14" fmla="*/ 1745618 h 3376683"/>
              <a:gd name="connsiteX15" fmla="*/ 3528392 w 4138222"/>
              <a:gd name="connsiteY15" fmla="*/ 1529594 h 3376683"/>
              <a:gd name="connsiteX16" fmla="*/ 3456384 w 4138222"/>
              <a:gd name="connsiteY16" fmla="*/ 521482 h 3376683"/>
              <a:gd name="connsiteX17" fmla="*/ 3672408 w 4138222"/>
              <a:gd name="connsiteY17" fmla="*/ 161442 h 3376683"/>
              <a:gd name="connsiteX18" fmla="*/ 3456384 w 4138222"/>
              <a:gd name="connsiteY18" fmla="*/ 17426 h 3376683"/>
              <a:gd name="connsiteX19" fmla="*/ 3240360 w 4138222"/>
              <a:gd name="connsiteY19" fmla="*/ 17426 h 3376683"/>
              <a:gd name="connsiteX20" fmla="*/ 2909642 w 4138222"/>
              <a:gd name="connsiteY20" fmla="*/ 184033 h 3376683"/>
              <a:gd name="connsiteX21" fmla="*/ 2801154 w 4138222"/>
              <a:gd name="connsiteY21" fmla="*/ 308019 h 3376683"/>
              <a:gd name="connsiteX22" fmla="*/ 2677168 w 4138222"/>
              <a:gd name="connsiteY22" fmla="*/ 447504 h 3376683"/>
              <a:gd name="connsiteX23" fmla="*/ 2491188 w 4138222"/>
              <a:gd name="connsiteY23" fmla="*/ 710975 h 3376683"/>
              <a:gd name="connsiteX24" fmla="*/ 2289710 w 4138222"/>
              <a:gd name="connsiteY24" fmla="*/ 865958 h 3376683"/>
              <a:gd name="connsiteX25" fmla="*/ 2103730 w 4138222"/>
              <a:gd name="connsiteY25" fmla="*/ 958948 h 3376683"/>
              <a:gd name="connsiteX26" fmla="*/ 1728192 w 4138222"/>
              <a:gd name="connsiteY26" fmla="*/ 953530 h 3376683"/>
              <a:gd name="connsiteX27" fmla="*/ 1224136 w 4138222"/>
              <a:gd name="connsiteY27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863147 w 4138222"/>
              <a:gd name="connsiteY10" fmla="*/ 3283694 h 3376683"/>
              <a:gd name="connsiteX11" fmla="*/ 2940639 w 4138222"/>
              <a:gd name="connsiteY11" fmla="*/ 3221701 h 3376683"/>
              <a:gd name="connsiteX12" fmla="*/ 3168351 w 4138222"/>
              <a:gd name="connsiteY12" fmla="*/ 3041762 h 3376683"/>
              <a:gd name="connsiteX13" fmla="*/ 3960440 w 4138222"/>
              <a:gd name="connsiteY13" fmla="*/ 2537706 h 3376683"/>
              <a:gd name="connsiteX14" fmla="*/ 4104456 w 4138222"/>
              <a:gd name="connsiteY14" fmla="*/ 1745618 h 3376683"/>
              <a:gd name="connsiteX15" fmla="*/ 3528392 w 4138222"/>
              <a:gd name="connsiteY15" fmla="*/ 1529594 h 3376683"/>
              <a:gd name="connsiteX16" fmla="*/ 3456384 w 4138222"/>
              <a:gd name="connsiteY16" fmla="*/ 521482 h 3376683"/>
              <a:gd name="connsiteX17" fmla="*/ 3672408 w 4138222"/>
              <a:gd name="connsiteY17" fmla="*/ 161442 h 3376683"/>
              <a:gd name="connsiteX18" fmla="*/ 3456384 w 4138222"/>
              <a:gd name="connsiteY18" fmla="*/ 17426 h 3376683"/>
              <a:gd name="connsiteX19" fmla="*/ 3240360 w 4138222"/>
              <a:gd name="connsiteY19" fmla="*/ 17426 h 3376683"/>
              <a:gd name="connsiteX20" fmla="*/ 2909642 w 4138222"/>
              <a:gd name="connsiteY20" fmla="*/ 184033 h 3376683"/>
              <a:gd name="connsiteX21" fmla="*/ 2801154 w 4138222"/>
              <a:gd name="connsiteY21" fmla="*/ 308019 h 3376683"/>
              <a:gd name="connsiteX22" fmla="*/ 2677168 w 4138222"/>
              <a:gd name="connsiteY22" fmla="*/ 447504 h 3376683"/>
              <a:gd name="connsiteX23" fmla="*/ 2491188 w 4138222"/>
              <a:gd name="connsiteY23" fmla="*/ 710975 h 3376683"/>
              <a:gd name="connsiteX24" fmla="*/ 2289710 w 4138222"/>
              <a:gd name="connsiteY24" fmla="*/ 865958 h 3376683"/>
              <a:gd name="connsiteX25" fmla="*/ 2103730 w 4138222"/>
              <a:gd name="connsiteY25" fmla="*/ 958948 h 3376683"/>
              <a:gd name="connsiteX26" fmla="*/ 1728192 w 4138222"/>
              <a:gd name="connsiteY26" fmla="*/ 953530 h 3376683"/>
              <a:gd name="connsiteX27" fmla="*/ 1224136 w 4138222"/>
              <a:gd name="connsiteY27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816652 w 4138222"/>
              <a:gd name="connsiteY9" fmla="*/ 3299192 h 3376683"/>
              <a:gd name="connsiteX10" fmla="*/ 2940639 w 4138222"/>
              <a:gd name="connsiteY10" fmla="*/ 3221701 h 3376683"/>
              <a:gd name="connsiteX11" fmla="*/ 3168351 w 4138222"/>
              <a:gd name="connsiteY11" fmla="*/ 3041762 h 3376683"/>
              <a:gd name="connsiteX12" fmla="*/ 3960440 w 4138222"/>
              <a:gd name="connsiteY12" fmla="*/ 2537706 h 3376683"/>
              <a:gd name="connsiteX13" fmla="*/ 4104456 w 4138222"/>
              <a:gd name="connsiteY13" fmla="*/ 1745618 h 3376683"/>
              <a:gd name="connsiteX14" fmla="*/ 3528392 w 4138222"/>
              <a:gd name="connsiteY14" fmla="*/ 1529594 h 3376683"/>
              <a:gd name="connsiteX15" fmla="*/ 3456384 w 4138222"/>
              <a:gd name="connsiteY15" fmla="*/ 521482 h 3376683"/>
              <a:gd name="connsiteX16" fmla="*/ 3672408 w 4138222"/>
              <a:gd name="connsiteY16" fmla="*/ 161442 h 3376683"/>
              <a:gd name="connsiteX17" fmla="*/ 3456384 w 4138222"/>
              <a:gd name="connsiteY17" fmla="*/ 17426 h 3376683"/>
              <a:gd name="connsiteX18" fmla="*/ 3240360 w 4138222"/>
              <a:gd name="connsiteY18" fmla="*/ 17426 h 3376683"/>
              <a:gd name="connsiteX19" fmla="*/ 2909642 w 4138222"/>
              <a:gd name="connsiteY19" fmla="*/ 184033 h 3376683"/>
              <a:gd name="connsiteX20" fmla="*/ 2801154 w 4138222"/>
              <a:gd name="connsiteY20" fmla="*/ 308019 h 3376683"/>
              <a:gd name="connsiteX21" fmla="*/ 2677168 w 4138222"/>
              <a:gd name="connsiteY21" fmla="*/ 447504 h 3376683"/>
              <a:gd name="connsiteX22" fmla="*/ 2491188 w 4138222"/>
              <a:gd name="connsiteY22" fmla="*/ 710975 h 3376683"/>
              <a:gd name="connsiteX23" fmla="*/ 2289710 w 4138222"/>
              <a:gd name="connsiteY23" fmla="*/ 865958 h 3376683"/>
              <a:gd name="connsiteX24" fmla="*/ 2103730 w 4138222"/>
              <a:gd name="connsiteY24" fmla="*/ 958948 h 3376683"/>
              <a:gd name="connsiteX25" fmla="*/ 1728192 w 4138222"/>
              <a:gd name="connsiteY25" fmla="*/ 953530 h 3376683"/>
              <a:gd name="connsiteX26" fmla="*/ 1224136 w 4138222"/>
              <a:gd name="connsiteY26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770157 w 4138222"/>
              <a:gd name="connsiteY8" fmla="*/ 3330189 h 3376683"/>
              <a:gd name="connsiteX9" fmla="*/ 2940639 w 4138222"/>
              <a:gd name="connsiteY9" fmla="*/ 3221701 h 3376683"/>
              <a:gd name="connsiteX10" fmla="*/ 3168351 w 4138222"/>
              <a:gd name="connsiteY10" fmla="*/ 3041762 h 3376683"/>
              <a:gd name="connsiteX11" fmla="*/ 3960440 w 4138222"/>
              <a:gd name="connsiteY11" fmla="*/ 2537706 h 3376683"/>
              <a:gd name="connsiteX12" fmla="*/ 4104456 w 4138222"/>
              <a:gd name="connsiteY12" fmla="*/ 1745618 h 3376683"/>
              <a:gd name="connsiteX13" fmla="*/ 3528392 w 4138222"/>
              <a:gd name="connsiteY13" fmla="*/ 1529594 h 3376683"/>
              <a:gd name="connsiteX14" fmla="*/ 3456384 w 4138222"/>
              <a:gd name="connsiteY14" fmla="*/ 521482 h 3376683"/>
              <a:gd name="connsiteX15" fmla="*/ 3672408 w 4138222"/>
              <a:gd name="connsiteY15" fmla="*/ 161442 h 3376683"/>
              <a:gd name="connsiteX16" fmla="*/ 3456384 w 4138222"/>
              <a:gd name="connsiteY16" fmla="*/ 17426 h 3376683"/>
              <a:gd name="connsiteX17" fmla="*/ 3240360 w 4138222"/>
              <a:gd name="connsiteY17" fmla="*/ 17426 h 3376683"/>
              <a:gd name="connsiteX18" fmla="*/ 2909642 w 4138222"/>
              <a:gd name="connsiteY18" fmla="*/ 184033 h 3376683"/>
              <a:gd name="connsiteX19" fmla="*/ 2801154 w 4138222"/>
              <a:gd name="connsiteY19" fmla="*/ 308019 h 3376683"/>
              <a:gd name="connsiteX20" fmla="*/ 2677168 w 4138222"/>
              <a:gd name="connsiteY20" fmla="*/ 447504 h 3376683"/>
              <a:gd name="connsiteX21" fmla="*/ 2491188 w 4138222"/>
              <a:gd name="connsiteY21" fmla="*/ 710975 h 3376683"/>
              <a:gd name="connsiteX22" fmla="*/ 2289710 w 4138222"/>
              <a:gd name="connsiteY22" fmla="*/ 865958 h 3376683"/>
              <a:gd name="connsiteX23" fmla="*/ 2103730 w 4138222"/>
              <a:gd name="connsiteY23" fmla="*/ 958948 h 3376683"/>
              <a:gd name="connsiteX24" fmla="*/ 1728192 w 4138222"/>
              <a:gd name="connsiteY24" fmla="*/ 953530 h 3376683"/>
              <a:gd name="connsiteX25" fmla="*/ 1224136 w 4138222"/>
              <a:gd name="connsiteY25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940639 w 4138222"/>
              <a:gd name="connsiteY8" fmla="*/ 3221701 h 3376683"/>
              <a:gd name="connsiteX9" fmla="*/ 3168351 w 4138222"/>
              <a:gd name="connsiteY9" fmla="*/ 3041762 h 3376683"/>
              <a:gd name="connsiteX10" fmla="*/ 3960440 w 4138222"/>
              <a:gd name="connsiteY10" fmla="*/ 2537706 h 3376683"/>
              <a:gd name="connsiteX11" fmla="*/ 4104456 w 4138222"/>
              <a:gd name="connsiteY11" fmla="*/ 1745618 h 3376683"/>
              <a:gd name="connsiteX12" fmla="*/ 3528392 w 4138222"/>
              <a:gd name="connsiteY12" fmla="*/ 1529594 h 3376683"/>
              <a:gd name="connsiteX13" fmla="*/ 3456384 w 4138222"/>
              <a:gd name="connsiteY13" fmla="*/ 521482 h 3376683"/>
              <a:gd name="connsiteX14" fmla="*/ 3672408 w 4138222"/>
              <a:gd name="connsiteY14" fmla="*/ 161442 h 3376683"/>
              <a:gd name="connsiteX15" fmla="*/ 3456384 w 4138222"/>
              <a:gd name="connsiteY15" fmla="*/ 17426 h 3376683"/>
              <a:gd name="connsiteX16" fmla="*/ 3240360 w 4138222"/>
              <a:gd name="connsiteY16" fmla="*/ 17426 h 3376683"/>
              <a:gd name="connsiteX17" fmla="*/ 2909642 w 4138222"/>
              <a:gd name="connsiteY17" fmla="*/ 184033 h 3376683"/>
              <a:gd name="connsiteX18" fmla="*/ 2801154 w 4138222"/>
              <a:gd name="connsiteY18" fmla="*/ 308019 h 3376683"/>
              <a:gd name="connsiteX19" fmla="*/ 2677168 w 4138222"/>
              <a:gd name="connsiteY19" fmla="*/ 447504 h 3376683"/>
              <a:gd name="connsiteX20" fmla="*/ 2491188 w 4138222"/>
              <a:gd name="connsiteY20" fmla="*/ 710975 h 3376683"/>
              <a:gd name="connsiteX21" fmla="*/ 2289710 w 4138222"/>
              <a:gd name="connsiteY21" fmla="*/ 865958 h 3376683"/>
              <a:gd name="connsiteX22" fmla="*/ 2103730 w 4138222"/>
              <a:gd name="connsiteY22" fmla="*/ 958948 h 3376683"/>
              <a:gd name="connsiteX23" fmla="*/ 1728192 w 4138222"/>
              <a:gd name="connsiteY23" fmla="*/ 953530 h 3376683"/>
              <a:gd name="connsiteX24" fmla="*/ 1224136 w 4138222"/>
              <a:gd name="connsiteY24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940639 w 4138222"/>
              <a:gd name="connsiteY8" fmla="*/ 3221701 h 3376683"/>
              <a:gd name="connsiteX9" fmla="*/ 3960440 w 4138222"/>
              <a:gd name="connsiteY9" fmla="*/ 2537706 h 3376683"/>
              <a:gd name="connsiteX10" fmla="*/ 4104456 w 4138222"/>
              <a:gd name="connsiteY10" fmla="*/ 1745618 h 3376683"/>
              <a:gd name="connsiteX11" fmla="*/ 3528392 w 4138222"/>
              <a:gd name="connsiteY11" fmla="*/ 1529594 h 3376683"/>
              <a:gd name="connsiteX12" fmla="*/ 3456384 w 4138222"/>
              <a:gd name="connsiteY12" fmla="*/ 521482 h 3376683"/>
              <a:gd name="connsiteX13" fmla="*/ 3672408 w 4138222"/>
              <a:gd name="connsiteY13" fmla="*/ 161442 h 3376683"/>
              <a:gd name="connsiteX14" fmla="*/ 3456384 w 4138222"/>
              <a:gd name="connsiteY14" fmla="*/ 17426 h 3376683"/>
              <a:gd name="connsiteX15" fmla="*/ 3240360 w 4138222"/>
              <a:gd name="connsiteY15" fmla="*/ 17426 h 3376683"/>
              <a:gd name="connsiteX16" fmla="*/ 2909642 w 4138222"/>
              <a:gd name="connsiteY16" fmla="*/ 184033 h 3376683"/>
              <a:gd name="connsiteX17" fmla="*/ 2801154 w 4138222"/>
              <a:gd name="connsiteY17" fmla="*/ 308019 h 3376683"/>
              <a:gd name="connsiteX18" fmla="*/ 2677168 w 4138222"/>
              <a:gd name="connsiteY18" fmla="*/ 447504 h 3376683"/>
              <a:gd name="connsiteX19" fmla="*/ 2491188 w 4138222"/>
              <a:gd name="connsiteY19" fmla="*/ 710975 h 3376683"/>
              <a:gd name="connsiteX20" fmla="*/ 2289710 w 4138222"/>
              <a:gd name="connsiteY20" fmla="*/ 865958 h 3376683"/>
              <a:gd name="connsiteX21" fmla="*/ 2103730 w 4138222"/>
              <a:gd name="connsiteY21" fmla="*/ 958948 h 3376683"/>
              <a:gd name="connsiteX22" fmla="*/ 1728192 w 4138222"/>
              <a:gd name="connsiteY22" fmla="*/ 953530 h 3376683"/>
              <a:gd name="connsiteX23" fmla="*/ 1224136 w 4138222"/>
              <a:gd name="connsiteY23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320707 w 4138222"/>
              <a:gd name="connsiteY7" fmla="*/ 3345687 h 3376683"/>
              <a:gd name="connsiteX8" fmla="*/ 2940639 w 4138222"/>
              <a:gd name="connsiteY8" fmla="*/ 3221701 h 3376683"/>
              <a:gd name="connsiteX9" fmla="*/ 3960440 w 4138222"/>
              <a:gd name="connsiteY9" fmla="*/ 2537706 h 3376683"/>
              <a:gd name="connsiteX10" fmla="*/ 4104456 w 4138222"/>
              <a:gd name="connsiteY10" fmla="*/ 1745618 h 3376683"/>
              <a:gd name="connsiteX11" fmla="*/ 3528392 w 4138222"/>
              <a:gd name="connsiteY11" fmla="*/ 1529594 h 3376683"/>
              <a:gd name="connsiteX12" fmla="*/ 3456384 w 4138222"/>
              <a:gd name="connsiteY12" fmla="*/ 521482 h 3376683"/>
              <a:gd name="connsiteX13" fmla="*/ 3672408 w 4138222"/>
              <a:gd name="connsiteY13" fmla="*/ 161442 h 3376683"/>
              <a:gd name="connsiteX14" fmla="*/ 3456384 w 4138222"/>
              <a:gd name="connsiteY14" fmla="*/ 17426 h 3376683"/>
              <a:gd name="connsiteX15" fmla="*/ 3240360 w 4138222"/>
              <a:gd name="connsiteY15" fmla="*/ 17426 h 3376683"/>
              <a:gd name="connsiteX16" fmla="*/ 2909642 w 4138222"/>
              <a:gd name="connsiteY16" fmla="*/ 184033 h 3376683"/>
              <a:gd name="connsiteX17" fmla="*/ 2801154 w 4138222"/>
              <a:gd name="connsiteY17" fmla="*/ 308019 h 3376683"/>
              <a:gd name="connsiteX18" fmla="*/ 2677168 w 4138222"/>
              <a:gd name="connsiteY18" fmla="*/ 447504 h 3376683"/>
              <a:gd name="connsiteX19" fmla="*/ 2491188 w 4138222"/>
              <a:gd name="connsiteY19" fmla="*/ 710975 h 3376683"/>
              <a:gd name="connsiteX20" fmla="*/ 2289710 w 4138222"/>
              <a:gd name="connsiteY20" fmla="*/ 865958 h 3376683"/>
              <a:gd name="connsiteX21" fmla="*/ 2103730 w 4138222"/>
              <a:gd name="connsiteY21" fmla="*/ 958948 h 3376683"/>
              <a:gd name="connsiteX22" fmla="*/ 1728192 w 4138222"/>
              <a:gd name="connsiteY22" fmla="*/ 953530 h 3376683"/>
              <a:gd name="connsiteX23" fmla="*/ 1224136 w 4138222"/>
              <a:gd name="connsiteY23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40639 w 4138222"/>
              <a:gd name="connsiteY7" fmla="*/ 3221701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40639 w 4138222"/>
              <a:gd name="connsiteY7" fmla="*/ 3221701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257786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8 w 4138222"/>
              <a:gd name="connsiteY3" fmla="*/ 3113770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7 w 4138222"/>
              <a:gd name="connsiteY3" fmla="*/ 3185778 h 3376683"/>
              <a:gd name="connsiteX4" fmla="*/ 1224136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7 w 4138222"/>
              <a:gd name="connsiteY3" fmla="*/ 3185778 h 3376683"/>
              <a:gd name="connsiteX4" fmla="*/ 1224135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376683"/>
              <a:gd name="connsiteX1" fmla="*/ 584896 w 4138222"/>
              <a:gd name="connsiteY1" fmla="*/ 1842351 h 3376683"/>
              <a:gd name="connsiteX2" fmla="*/ 0 w 4138222"/>
              <a:gd name="connsiteY2" fmla="*/ 1817626 h 3376683"/>
              <a:gd name="connsiteX3" fmla="*/ 792087 w 4138222"/>
              <a:gd name="connsiteY3" fmla="*/ 3185778 h 3376683"/>
              <a:gd name="connsiteX4" fmla="*/ 1224135 w 4138222"/>
              <a:gd name="connsiteY4" fmla="*/ 3329794 h 3376683"/>
              <a:gd name="connsiteX5" fmla="*/ 1545791 w 4138222"/>
              <a:gd name="connsiteY5" fmla="*/ 3361185 h 3376683"/>
              <a:gd name="connsiteX6" fmla="*/ 1995242 w 4138222"/>
              <a:gd name="connsiteY6" fmla="*/ 3361185 h 3376683"/>
              <a:gd name="connsiteX7" fmla="*/ 2952327 w 4138222"/>
              <a:gd name="connsiteY7" fmla="*/ 3185778 h 3376683"/>
              <a:gd name="connsiteX8" fmla="*/ 3960440 w 4138222"/>
              <a:gd name="connsiteY8" fmla="*/ 2537706 h 3376683"/>
              <a:gd name="connsiteX9" fmla="*/ 4104456 w 4138222"/>
              <a:gd name="connsiteY9" fmla="*/ 1745618 h 3376683"/>
              <a:gd name="connsiteX10" fmla="*/ 3528392 w 4138222"/>
              <a:gd name="connsiteY10" fmla="*/ 1529594 h 3376683"/>
              <a:gd name="connsiteX11" fmla="*/ 3456384 w 4138222"/>
              <a:gd name="connsiteY11" fmla="*/ 521482 h 3376683"/>
              <a:gd name="connsiteX12" fmla="*/ 3672408 w 4138222"/>
              <a:gd name="connsiteY12" fmla="*/ 161442 h 3376683"/>
              <a:gd name="connsiteX13" fmla="*/ 3456384 w 4138222"/>
              <a:gd name="connsiteY13" fmla="*/ 17426 h 3376683"/>
              <a:gd name="connsiteX14" fmla="*/ 3240360 w 4138222"/>
              <a:gd name="connsiteY14" fmla="*/ 17426 h 3376683"/>
              <a:gd name="connsiteX15" fmla="*/ 2909642 w 4138222"/>
              <a:gd name="connsiteY15" fmla="*/ 184033 h 3376683"/>
              <a:gd name="connsiteX16" fmla="*/ 2801154 w 4138222"/>
              <a:gd name="connsiteY16" fmla="*/ 308019 h 3376683"/>
              <a:gd name="connsiteX17" fmla="*/ 2677168 w 4138222"/>
              <a:gd name="connsiteY17" fmla="*/ 447504 h 3376683"/>
              <a:gd name="connsiteX18" fmla="*/ 2491188 w 4138222"/>
              <a:gd name="connsiteY18" fmla="*/ 710975 h 3376683"/>
              <a:gd name="connsiteX19" fmla="*/ 2289710 w 4138222"/>
              <a:gd name="connsiteY19" fmla="*/ 865958 h 3376683"/>
              <a:gd name="connsiteX20" fmla="*/ 2103730 w 4138222"/>
              <a:gd name="connsiteY20" fmla="*/ 958948 h 3376683"/>
              <a:gd name="connsiteX21" fmla="*/ 1728192 w 4138222"/>
              <a:gd name="connsiteY21" fmla="*/ 953530 h 3376683"/>
              <a:gd name="connsiteX22" fmla="*/ 1224136 w 4138222"/>
              <a:gd name="connsiteY22" fmla="*/ 377466 h 3376683"/>
              <a:gd name="connsiteX0" fmla="*/ 1224136 w 4138222"/>
              <a:gd name="connsiteY0" fmla="*/ 377466 h 3456500"/>
              <a:gd name="connsiteX1" fmla="*/ 584896 w 4138222"/>
              <a:gd name="connsiteY1" fmla="*/ 1842351 h 3456500"/>
              <a:gd name="connsiteX2" fmla="*/ 0 w 4138222"/>
              <a:gd name="connsiteY2" fmla="*/ 1817626 h 3456500"/>
              <a:gd name="connsiteX3" fmla="*/ 792087 w 4138222"/>
              <a:gd name="connsiteY3" fmla="*/ 3185778 h 3456500"/>
              <a:gd name="connsiteX4" fmla="*/ 1296143 w 4138222"/>
              <a:gd name="connsiteY4" fmla="*/ 3446426 h 3456500"/>
              <a:gd name="connsiteX5" fmla="*/ 1545791 w 4138222"/>
              <a:gd name="connsiteY5" fmla="*/ 3361185 h 3456500"/>
              <a:gd name="connsiteX6" fmla="*/ 1995242 w 4138222"/>
              <a:gd name="connsiteY6" fmla="*/ 3361185 h 3456500"/>
              <a:gd name="connsiteX7" fmla="*/ 2952327 w 4138222"/>
              <a:gd name="connsiteY7" fmla="*/ 3185778 h 3456500"/>
              <a:gd name="connsiteX8" fmla="*/ 3960440 w 4138222"/>
              <a:gd name="connsiteY8" fmla="*/ 2537706 h 3456500"/>
              <a:gd name="connsiteX9" fmla="*/ 4104456 w 4138222"/>
              <a:gd name="connsiteY9" fmla="*/ 1745618 h 3456500"/>
              <a:gd name="connsiteX10" fmla="*/ 3528392 w 4138222"/>
              <a:gd name="connsiteY10" fmla="*/ 1529594 h 3456500"/>
              <a:gd name="connsiteX11" fmla="*/ 3456384 w 4138222"/>
              <a:gd name="connsiteY11" fmla="*/ 521482 h 3456500"/>
              <a:gd name="connsiteX12" fmla="*/ 3672408 w 4138222"/>
              <a:gd name="connsiteY12" fmla="*/ 161442 h 3456500"/>
              <a:gd name="connsiteX13" fmla="*/ 3456384 w 4138222"/>
              <a:gd name="connsiteY13" fmla="*/ 17426 h 3456500"/>
              <a:gd name="connsiteX14" fmla="*/ 3240360 w 4138222"/>
              <a:gd name="connsiteY14" fmla="*/ 17426 h 3456500"/>
              <a:gd name="connsiteX15" fmla="*/ 2909642 w 4138222"/>
              <a:gd name="connsiteY15" fmla="*/ 184033 h 3456500"/>
              <a:gd name="connsiteX16" fmla="*/ 2801154 w 4138222"/>
              <a:gd name="connsiteY16" fmla="*/ 308019 h 3456500"/>
              <a:gd name="connsiteX17" fmla="*/ 2677168 w 4138222"/>
              <a:gd name="connsiteY17" fmla="*/ 447504 h 3456500"/>
              <a:gd name="connsiteX18" fmla="*/ 2491188 w 4138222"/>
              <a:gd name="connsiteY18" fmla="*/ 710975 h 3456500"/>
              <a:gd name="connsiteX19" fmla="*/ 2289710 w 4138222"/>
              <a:gd name="connsiteY19" fmla="*/ 865958 h 3456500"/>
              <a:gd name="connsiteX20" fmla="*/ 2103730 w 4138222"/>
              <a:gd name="connsiteY20" fmla="*/ 958948 h 3456500"/>
              <a:gd name="connsiteX21" fmla="*/ 1728192 w 4138222"/>
              <a:gd name="connsiteY21" fmla="*/ 953530 h 3456500"/>
              <a:gd name="connsiteX22" fmla="*/ 1224136 w 4138222"/>
              <a:gd name="connsiteY22" fmla="*/ 377466 h 3456500"/>
              <a:gd name="connsiteX0" fmla="*/ 1224136 w 4138222"/>
              <a:gd name="connsiteY0" fmla="*/ 377466 h 3443038"/>
              <a:gd name="connsiteX1" fmla="*/ 584896 w 4138222"/>
              <a:gd name="connsiteY1" fmla="*/ 1842351 h 3443038"/>
              <a:gd name="connsiteX2" fmla="*/ 0 w 4138222"/>
              <a:gd name="connsiteY2" fmla="*/ 1817626 h 3443038"/>
              <a:gd name="connsiteX3" fmla="*/ 792087 w 4138222"/>
              <a:gd name="connsiteY3" fmla="*/ 3185778 h 3443038"/>
              <a:gd name="connsiteX4" fmla="*/ 1545791 w 4138222"/>
              <a:gd name="connsiteY4" fmla="*/ 3361185 h 3443038"/>
              <a:gd name="connsiteX5" fmla="*/ 1995242 w 4138222"/>
              <a:gd name="connsiteY5" fmla="*/ 3361185 h 3443038"/>
              <a:gd name="connsiteX6" fmla="*/ 2952327 w 4138222"/>
              <a:gd name="connsiteY6" fmla="*/ 3185778 h 3443038"/>
              <a:gd name="connsiteX7" fmla="*/ 3960440 w 4138222"/>
              <a:gd name="connsiteY7" fmla="*/ 2537706 h 3443038"/>
              <a:gd name="connsiteX8" fmla="*/ 4104456 w 4138222"/>
              <a:gd name="connsiteY8" fmla="*/ 1745618 h 3443038"/>
              <a:gd name="connsiteX9" fmla="*/ 3528392 w 4138222"/>
              <a:gd name="connsiteY9" fmla="*/ 1529594 h 3443038"/>
              <a:gd name="connsiteX10" fmla="*/ 3456384 w 4138222"/>
              <a:gd name="connsiteY10" fmla="*/ 521482 h 3443038"/>
              <a:gd name="connsiteX11" fmla="*/ 3672408 w 4138222"/>
              <a:gd name="connsiteY11" fmla="*/ 161442 h 3443038"/>
              <a:gd name="connsiteX12" fmla="*/ 3456384 w 4138222"/>
              <a:gd name="connsiteY12" fmla="*/ 17426 h 3443038"/>
              <a:gd name="connsiteX13" fmla="*/ 3240360 w 4138222"/>
              <a:gd name="connsiteY13" fmla="*/ 17426 h 3443038"/>
              <a:gd name="connsiteX14" fmla="*/ 2909642 w 4138222"/>
              <a:gd name="connsiteY14" fmla="*/ 184033 h 3443038"/>
              <a:gd name="connsiteX15" fmla="*/ 2801154 w 4138222"/>
              <a:gd name="connsiteY15" fmla="*/ 308019 h 3443038"/>
              <a:gd name="connsiteX16" fmla="*/ 2677168 w 4138222"/>
              <a:gd name="connsiteY16" fmla="*/ 447504 h 3443038"/>
              <a:gd name="connsiteX17" fmla="*/ 2491188 w 4138222"/>
              <a:gd name="connsiteY17" fmla="*/ 710975 h 3443038"/>
              <a:gd name="connsiteX18" fmla="*/ 2289710 w 4138222"/>
              <a:gd name="connsiteY18" fmla="*/ 865958 h 3443038"/>
              <a:gd name="connsiteX19" fmla="*/ 2103730 w 4138222"/>
              <a:gd name="connsiteY19" fmla="*/ 958948 h 3443038"/>
              <a:gd name="connsiteX20" fmla="*/ 1728192 w 4138222"/>
              <a:gd name="connsiteY20" fmla="*/ 953530 h 3443038"/>
              <a:gd name="connsiteX21" fmla="*/ 1224136 w 4138222"/>
              <a:gd name="connsiteY21" fmla="*/ 377466 h 344303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2103730 w 4138222"/>
              <a:gd name="connsiteY19" fmla="*/ 958948 h 3385888"/>
              <a:gd name="connsiteX20" fmla="*/ 1728192 w 4138222"/>
              <a:gd name="connsiteY20" fmla="*/ 953530 h 3385888"/>
              <a:gd name="connsiteX21" fmla="*/ 1224136 w 4138222"/>
              <a:gd name="connsiteY21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2103730 w 4138222"/>
              <a:gd name="connsiteY19" fmla="*/ 958948 h 3385888"/>
              <a:gd name="connsiteX20" fmla="*/ 1728192 w 4138222"/>
              <a:gd name="connsiteY20" fmla="*/ 953530 h 3385888"/>
              <a:gd name="connsiteX21" fmla="*/ 1224136 w 4138222"/>
              <a:gd name="connsiteY21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1728192 w 4138222"/>
              <a:gd name="connsiteY19" fmla="*/ 953530 h 3385888"/>
              <a:gd name="connsiteX20" fmla="*/ 1224136 w 4138222"/>
              <a:gd name="connsiteY20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1728192 w 4138222"/>
              <a:gd name="connsiteY19" fmla="*/ 953530 h 3385888"/>
              <a:gd name="connsiteX20" fmla="*/ 1224136 w 4138222"/>
              <a:gd name="connsiteY20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1728192 w 4138222"/>
              <a:gd name="connsiteY19" fmla="*/ 953530 h 3385888"/>
              <a:gd name="connsiteX20" fmla="*/ 1224136 w 4138222"/>
              <a:gd name="connsiteY20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2289710 w 4138222"/>
              <a:gd name="connsiteY18" fmla="*/ 865958 h 3385888"/>
              <a:gd name="connsiteX19" fmla="*/ 1728192 w 4138222"/>
              <a:gd name="connsiteY19" fmla="*/ 953530 h 3385888"/>
              <a:gd name="connsiteX20" fmla="*/ 1224136 w 4138222"/>
              <a:gd name="connsiteY20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  <a:gd name="connsiteX0" fmla="*/ 1224136 w 4138222"/>
              <a:gd name="connsiteY0" fmla="*/ 377466 h 3385888"/>
              <a:gd name="connsiteX1" fmla="*/ 584896 w 4138222"/>
              <a:gd name="connsiteY1" fmla="*/ 1842351 h 3385888"/>
              <a:gd name="connsiteX2" fmla="*/ 0 w 4138222"/>
              <a:gd name="connsiteY2" fmla="*/ 1817626 h 3385888"/>
              <a:gd name="connsiteX3" fmla="*/ 792087 w 4138222"/>
              <a:gd name="connsiteY3" fmla="*/ 3185778 h 3385888"/>
              <a:gd name="connsiteX4" fmla="*/ 1545791 w 4138222"/>
              <a:gd name="connsiteY4" fmla="*/ 3361185 h 3385888"/>
              <a:gd name="connsiteX5" fmla="*/ 1995242 w 4138222"/>
              <a:gd name="connsiteY5" fmla="*/ 3361185 h 3385888"/>
              <a:gd name="connsiteX6" fmla="*/ 2952327 w 4138222"/>
              <a:gd name="connsiteY6" fmla="*/ 3185778 h 3385888"/>
              <a:gd name="connsiteX7" fmla="*/ 3960440 w 4138222"/>
              <a:gd name="connsiteY7" fmla="*/ 2537706 h 3385888"/>
              <a:gd name="connsiteX8" fmla="*/ 4104456 w 4138222"/>
              <a:gd name="connsiteY8" fmla="*/ 1745618 h 3385888"/>
              <a:gd name="connsiteX9" fmla="*/ 3528392 w 4138222"/>
              <a:gd name="connsiteY9" fmla="*/ 1529594 h 3385888"/>
              <a:gd name="connsiteX10" fmla="*/ 3456384 w 4138222"/>
              <a:gd name="connsiteY10" fmla="*/ 521482 h 3385888"/>
              <a:gd name="connsiteX11" fmla="*/ 3672408 w 4138222"/>
              <a:gd name="connsiteY11" fmla="*/ 161442 h 3385888"/>
              <a:gd name="connsiteX12" fmla="*/ 3456384 w 4138222"/>
              <a:gd name="connsiteY12" fmla="*/ 17426 h 3385888"/>
              <a:gd name="connsiteX13" fmla="*/ 3240360 w 4138222"/>
              <a:gd name="connsiteY13" fmla="*/ 17426 h 3385888"/>
              <a:gd name="connsiteX14" fmla="*/ 2909642 w 4138222"/>
              <a:gd name="connsiteY14" fmla="*/ 184033 h 3385888"/>
              <a:gd name="connsiteX15" fmla="*/ 2801154 w 4138222"/>
              <a:gd name="connsiteY15" fmla="*/ 308019 h 3385888"/>
              <a:gd name="connsiteX16" fmla="*/ 2677168 w 4138222"/>
              <a:gd name="connsiteY16" fmla="*/ 447504 h 3385888"/>
              <a:gd name="connsiteX17" fmla="*/ 2491188 w 4138222"/>
              <a:gd name="connsiteY17" fmla="*/ 710975 h 3385888"/>
              <a:gd name="connsiteX18" fmla="*/ 1728192 w 4138222"/>
              <a:gd name="connsiteY18" fmla="*/ 953530 h 3385888"/>
              <a:gd name="connsiteX19" fmla="*/ 1224136 w 4138222"/>
              <a:gd name="connsiteY19" fmla="*/ 377466 h 3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8222" h="3385888">
                <a:moveTo>
                  <a:pt x="1224136" y="377466"/>
                </a:moveTo>
                <a:cubicBezTo>
                  <a:pt x="986495" y="516951"/>
                  <a:pt x="1170663" y="1364219"/>
                  <a:pt x="584896" y="1842351"/>
                </a:cubicBezTo>
                <a:cubicBezTo>
                  <a:pt x="359926" y="1969761"/>
                  <a:pt x="133286" y="1594390"/>
                  <a:pt x="0" y="1817626"/>
                </a:cubicBezTo>
                <a:cubicBezTo>
                  <a:pt x="90428" y="2430092"/>
                  <a:pt x="372674" y="2855130"/>
                  <a:pt x="792087" y="3185778"/>
                </a:cubicBezTo>
                <a:cubicBezTo>
                  <a:pt x="1152956" y="3385888"/>
                  <a:pt x="1365828" y="3331950"/>
                  <a:pt x="1545791" y="3361185"/>
                </a:cubicBezTo>
                <a:cubicBezTo>
                  <a:pt x="1667194" y="3376683"/>
                  <a:pt x="1866089" y="3363768"/>
                  <a:pt x="1995242" y="3361185"/>
                </a:cubicBezTo>
                <a:cubicBezTo>
                  <a:pt x="2494400" y="3336072"/>
                  <a:pt x="2613581" y="3292896"/>
                  <a:pt x="2952327" y="3185778"/>
                </a:cubicBezTo>
                <a:cubicBezTo>
                  <a:pt x="3225616" y="3051115"/>
                  <a:pt x="3766471" y="2783720"/>
                  <a:pt x="3960440" y="2537706"/>
                </a:cubicBezTo>
                <a:cubicBezTo>
                  <a:pt x="4138222" y="2258712"/>
                  <a:pt x="4096835" y="1776104"/>
                  <a:pt x="4104456" y="1745618"/>
                </a:cubicBezTo>
                <a:cubicBezTo>
                  <a:pt x="4124923" y="1672827"/>
                  <a:pt x="3830757" y="1560238"/>
                  <a:pt x="3528392" y="1529594"/>
                </a:cubicBezTo>
                <a:cubicBezTo>
                  <a:pt x="2911375" y="1367495"/>
                  <a:pt x="3179659" y="682753"/>
                  <a:pt x="3456384" y="521482"/>
                </a:cubicBezTo>
                <a:cubicBezTo>
                  <a:pt x="3559056" y="354624"/>
                  <a:pt x="3820620" y="431486"/>
                  <a:pt x="3672408" y="161442"/>
                </a:cubicBezTo>
                <a:cubicBezTo>
                  <a:pt x="3586402" y="28092"/>
                  <a:pt x="3567455" y="27758"/>
                  <a:pt x="3456384" y="17426"/>
                </a:cubicBezTo>
                <a:cubicBezTo>
                  <a:pt x="3285903" y="27758"/>
                  <a:pt x="3410263" y="0"/>
                  <a:pt x="3240360" y="17426"/>
                </a:cubicBezTo>
                <a:cubicBezTo>
                  <a:pt x="3121540" y="48423"/>
                  <a:pt x="2961303" y="137538"/>
                  <a:pt x="2909642" y="184033"/>
                </a:cubicBezTo>
                <a:lnTo>
                  <a:pt x="2801154" y="308019"/>
                </a:lnTo>
                <a:cubicBezTo>
                  <a:pt x="2770158" y="344182"/>
                  <a:pt x="2728829" y="380345"/>
                  <a:pt x="2677168" y="447504"/>
                </a:cubicBezTo>
                <a:cubicBezTo>
                  <a:pt x="2630673" y="506914"/>
                  <a:pt x="2555764" y="641233"/>
                  <a:pt x="2491188" y="710975"/>
                </a:cubicBezTo>
                <a:cubicBezTo>
                  <a:pt x="2025943" y="1060500"/>
                  <a:pt x="1939367" y="1009115"/>
                  <a:pt x="1728192" y="953530"/>
                </a:cubicBezTo>
                <a:cubicBezTo>
                  <a:pt x="1589342" y="851450"/>
                  <a:pt x="1402367" y="315473"/>
                  <a:pt x="1224136" y="377466"/>
                </a:cubicBezTo>
                <a:close/>
              </a:path>
            </a:pathLst>
          </a:custGeom>
          <a:gradFill flip="none" rotWithShape="1">
            <a:gsLst>
              <a:gs pos="50000">
                <a:srgbClr val="FFCC99">
                  <a:alpha val="7000"/>
                </a:srgbClr>
              </a:gs>
              <a:gs pos="50000">
                <a:schemeClr val="accent4">
                  <a:lumMod val="7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6000" y="2700000"/>
            <a:ext cx="135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6000" y="4066909"/>
            <a:ext cx="135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6000" y="5400000"/>
            <a:ext cx="135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78000" y="1260000"/>
            <a:ext cx="135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78000" y="2700000"/>
            <a:ext cx="135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78000" y="5400000"/>
            <a:ext cx="135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28788" y="1655763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28788" y="1655763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78000" y="4066909"/>
            <a:ext cx="135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28788" y="1655763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28788" y="1655763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28788" y="1655763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28788" y="1655763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728788" y="1655763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6000" y="1260000"/>
            <a:ext cx="135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28788" y="1655763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4355976" y="6453376"/>
            <a:ext cx="360000" cy="360000"/>
          </a:xfrm>
          <a:prstGeom prst="actionButtonBackPrevious">
            <a:avLst/>
          </a:prstGeom>
          <a:blipFill>
            <a:blip r:embed="rId22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96240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Греческая цивилизация ничем не отличалась от других. Там тоже были города, государство, письменность.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962400"/>
          </a:xfrm>
        </p:spPr>
        <p:txBody>
          <a:bodyPr>
            <a:norm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А учёные считают, что греки стали первыми противопостав-лять себя Востоку и создали совершенно иную цивилизацию.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2447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157788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ОТЛИЧАЕТСЯ ЛИ ЦИВИЛИЗАЦИЯ ГРЕЦИИ ОТ ЦИВИЛИЗАЦИЙ ВОСТОКА?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97431"/>
            <a:ext cx="8640000" cy="91940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уровень.</a:t>
            </a:r>
            <a:r>
              <a:rPr lang="ru-RU" sz="2400" dirty="0">
                <a:latin typeface="+mn-lt"/>
              </a:rPr>
              <a:t> Впиши </a:t>
            </a:r>
            <a:r>
              <a:rPr lang="ru-RU" sz="2400" dirty="0">
                <a:latin typeface="+mn-lt"/>
              </a:rPr>
              <a:t>в схему ключевые слова: </a:t>
            </a:r>
          </a:p>
        </p:txBody>
      </p:sp>
      <p:grpSp>
        <p:nvGrpSpPr>
          <p:cNvPr id="1843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06375" y="2301875"/>
            <a:ext cx="8686800" cy="4440238"/>
            <a:chOff x="206239" y="1869267"/>
            <a:chExt cx="8686241" cy="4440053"/>
          </a:xfrm>
        </p:grpSpPr>
        <p:grpSp>
          <p:nvGrpSpPr>
            <p:cNvPr id="18442" name="Группа 5"/>
            <p:cNvGrpSpPr>
              <a:grpSpLocks/>
            </p:cNvGrpSpPr>
            <p:nvPr/>
          </p:nvGrpSpPr>
          <p:grpSpPr bwMode="auto">
            <a:xfrm>
              <a:off x="206239" y="1869267"/>
              <a:ext cx="8686241" cy="4440053"/>
              <a:chOff x="206239" y="1869267"/>
              <a:chExt cx="8686241" cy="4440053"/>
            </a:xfrm>
          </p:grpSpPr>
          <p:sp>
            <p:nvSpPr>
              <p:cNvPr id="3" name="Блок-схема: узел суммирования 2"/>
              <p:cNvSpPr/>
              <p:nvPr/>
            </p:nvSpPr>
            <p:spPr>
              <a:xfrm>
                <a:off x="206239" y="3356693"/>
                <a:ext cx="4320897" cy="2952627"/>
              </a:xfrm>
              <a:prstGeom prst="flowChartSummingJuncti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Блок-схема: узел суммирования 18"/>
              <p:cNvSpPr/>
              <p:nvPr/>
            </p:nvSpPr>
            <p:spPr>
              <a:xfrm>
                <a:off x="4571583" y="1869267"/>
                <a:ext cx="4320897" cy="2952627"/>
              </a:xfrm>
              <a:prstGeom prst="flowChartSummingJuncti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844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E1E19E"/>
                  </a:clrFrom>
                  <a:clrTo>
                    <a:srgbClr val="E1E19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821" y="3521951"/>
                <a:ext cx="3740139" cy="2571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8" name="Picture 3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CDFF"/>
                  </a:clrFrom>
                  <a:clrTo>
                    <a:srgbClr val="FFCD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24921" y="1988840"/>
                <a:ext cx="3368588" cy="259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Равно 4"/>
              <p:cNvSpPr/>
              <p:nvPr/>
            </p:nvSpPr>
            <p:spPr>
              <a:xfrm>
                <a:off x="992001" y="4732998"/>
                <a:ext cx="339703" cy="207954"/>
              </a:xfrm>
              <a:prstGeom prst="mathEqual">
                <a:avLst>
                  <a:gd name="adj1" fmla="val 12921"/>
                  <a:gd name="adj2" fmla="val 23874"/>
                </a:avLst>
              </a:prstGeom>
              <a:solidFill>
                <a:srgbClr val="5F5F5F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144634" y="3572584"/>
              <a:ext cx="1042920" cy="144456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60520" y="3477338"/>
              <a:ext cx="539715" cy="95246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18440" name="Прямоугольник 3"/>
          <p:cNvSpPr>
            <a:spLocks noChangeArrowheads="1"/>
          </p:cNvSpPr>
          <p:nvPr/>
        </p:nvSpPr>
        <p:spPr bwMode="auto">
          <a:xfrm>
            <a:off x="234950" y="2060575"/>
            <a:ext cx="45894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Comic Sans MS" pitchFamily="66" charset="0"/>
              </a:rPr>
              <a:t>первобытное общество, письменность, </a:t>
            </a:r>
          </a:p>
          <a:p>
            <a:r>
              <a:rPr lang="ru-RU" sz="2400">
                <a:solidFill>
                  <a:srgbClr val="800000"/>
                </a:solidFill>
                <a:latin typeface="Comic Sans MS" pitchFamily="66" charset="0"/>
              </a:rPr>
              <a:t>совет старейшин, цивилизация, равенство</a:t>
            </a:r>
            <a:endParaRPr lang="ru-RU">
              <a:latin typeface="Comic Sans MS" pitchFamily="66" charset="0"/>
            </a:endParaRPr>
          </a:p>
        </p:txBody>
      </p:sp>
      <p:sp>
        <p:nvSpPr>
          <p:cNvPr id="18441" name="Прямоугольник 21"/>
          <p:cNvSpPr>
            <a:spLocks noChangeArrowheads="1"/>
          </p:cNvSpPr>
          <p:nvPr/>
        </p:nvSpPr>
        <p:spPr bwMode="auto">
          <a:xfrm>
            <a:off x="4908550" y="5373688"/>
            <a:ext cx="4235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Comic Sans MS" pitchFamily="66" charset="0"/>
              </a:rPr>
              <a:t>устные сказания, поселения, государство, города, расслоение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97431"/>
            <a:ext cx="8640000" cy="17366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Назови, какое значение слова «цивилизация» используется в данной схеме. Дорисуй схему так, чтобы было использовано и другое значение.</a:t>
            </a:r>
          </a:p>
        </p:txBody>
      </p:sp>
      <p:grpSp>
        <p:nvGrpSpPr>
          <p:cNvPr id="2048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0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49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06375" y="2852738"/>
            <a:ext cx="8686800" cy="3889375"/>
            <a:chOff x="206239" y="2420888"/>
            <a:chExt cx="8686241" cy="3888432"/>
          </a:xfrm>
        </p:grpSpPr>
        <p:grpSp>
          <p:nvGrpSpPr>
            <p:cNvPr id="20488" name="Группа 5"/>
            <p:cNvGrpSpPr>
              <a:grpSpLocks/>
            </p:cNvGrpSpPr>
            <p:nvPr/>
          </p:nvGrpSpPr>
          <p:grpSpPr bwMode="auto">
            <a:xfrm>
              <a:off x="206239" y="2420888"/>
              <a:ext cx="8686241" cy="3888432"/>
              <a:chOff x="206239" y="2420888"/>
              <a:chExt cx="8686241" cy="3888432"/>
            </a:xfrm>
          </p:grpSpPr>
          <p:sp>
            <p:nvSpPr>
              <p:cNvPr id="3" name="Блок-схема: узел суммирования 2"/>
              <p:cNvSpPr/>
              <p:nvPr/>
            </p:nvSpPr>
            <p:spPr>
              <a:xfrm>
                <a:off x="206239" y="3357286"/>
                <a:ext cx="4320897" cy="2952034"/>
              </a:xfrm>
              <a:prstGeom prst="flowChartSummingJuncti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Блок-схема: узел суммирования 18"/>
              <p:cNvSpPr/>
              <p:nvPr/>
            </p:nvSpPr>
            <p:spPr>
              <a:xfrm>
                <a:off x="4571583" y="2420888"/>
                <a:ext cx="4320897" cy="2952034"/>
              </a:xfrm>
              <a:prstGeom prst="flowChartSummingJuncti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0493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E1E19E"/>
                  </a:clrFrom>
                  <a:clrTo>
                    <a:srgbClr val="E1E19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821" y="3521951"/>
                <a:ext cx="3740139" cy="2571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4" name="Picture 3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CDFF"/>
                  </a:clrFrom>
                  <a:clrTo>
                    <a:srgbClr val="FFCD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24921" y="2540461"/>
                <a:ext cx="3368588" cy="259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Равно 4"/>
              <p:cNvSpPr/>
              <p:nvPr/>
            </p:nvSpPr>
            <p:spPr>
              <a:xfrm>
                <a:off x="992001" y="4731728"/>
                <a:ext cx="339703" cy="209499"/>
              </a:xfrm>
              <a:prstGeom prst="mathEqual">
                <a:avLst>
                  <a:gd name="adj1" fmla="val 12921"/>
                  <a:gd name="adj2" fmla="val 23874"/>
                </a:avLst>
              </a:prstGeom>
              <a:solidFill>
                <a:srgbClr val="5F5F5F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144634" y="4123862"/>
              <a:ext cx="1042920" cy="144428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60520" y="4028635"/>
              <a:ext cx="539715" cy="95227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3"/>
          <p:cNvGrpSpPr>
            <a:grpSpLocks/>
          </p:cNvGrpSpPr>
          <p:nvPr/>
        </p:nvGrpSpPr>
        <p:grpSpPr bwMode="auto">
          <a:xfrm>
            <a:off x="220663" y="908050"/>
            <a:ext cx="8697912" cy="1792288"/>
            <a:chOff x="219456" y="1011936"/>
            <a:chExt cx="8698992" cy="179222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1044282"/>
              <a:ext cx="8640000" cy="173664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Назови общие черты хозяйства, власти, культуры цивилизаций</a:t>
              </a:r>
            </a:p>
            <a:p>
              <a:r>
                <a:rPr lang="ru-RU" sz="3200">
                  <a:latin typeface="Comic Sans MS" pitchFamily="66" charset="0"/>
                </a:rPr>
                <a:t>Древнего Востока (глава 3).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1332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253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8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7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19" name="Полилиния 18"/>
          <p:cNvSpPr/>
          <p:nvPr/>
        </p:nvSpPr>
        <p:spPr>
          <a:xfrm>
            <a:off x="4471593" y="4149080"/>
            <a:ext cx="3313406" cy="5256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8199"/>
                </a:lnTo>
                <a:lnTo>
                  <a:pt x="3313406" y="358199"/>
                </a:lnTo>
                <a:lnTo>
                  <a:pt x="3313406" y="525626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/>
          <p:nvPr/>
        </p:nvSpPr>
        <p:spPr>
          <a:xfrm>
            <a:off x="4471593" y="4149080"/>
            <a:ext cx="1104468" cy="5256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8199"/>
                </a:lnTo>
                <a:lnTo>
                  <a:pt x="1104468" y="358199"/>
                </a:lnTo>
                <a:lnTo>
                  <a:pt x="1104468" y="525626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 21"/>
          <p:cNvSpPr/>
          <p:nvPr/>
        </p:nvSpPr>
        <p:spPr>
          <a:xfrm>
            <a:off x="3367124" y="4149080"/>
            <a:ext cx="1104468" cy="5256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04468" y="0"/>
                </a:moveTo>
                <a:lnTo>
                  <a:pt x="1104468" y="358199"/>
                </a:lnTo>
                <a:lnTo>
                  <a:pt x="0" y="358199"/>
                </a:lnTo>
                <a:lnTo>
                  <a:pt x="0" y="525626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1158187" y="4149080"/>
            <a:ext cx="3313406" cy="5256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13406" y="0"/>
                </a:moveTo>
                <a:lnTo>
                  <a:pt x="3313406" y="358199"/>
                </a:lnTo>
                <a:lnTo>
                  <a:pt x="0" y="358199"/>
                </a:lnTo>
                <a:lnTo>
                  <a:pt x="0" y="525626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2267744" y="2996952"/>
            <a:ext cx="4320000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 24"/>
          <p:cNvSpPr/>
          <p:nvPr/>
        </p:nvSpPr>
        <p:spPr>
          <a:xfrm>
            <a:off x="2468557" y="3187724"/>
            <a:ext cx="4320000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9343" tIns="159343" rIns="159343" bIns="159343" spcCol="1270" anchor="ctr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300" dirty="0"/>
              <a:t>Цивилизации Древнего Востока</a:t>
            </a:r>
            <a:endParaRPr lang="ru-RU" sz="33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3453" y="4653136"/>
            <a:ext cx="1914982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" rIns="72000"/>
          <a:lstStyle/>
          <a:p>
            <a:pPr algn="ctr"/>
            <a:r>
              <a:rPr lang="ru-RU" sz="2600">
                <a:solidFill>
                  <a:srgbClr val="800000"/>
                </a:solidFill>
              </a:rPr>
              <a:t>хозяйство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62988" y="4653136"/>
            <a:ext cx="1807312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" rIns="7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власть</a:t>
            </a:r>
            <a:endParaRPr lang="ru-RU" sz="28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71926" y="4653136"/>
            <a:ext cx="1807312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" rIns="72000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150" dirty="0"/>
              <a:t>деление общества</a:t>
            </a:r>
            <a:endParaRPr lang="ru-RU" sz="2800" spc="-15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80863" y="4653136"/>
            <a:ext cx="1807312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" rIns="7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культура</a:t>
            </a:r>
            <a:endParaRPr lang="ru-RU" sz="2800" dirty="0"/>
          </a:p>
        </p:txBody>
      </p:sp>
      <p:sp>
        <p:nvSpPr>
          <p:cNvPr id="30" name="Полилиния 29"/>
          <p:cNvSpPr/>
          <p:nvPr/>
        </p:nvSpPr>
        <p:spPr>
          <a:xfrm>
            <a:off x="458355" y="5377701"/>
            <a:ext cx="1807312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000" tIns="159343" rIns="108000" bIns="159343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spc="-150" dirty="0"/>
          </a:p>
        </p:txBody>
      </p:sp>
      <p:sp>
        <p:nvSpPr>
          <p:cNvPr id="31" name="Полилиния 30"/>
          <p:cNvSpPr/>
          <p:nvPr/>
        </p:nvSpPr>
        <p:spPr>
          <a:xfrm>
            <a:off x="2667293" y="5377701"/>
            <a:ext cx="1807312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9343" tIns="159343" rIns="159343" bIns="159343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32" name="Полилиния 31"/>
          <p:cNvSpPr/>
          <p:nvPr/>
        </p:nvSpPr>
        <p:spPr>
          <a:xfrm>
            <a:off x="4876230" y="5377701"/>
            <a:ext cx="1807312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000" tIns="205063" rIns="108000" bIns="205063" spcCol="1270"/>
          <a:lstStyle/>
          <a:p>
            <a:pPr algn="ctr" defTabSz="2000250" fontAlgn="auto">
              <a:lnSpc>
                <a:spcPct val="70000"/>
              </a:lnSpc>
              <a:spcAft>
                <a:spcPct val="35000"/>
              </a:spcAft>
              <a:defRPr/>
            </a:pPr>
            <a:endParaRPr lang="ru-RU" sz="2800" spc="-150" dirty="0"/>
          </a:p>
        </p:txBody>
      </p:sp>
      <p:sp>
        <p:nvSpPr>
          <p:cNvPr id="33" name="Полилиния 32"/>
          <p:cNvSpPr/>
          <p:nvPr/>
        </p:nvSpPr>
        <p:spPr>
          <a:xfrm>
            <a:off x="7085168" y="5377701"/>
            <a:ext cx="1807312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000" tIns="205063" rIns="108000" bIns="205063" spcCol="1270"/>
          <a:lstStyle/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39999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ГРЕКИ И КОРЕННЫЕ ЖИТЕЛИ ГРЕЦИИ.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4442103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МИКЕНСКОЕ ЦАРСТВО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1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1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/>
              <a:t>ГРЕКИ И КОРЕННЫЕ ЖИТЕЛИ ГРЕЦИИ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Сравни хозяйство, управление и культуру цивилизаций Древнего Востока и цивилизации Древней Греции: в чём сходство и в чём отличия?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2413" y="3455988"/>
          <a:ext cx="8639175" cy="292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448032"/>
                <a:gridCol w="1728192"/>
                <a:gridCol w="23037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Черты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Отличия цивилизаций</a:t>
                      </a:r>
                    </a:p>
                    <a:p>
                      <a:pPr algn="ctr"/>
                      <a:r>
                        <a:rPr lang="ru-RU" sz="2400" b="0" dirty="0" smtClean="0"/>
                        <a:t>Древнего Востока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Сходство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Отличия цивилизаций</a:t>
                      </a:r>
                    </a:p>
                    <a:p>
                      <a:pPr algn="ctr"/>
                      <a:r>
                        <a:rPr lang="ru-RU" sz="2400" b="0" dirty="0" smtClean="0"/>
                        <a:t>Древней Греции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Хозяйство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Управление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Культура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220663" y="938213"/>
            <a:ext cx="8697912" cy="1592262"/>
            <a:chOff x="219456" y="938784"/>
            <a:chExt cx="8698992" cy="159105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972000"/>
              <a:ext cx="8640000" cy="1532334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Докажи, что в начале II тысячелетия </a:t>
              </a:r>
            </a:p>
            <a:p>
              <a:r>
                <a:rPr lang="ru-RU" sz="2800">
                  <a:latin typeface="Comic Sans MS" pitchFamily="66" charset="0"/>
                </a:rPr>
                <a:t>до н.э. жители острова Крит взошли на ступень цивилизации.</a:t>
              </a:r>
            </a:p>
          </p:txBody>
        </p:sp>
        <p:sp>
          <p:nvSpPr>
            <p:cNvPr id="30" name="Овал 29"/>
            <p:cNvSpPr>
              <a:spLocks noChangeAspect="1"/>
            </p:cNvSpPr>
            <p:nvPr/>
          </p:nvSpPr>
          <p:spPr>
            <a:xfrm>
              <a:off x="864000" y="118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560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/>
              <a:t>ГРЕКИ И КОРЕННЫЕ ЖИТЕЛИ ГРЕЦИИ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2880000"/>
            <a:ext cx="2558965" cy="2412000"/>
          </a:xfrm>
          <a:prstGeom prst="roundRect">
            <a:avLst>
              <a:gd name="adj" fmla="val 8426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8000" y="2897039"/>
            <a:ext cx="5535229" cy="2412000"/>
          </a:xfrm>
          <a:prstGeom prst="roundRect">
            <a:avLst>
              <a:gd name="adj" fmla="val 8426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7163" y="5510213"/>
            <a:ext cx="2759075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Кносский </a:t>
            </a:r>
            <a:r>
              <a:rPr lang="ru-RU" sz="2400" dirty="0">
                <a:latin typeface="+mn-lt"/>
              </a:rPr>
              <a:t>дворец</a:t>
            </a:r>
            <a:endParaRPr lang="ru-RU" sz="2400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29050" y="5445125"/>
            <a:ext cx="4572000" cy="919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Игры с быком. Роспись из Кносского дворца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3087</TotalTime>
  <Words>386</Words>
  <Application>Microsoft Office PowerPoint</Application>
  <PresentationFormat>Экран (4:3)</PresentationFormat>
  <Paragraphs>76</Paragraphs>
  <Slides>16</Slides>
  <Notes>10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Comic Sans MS</vt:lpstr>
      <vt:lpstr>Arial</vt:lpstr>
      <vt:lpstr>Calibri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 ГРЕЧЕСКОЙ КУЛЬТУРЫ</dc:title>
  <dc:creator>Telli</dc:creator>
  <cp:lastModifiedBy>Admin</cp:lastModifiedBy>
  <cp:revision>189</cp:revision>
  <dcterms:created xsi:type="dcterms:W3CDTF">2012-04-06T18:00:09Z</dcterms:created>
  <dcterms:modified xsi:type="dcterms:W3CDTF">2012-11-01T12:41:32Z</dcterms:modified>
</cp:coreProperties>
</file>