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305" r:id="rId2"/>
    <p:sldId id="344" r:id="rId3"/>
    <p:sldId id="267" r:id="rId4"/>
    <p:sldId id="361" r:id="rId5"/>
    <p:sldId id="309" r:id="rId6"/>
    <p:sldId id="365" r:id="rId7"/>
    <p:sldId id="373" r:id="rId8"/>
    <p:sldId id="364" r:id="rId9"/>
    <p:sldId id="372" r:id="rId10"/>
    <p:sldId id="374" r:id="rId11"/>
    <p:sldId id="375" r:id="rId12"/>
    <p:sldId id="313" r:id="rId13"/>
    <p:sldId id="376" r:id="rId14"/>
    <p:sldId id="377" r:id="rId15"/>
    <p:sldId id="369" r:id="rId16"/>
    <p:sldId id="338" r:id="rId1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8000"/>
    <a:srgbClr val="009900"/>
    <a:srgbClr val="DDDDDD"/>
    <a:srgbClr val="C0C0C0"/>
    <a:srgbClr val="FFFFCC"/>
    <a:srgbClr val="FFCCFF"/>
    <a:srgbClr val="FFEC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28" autoAdjust="0"/>
    <p:restoredTop sz="76094" autoAdjust="0"/>
  </p:normalViewPr>
  <p:slideViewPr>
    <p:cSldViewPr>
      <p:cViewPr varScale="1">
        <p:scale>
          <a:sx n="50" d="100"/>
          <a:sy n="50" d="100"/>
        </p:scale>
        <p:origin x="-1296" y="-102"/>
      </p:cViewPr>
      <p:guideLst>
        <p:guide orient="horz" pos="2160"/>
        <p:guide pos="2880"/>
      </p:guideLst>
    </p:cSldViewPr>
  </p:slideViewPr>
  <p:notesTextViewPr>
    <p:cViewPr>
      <p:scale>
        <a:sx n="1" d="1"/>
        <a:sy n="1" d="1"/>
      </p:scale>
      <p:origin x="0" y="0"/>
    </p:cViewPr>
  </p:notesTextViewPr>
  <p:sorterViewPr>
    <p:cViewPr>
      <p:scale>
        <a:sx n="100" d="100"/>
        <a:sy n="100" d="100"/>
      </p:scale>
      <p:origin x="0" y="17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1E866614-6B0E-4F60-A9EA-B252620218A2}" type="datetimeFigureOut">
              <a:rPr lang="ru-RU"/>
              <a:pPr>
                <a:defRPr/>
              </a:pPr>
              <a:t>29.11.2013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1780C0F1-D9A8-4168-A6FC-E6E81A0E8926}" type="slidenum">
              <a:rPr lang="ru-RU"/>
              <a:pPr>
                <a:defRPr/>
              </a:pPr>
              <a:t>‹#›</a:t>
            </a:fld>
            <a:endParaRPr lang="ru-RU"/>
          </a:p>
        </p:txBody>
      </p:sp>
    </p:spTree>
    <p:extLst>
      <p:ext uri="{BB962C8B-B14F-4D97-AF65-F5344CB8AC3E}">
        <p14:creationId xmlns:p14="http://schemas.microsoft.com/office/powerpoint/2010/main" val="37884198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noFill/>
          <a:ln>
            <a:solidFill>
              <a:srgbClr val="000000"/>
            </a:solidFill>
            <a:miter lim="800000"/>
            <a:headEnd/>
            <a:tailEnd/>
          </a:ln>
        </p:spPr>
      </p:sp>
      <p:sp>
        <p:nvSpPr>
          <p:cNvPr id="1536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Сандро Боттичелли «Весна» - </a:t>
            </a:r>
            <a:r>
              <a:rPr lang="en-US" smtClean="0"/>
              <a:t>http://upload.wikimedia.org/wikipedia/commons/thumb/3/3c/Botticelli-primavera.jpg/800px-Botticelli-primavera.jpg</a:t>
            </a:r>
            <a:endParaRPr lang="ru-RU" smtClean="0"/>
          </a:p>
        </p:txBody>
      </p:sp>
      <p:sp>
        <p:nvSpPr>
          <p:cNvPr id="1536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30437E-1C81-4757-8649-E7E171075A46}" type="slidenum">
              <a:rPr lang="ru-RU"/>
              <a:pPr fontAlgn="base">
                <a:spcBef>
                  <a:spcPct val="0"/>
                </a:spcBef>
                <a:spcAft>
                  <a:spcPct val="0"/>
                </a:spcAft>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Образ слайда 1"/>
          <p:cNvSpPr>
            <a:spLocks noGrp="1" noRot="1" noChangeAspect="1"/>
          </p:cNvSpPr>
          <p:nvPr>
            <p:ph type="sldImg"/>
          </p:nvPr>
        </p:nvSpPr>
        <p:spPr bwMode="auto">
          <a:noFill/>
          <a:ln>
            <a:solidFill>
              <a:srgbClr val="000000"/>
            </a:solidFill>
            <a:miter lim="800000"/>
            <a:headEnd/>
            <a:tailEnd/>
          </a:ln>
        </p:spPr>
      </p:sp>
      <p:sp>
        <p:nvSpPr>
          <p:cNvPr id="3481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3481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1B16AC-BB03-4134-9C3C-21C783539ADD}" type="slidenum">
              <a:rPr lang="ru-RU"/>
              <a:pPr fontAlgn="base">
                <a:spcBef>
                  <a:spcPct val="0"/>
                </a:spcBef>
                <a:spcAft>
                  <a:spcPct val="0"/>
                </a:spcAft>
              </a:pPr>
              <a:t>11</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Образ слайда 1"/>
          <p:cNvSpPr>
            <a:spLocks noGrp="1" noRot="1" noChangeAspect="1"/>
          </p:cNvSpPr>
          <p:nvPr>
            <p:ph type="sldImg"/>
          </p:nvPr>
        </p:nvSpPr>
        <p:spPr bwMode="auto">
          <a:noFill/>
          <a:ln>
            <a:solidFill>
              <a:srgbClr val="000000"/>
            </a:solidFill>
            <a:miter lim="800000"/>
            <a:headEnd/>
            <a:tailEnd/>
          </a:ln>
        </p:spPr>
      </p:sp>
      <p:sp>
        <p:nvSpPr>
          <p:cNvPr id="3686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686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36D5BBC-6CB0-4207-A858-8B9594BFA23C}" type="slidenum">
              <a:rPr lang="ru-RU"/>
              <a:pPr fontAlgn="base">
                <a:spcBef>
                  <a:spcPct val="0"/>
                </a:spcBef>
                <a:spcAft>
                  <a:spcPct val="0"/>
                </a:spcAft>
              </a:pPr>
              <a:t>12</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Образ слайда 1"/>
          <p:cNvSpPr>
            <a:spLocks noGrp="1" noRot="1" noChangeAspect="1"/>
          </p:cNvSpPr>
          <p:nvPr>
            <p:ph type="sldImg"/>
          </p:nvPr>
        </p:nvSpPr>
        <p:spPr bwMode="auto">
          <a:noFill/>
          <a:ln>
            <a:solidFill>
              <a:srgbClr val="000000"/>
            </a:solidFill>
            <a:miter lim="800000"/>
            <a:headEnd/>
            <a:tailEnd/>
          </a:ln>
        </p:spPr>
      </p:sp>
      <p:sp>
        <p:nvSpPr>
          <p:cNvPr id="3891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3891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10822C-D99C-45E9-AAE6-6F2996AD991D}" type="slidenum">
              <a:rPr lang="ru-RU"/>
              <a:pPr fontAlgn="base">
                <a:spcBef>
                  <a:spcPct val="0"/>
                </a:spcBef>
                <a:spcAft>
                  <a:spcPct val="0"/>
                </a:spcAft>
              </a:pPr>
              <a:t>13</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Образ слайда 1"/>
          <p:cNvSpPr>
            <a:spLocks noGrp="1" noRot="1" noChangeAspect="1"/>
          </p:cNvSpPr>
          <p:nvPr>
            <p:ph type="sldImg"/>
          </p:nvPr>
        </p:nvSpPr>
        <p:spPr bwMode="auto">
          <a:noFill/>
          <a:ln>
            <a:solidFill>
              <a:srgbClr val="000000"/>
            </a:solidFill>
            <a:miter lim="800000"/>
            <a:headEnd/>
            <a:tailEnd/>
          </a:ln>
        </p:spPr>
      </p:sp>
      <p:sp>
        <p:nvSpPr>
          <p:cNvPr id="4096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4096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7A0487-6922-4F8A-A046-B06C1019B15B}" type="slidenum">
              <a:rPr lang="ru-RU"/>
              <a:pPr fontAlgn="base">
                <a:spcBef>
                  <a:spcPct val="0"/>
                </a:spcBef>
                <a:spcAft>
                  <a:spcPct val="0"/>
                </a:spcAft>
              </a:pPr>
              <a:t>14</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Образ слайда 1"/>
          <p:cNvSpPr>
            <a:spLocks noGrp="1" noRot="1" noChangeAspect="1"/>
          </p:cNvSpPr>
          <p:nvPr>
            <p:ph type="sldImg"/>
          </p:nvPr>
        </p:nvSpPr>
        <p:spPr bwMode="auto">
          <a:noFill/>
          <a:ln>
            <a:solidFill>
              <a:srgbClr val="000000"/>
            </a:solidFill>
            <a:miter lim="800000"/>
            <a:headEnd/>
            <a:tailEnd/>
          </a:ln>
        </p:spPr>
      </p:sp>
      <p:sp>
        <p:nvSpPr>
          <p:cNvPr id="4301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построена на триггерах. Выцветание  задания и появление таблицы происходит при нажатии на текстовый блок и </a:t>
            </a:r>
          </a:p>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4301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F01929-29C8-4772-A018-5520D5C1270B}" type="slidenum">
              <a:rPr lang="ru-RU"/>
              <a:pPr fontAlgn="base">
                <a:spcBef>
                  <a:spcPct val="0"/>
                </a:spcBef>
                <a:spcAft>
                  <a:spcPct val="0"/>
                </a:spcAft>
              </a:pPr>
              <a:t>15</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Образ слайда 1"/>
          <p:cNvSpPr>
            <a:spLocks noGrp="1" noRot="1" noChangeAspect="1"/>
          </p:cNvSpPr>
          <p:nvPr>
            <p:ph type="sldImg"/>
          </p:nvPr>
        </p:nvSpPr>
        <p:spPr bwMode="auto">
          <a:noFill/>
          <a:ln>
            <a:solidFill>
              <a:srgbClr val="000000"/>
            </a:solidFill>
            <a:miter lim="800000"/>
            <a:headEnd/>
            <a:tailEnd/>
          </a:ln>
        </p:spPr>
      </p:sp>
      <p:sp>
        <p:nvSpPr>
          <p:cNvPr id="4505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4505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9D9901-3298-4496-8661-053489141046}" type="slidenum">
              <a:rPr lang="ru-RU"/>
              <a:pPr fontAlgn="base">
                <a:spcBef>
                  <a:spcPct val="0"/>
                </a:spcBef>
                <a:spcAft>
                  <a:spcPct val="0"/>
                </a:spcAft>
              </a:pPr>
              <a:t>16</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Образ слайда 1"/>
          <p:cNvSpPr>
            <a:spLocks noGrp="1" noRot="1" noChangeAspect="1"/>
          </p:cNvSpPr>
          <p:nvPr>
            <p:ph type="sldImg"/>
          </p:nvPr>
        </p:nvSpPr>
        <p:spPr bwMode="auto">
          <a:noFill/>
          <a:ln>
            <a:solidFill>
              <a:srgbClr val="000000"/>
            </a:solidFill>
            <a:miter lim="800000"/>
            <a:headEnd/>
            <a:tailEnd/>
          </a:ln>
        </p:spPr>
      </p:sp>
      <p:sp>
        <p:nvSpPr>
          <p:cNvPr id="1741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построена на триггерах. Щелчок по документу (справа) выводит на слайд увеличенную копию документа. Щелчок по увеличенному документу сворачивает его. Смена вопросов происходит  по щелчку на тексте вопроса. Переход на следующий слайд – щелчок за пределами текстовых блоков</a:t>
            </a:r>
          </a:p>
        </p:txBody>
      </p:sp>
      <p:sp>
        <p:nvSpPr>
          <p:cNvPr id="1741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0C1C9A-F717-419E-BB76-7C57BF917C1E}" type="slidenum">
              <a:rPr lang="ru-RU"/>
              <a:pPr fontAlgn="base">
                <a:spcBef>
                  <a:spcPct val="0"/>
                </a:spcBef>
                <a:spcAft>
                  <a:spcPct val="0"/>
                </a:spcAft>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Образ слайда 1"/>
          <p:cNvSpPr>
            <a:spLocks noGrp="1" noRot="1" noChangeAspect="1"/>
          </p:cNvSpPr>
          <p:nvPr>
            <p:ph type="sldImg"/>
          </p:nvPr>
        </p:nvSpPr>
        <p:spPr bwMode="auto">
          <a:noFill/>
          <a:ln>
            <a:solidFill>
              <a:srgbClr val="000000"/>
            </a:solidFill>
            <a:miter lim="800000"/>
            <a:headEnd/>
            <a:tailEnd/>
          </a:ln>
        </p:spPr>
      </p:sp>
      <p:sp>
        <p:nvSpPr>
          <p:cNvPr id="1945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поставлена на щелчок. Вопрос исчезает, возникает авторская формулировка проблемной ситуации</a:t>
            </a:r>
          </a:p>
          <a:p>
            <a:pPr>
              <a:spcBef>
                <a:spcPct val="0"/>
              </a:spcBef>
            </a:pPr>
            <a:endParaRPr lang="ru-RU" smtClean="0"/>
          </a:p>
        </p:txBody>
      </p:sp>
      <p:sp>
        <p:nvSpPr>
          <p:cNvPr id="1945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0DAEA2-1BBF-4DBD-A088-521C6A864A5D}" type="slidenum">
              <a:rPr lang="ru-RU"/>
              <a:pPr fontAlgn="base">
                <a:spcBef>
                  <a:spcPct val="0"/>
                </a:spcBef>
                <a:spcAft>
                  <a:spcPct val="0"/>
                </a:spcAft>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раз слайда 1"/>
          <p:cNvSpPr>
            <a:spLocks noGrp="1" noRot="1" noChangeAspect="1"/>
          </p:cNvSpPr>
          <p:nvPr>
            <p:ph type="sldImg"/>
          </p:nvPr>
        </p:nvSpPr>
        <p:spPr bwMode="auto">
          <a:noFill/>
          <a:ln>
            <a:solidFill>
              <a:srgbClr val="000000"/>
            </a:solidFill>
            <a:miter lim="800000"/>
            <a:headEnd/>
            <a:tailEnd/>
          </a:ln>
        </p:spPr>
      </p:sp>
      <p:sp>
        <p:nvSpPr>
          <p:cNvPr id="2150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2150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AC65BC-526D-4165-B163-6937B56C7010}" type="slidenum">
              <a:rPr lang="ru-RU"/>
              <a:pPr fontAlgn="base">
                <a:spcBef>
                  <a:spcPct val="0"/>
                </a:spcBef>
                <a:spcAft>
                  <a:spcPct val="0"/>
                </a:spcAft>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Образ слайда 1"/>
          <p:cNvSpPr>
            <a:spLocks noGrp="1" noRot="1" noChangeAspect="1"/>
          </p:cNvSpPr>
          <p:nvPr>
            <p:ph type="sldImg"/>
          </p:nvPr>
        </p:nvSpPr>
        <p:spPr bwMode="auto">
          <a:noFill/>
          <a:ln>
            <a:solidFill>
              <a:srgbClr val="000000"/>
            </a:solidFill>
            <a:miter lim="800000"/>
            <a:headEnd/>
            <a:tailEnd/>
          </a:ln>
        </p:spPr>
      </p:sp>
      <p:sp>
        <p:nvSpPr>
          <p:cNvPr id="2457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2457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06E274-CCCC-4811-AFD8-05FED1849EBC}" type="slidenum">
              <a:rPr lang="ru-RU"/>
              <a:pPr fontAlgn="base">
                <a:spcBef>
                  <a:spcPct val="0"/>
                </a:spcBef>
                <a:spcAft>
                  <a:spcPct val="0"/>
                </a:spcAft>
              </a:pPr>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Образ слайда 1"/>
          <p:cNvSpPr>
            <a:spLocks noGrp="1" noRot="1" noChangeAspect="1"/>
          </p:cNvSpPr>
          <p:nvPr>
            <p:ph type="sldImg"/>
          </p:nvPr>
        </p:nvSpPr>
        <p:spPr bwMode="auto">
          <a:noFill/>
          <a:ln>
            <a:solidFill>
              <a:srgbClr val="000000"/>
            </a:solidFill>
            <a:miter lim="800000"/>
            <a:headEnd/>
            <a:tailEnd/>
          </a:ln>
        </p:spPr>
      </p:sp>
      <p:sp>
        <p:nvSpPr>
          <p:cNvPr id="2662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2662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40799A-30E0-4EF7-9C2B-6851B2782C75}" type="slidenum">
              <a:rPr lang="ru-RU"/>
              <a:pPr fontAlgn="base">
                <a:spcBef>
                  <a:spcPct val="0"/>
                </a:spcBef>
                <a:spcAft>
                  <a:spcPct val="0"/>
                </a:spcAft>
              </a:pPr>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Образ слайда 1"/>
          <p:cNvSpPr>
            <a:spLocks noGrp="1" noRot="1" noChangeAspect="1"/>
          </p:cNvSpPr>
          <p:nvPr>
            <p:ph type="sldImg"/>
          </p:nvPr>
        </p:nvSpPr>
        <p:spPr bwMode="auto">
          <a:noFill/>
          <a:ln>
            <a:solidFill>
              <a:srgbClr val="000000"/>
            </a:solidFill>
            <a:miter lim="800000"/>
            <a:headEnd/>
            <a:tailEnd/>
          </a:ln>
        </p:spPr>
      </p:sp>
      <p:sp>
        <p:nvSpPr>
          <p:cNvPr id="2867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2867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94A708-4C8E-46A2-BC55-47614B49BDC0}" type="slidenum">
              <a:rPr lang="ru-RU"/>
              <a:pPr fontAlgn="base">
                <a:spcBef>
                  <a:spcPct val="0"/>
                </a:spcBef>
                <a:spcAft>
                  <a:spcPct val="0"/>
                </a:spcAft>
              </a:pPr>
              <a:t>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Образ слайда 1"/>
          <p:cNvSpPr>
            <a:spLocks noGrp="1" noRot="1" noChangeAspect="1"/>
          </p:cNvSpPr>
          <p:nvPr>
            <p:ph type="sldImg"/>
          </p:nvPr>
        </p:nvSpPr>
        <p:spPr bwMode="auto">
          <a:noFill/>
          <a:ln>
            <a:solidFill>
              <a:srgbClr val="000000"/>
            </a:solidFill>
            <a:miter lim="800000"/>
            <a:headEnd/>
            <a:tailEnd/>
          </a:ln>
        </p:spPr>
      </p:sp>
      <p:sp>
        <p:nvSpPr>
          <p:cNvPr id="3072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Церковь Марии в Лаахе - </a:t>
            </a:r>
            <a:r>
              <a:rPr lang="en-US" smtClean="0"/>
              <a:t>http://upload.wikimedia.org/wikipedia/commons/thumb/9/98/Maria_Laach_de04.jpg/767px-Maria_Laach_de04.jpg</a:t>
            </a:r>
            <a:endParaRPr lang="ru-RU" smtClean="0"/>
          </a:p>
          <a:p>
            <a:pPr>
              <a:spcBef>
                <a:spcPct val="0"/>
              </a:spcBef>
            </a:pPr>
            <a:r>
              <a:rPr lang="ru-RU" smtClean="0"/>
              <a:t>Санта Мария дель Фьоре - </a:t>
            </a:r>
          </a:p>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3072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EA834A8-2D56-4018-8935-2045D9F1CAB8}" type="slidenum">
              <a:rPr lang="ru-RU"/>
              <a:pPr fontAlgn="base">
                <a:spcBef>
                  <a:spcPct val="0"/>
                </a:spcBef>
                <a:spcAft>
                  <a:spcPct val="0"/>
                </a:spcAft>
              </a:pPr>
              <a:t>9</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Образ слайда 1"/>
          <p:cNvSpPr>
            <a:spLocks noGrp="1" noRot="1" noChangeAspect="1"/>
          </p:cNvSpPr>
          <p:nvPr>
            <p:ph type="sldImg"/>
          </p:nvPr>
        </p:nvSpPr>
        <p:spPr bwMode="auto">
          <a:noFill/>
          <a:ln>
            <a:solidFill>
              <a:srgbClr val="000000"/>
            </a:solidFill>
            <a:miter lim="800000"/>
            <a:headEnd/>
            <a:tailEnd/>
          </a:ln>
        </p:spPr>
      </p:sp>
      <p:sp>
        <p:nvSpPr>
          <p:cNvPr id="3277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3277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20238B-F914-4D32-8DBC-2C3011848E74}" type="slidenum">
              <a:rPr lang="ru-RU"/>
              <a:pPr fontAlgn="base">
                <a:spcBef>
                  <a:spcPct val="0"/>
                </a:spcBef>
                <a:spcAft>
                  <a:spcPct val="0"/>
                </a:spcAft>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en-US" dirty="0" smtClean="0"/>
              <a:t>Образец заголовка</a:t>
            </a:r>
            <a:endParaRPr lang="ru-RU" dirty="0"/>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81DB78F8-5C45-4049-B1F3-F61E5EB1B5C9}" type="datetimeFigureOut">
              <a:rPr lang="ru-RU"/>
              <a:pPr>
                <a:defRPr/>
              </a:pPr>
              <a:t>29.11.2013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72B4DA1-DA1F-4AAF-9C7A-D1CD7D908C3A}"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284F32B-571A-4D4B-8F98-E19C3EC38A94}" type="datetimeFigureOut">
              <a:rPr lang="ru-RU"/>
              <a:pPr>
                <a:defRPr/>
              </a:pPr>
              <a:t>29.11.2013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299FCC7-F79B-4E45-99D2-6FCDCF45624D}"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478B6E6-7F19-4065-931D-DE9015832E12}" type="datetimeFigureOut">
              <a:rPr lang="ru-RU"/>
              <a:pPr>
                <a:defRPr/>
              </a:pPr>
              <a:t>29.11.2013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6B2D563-7AA5-4CC2-99FD-7667DEB4AE7F}"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5" name="Picture 5"/>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227763"/>
            <a:ext cx="9144000" cy="647700"/>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720000"/>
          </a:xfrm>
        </p:spPr>
        <p:txBody>
          <a:bodyPr anchor="ct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371AD212-E1BB-494E-A87D-6B3464D26EAE}" type="datetimeFigureOut">
              <a:rPr lang="ru-RU"/>
              <a:pPr>
                <a:defRPr/>
              </a:pPr>
              <a:t>29.11.2013</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E1F6566F-BF22-4853-BE74-9EF93BB02B24}"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A1BC5A8-AE5B-4342-848F-AF5DE48A1D43}" type="datetimeFigureOut">
              <a:rPr lang="ru-RU"/>
              <a:pPr>
                <a:defRPr/>
              </a:pPr>
              <a:t>29.11.2013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72D74AF-5446-4D99-B858-E41C27E7FA3F}"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6" name="Picture 5"/>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227763"/>
            <a:ext cx="9144000" cy="647700"/>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720000"/>
          </a:xfrm>
        </p:spPr>
        <p:txBody>
          <a:bodyPr anchor="ctr"/>
          <a:lstStyle/>
          <a:p>
            <a:r>
              <a:rPr lang="ru-RU" smtClean="0"/>
              <a:t>Образец заголовка</a:t>
            </a:r>
            <a:endParaRPr lang="ru-RU" dirty="0"/>
          </a:p>
        </p:txBody>
      </p:sp>
      <p:sp>
        <p:nvSpPr>
          <p:cNvPr id="3" name="Объект 2"/>
          <p:cNvSpPr>
            <a:spLocks noGrp="1"/>
          </p:cNvSpPr>
          <p:nvPr>
            <p:ph sz="half" idx="1"/>
          </p:nvPr>
        </p:nvSpPr>
        <p:spPr>
          <a:xfrm>
            <a:off x="252000" y="980727"/>
            <a:ext cx="3600000" cy="5688000"/>
          </a:xfrm>
          <a:prstGeom prst="roundRect">
            <a:avLst>
              <a:gd name="adj" fmla="val 10317"/>
            </a:avLst>
          </a:prstGeom>
          <a:ln w="44450">
            <a:solidFill>
              <a:srgbClr val="FF0000"/>
            </a:solidFill>
          </a:ln>
        </p:spPr>
        <p:txBody>
          <a:bodyPr/>
          <a:lstStyle>
            <a:lvl1pPr marL="90000" indent="360000">
              <a:spcBef>
                <a:spcPts val="0"/>
              </a:spcBef>
              <a:buFont typeface="Comic Sans MS" pitchFamily="66" charset="0"/>
              <a:buChar char="—"/>
              <a:defRPr sz="2800"/>
            </a:lvl1pPr>
            <a:lvl2pPr marL="90000" indent="360000">
              <a:spcBef>
                <a:spcPts val="0"/>
              </a:spcBef>
              <a:buFont typeface="Comic Sans MS" pitchFamily="66" charset="0"/>
              <a:buChar char="—"/>
              <a:defRPr sz="2400"/>
            </a:lvl2pPr>
            <a:lvl3pPr marL="90000" indent="360000">
              <a:spcBef>
                <a:spcPts val="0"/>
              </a:spcBef>
              <a:buFont typeface="Comic Sans MS" pitchFamily="66" charset="0"/>
              <a:buChar char="—"/>
              <a:defRPr sz="2000"/>
            </a:lvl3pPr>
            <a:lvl4pPr marL="90000" indent="360000">
              <a:spcBef>
                <a:spcPts val="0"/>
              </a:spcBef>
              <a:buFont typeface="Comic Sans MS" pitchFamily="66" charset="0"/>
              <a:buChar char="—"/>
              <a:defRPr sz="1800"/>
            </a:lvl4pPr>
            <a:lvl5pPr marL="90000" indent="360000">
              <a:spcBef>
                <a:spcPts val="0"/>
              </a:spcBef>
              <a:buFont typeface="Comic Sans MS" pitchFamily="66" charset="0"/>
              <a:buChar cha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256000" y="980727"/>
            <a:ext cx="3600000" cy="5688000"/>
          </a:xfrm>
          <a:prstGeom prst="roundRect">
            <a:avLst>
              <a:gd name="adj" fmla="val 9259"/>
            </a:avLst>
          </a:prstGeom>
          <a:ln w="44450">
            <a:solidFill>
              <a:srgbClr val="00CC00"/>
            </a:solidFill>
          </a:ln>
        </p:spPr>
        <p:txBody>
          <a:bodyPr/>
          <a:lstStyle>
            <a:lvl1pPr marL="90000" indent="360000">
              <a:spcBef>
                <a:spcPts val="0"/>
              </a:spcBef>
              <a:buFont typeface="Comic Sans MS" pitchFamily="66" charset="0"/>
              <a:buChar char="—"/>
              <a:defRPr sz="2800"/>
            </a:lvl1pPr>
            <a:lvl2pPr marL="90000" indent="360000">
              <a:spcBef>
                <a:spcPts val="0"/>
              </a:spcBef>
              <a:buFont typeface="Comic Sans MS" pitchFamily="66" charset="0"/>
              <a:buChar char="—"/>
              <a:defRPr sz="2400"/>
            </a:lvl2pPr>
            <a:lvl3pPr marL="90000" indent="360000">
              <a:spcBef>
                <a:spcPts val="0"/>
              </a:spcBef>
              <a:buFont typeface="Comic Sans MS" pitchFamily="66" charset="0"/>
              <a:buChar char="—"/>
              <a:defRPr sz="2000"/>
            </a:lvl3pPr>
            <a:lvl4pPr marL="90000" indent="360000">
              <a:spcBef>
                <a:spcPts val="0"/>
              </a:spcBef>
              <a:buFont typeface="Comic Sans MS" pitchFamily="66" charset="0"/>
              <a:buChar char="—"/>
              <a:defRPr sz="1800"/>
            </a:lvl4pPr>
            <a:lvl5pPr marL="90000" indent="360000">
              <a:spcBef>
                <a:spcPts val="0"/>
              </a:spcBef>
              <a:buFont typeface="Comic Sans MS" pitchFamily="66" charset="0"/>
              <a:buChar cha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4"/>
          <p:cNvSpPr>
            <a:spLocks noGrp="1"/>
          </p:cNvSpPr>
          <p:nvPr>
            <p:ph type="dt" sz="half" idx="10"/>
          </p:nvPr>
        </p:nvSpPr>
        <p:spPr/>
        <p:txBody>
          <a:bodyPr/>
          <a:lstStyle>
            <a:lvl1pPr>
              <a:defRPr/>
            </a:lvl1pPr>
          </a:lstStyle>
          <a:p>
            <a:pPr>
              <a:defRPr/>
            </a:pPr>
            <a:fld id="{A29447D6-4117-484E-B4DC-A3A074D1BB59}" type="datetimeFigureOut">
              <a:rPr lang="ru-RU"/>
              <a:pPr>
                <a:defRPr/>
              </a:pPr>
              <a:t>29.11.2013</a:t>
            </a:fld>
            <a:endParaRPr lang="ru-RU"/>
          </a:p>
        </p:txBody>
      </p:sp>
      <p:sp>
        <p:nvSpPr>
          <p:cNvPr id="8" name="Нижний колонтитул 5"/>
          <p:cNvSpPr>
            <a:spLocks noGrp="1"/>
          </p:cNvSpPr>
          <p:nvPr>
            <p:ph type="ftr" sz="quarter" idx="11"/>
          </p:nvPr>
        </p:nvSpPr>
        <p:spPr/>
        <p:txBody>
          <a:bodyPr/>
          <a:lstStyle>
            <a:lvl1pPr>
              <a:defRPr/>
            </a:lvl1pPr>
          </a:lstStyle>
          <a:p>
            <a:pPr>
              <a:defRPr/>
            </a:pPr>
            <a:endParaRPr lang="ru-RU"/>
          </a:p>
        </p:txBody>
      </p:sp>
      <p:sp>
        <p:nvSpPr>
          <p:cNvPr id="9" name="Номер слайда 6"/>
          <p:cNvSpPr>
            <a:spLocks noGrp="1"/>
          </p:cNvSpPr>
          <p:nvPr>
            <p:ph type="sldNum" sz="quarter" idx="12"/>
          </p:nvPr>
        </p:nvSpPr>
        <p:spPr/>
        <p:txBody>
          <a:bodyPr/>
          <a:lstStyle>
            <a:lvl1pPr>
              <a:defRPr/>
            </a:lvl1pPr>
          </a:lstStyle>
          <a:p>
            <a:pPr>
              <a:defRPr/>
            </a:pPr>
            <a:fld id="{8C18D301-33E1-46E5-B74E-24556C8CB113}"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6FBB332C-065A-44D0-9BBB-371DD5F10CEF}" type="datetimeFigureOut">
              <a:rPr lang="ru-RU"/>
              <a:pPr>
                <a:defRPr/>
              </a:pPr>
              <a:t>29.11.2013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FD7D3B72-1696-4236-84CE-1FC4DBC62935}"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4" name="Picture 5"/>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227763"/>
            <a:ext cx="9144000" cy="647700"/>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720000"/>
          </a:xfrm>
        </p:spPr>
        <p:txBody>
          <a:bodyPr anchor="ctr"/>
          <a:lstStyle/>
          <a:p>
            <a:r>
              <a:rPr lang="ru-RU" smtClean="0"/>
              <a:t>Образец заголовка</a:t>
            </a:r>
            <a:endParaRPr lang="ru-RU"/>
          </a:p>
        </p:txBody>
      </p:sp>
      <p:sp>
        <p:nvSpPr>
          <p:cNvPr id="5" name="Дата 2"/>
          <p:cNvSpPr>
            <a:spLocks noGrp="1"/>
          </p:cNvSpPr>
          <p:nvPr>
            <p:ph type="dt" sz="half" idx="10"/>
          </p:nvPr>
        </p:nvSpPr>
        <p:spPr/>
        <p:txBody>
          <a:bodyPr/>
          <a:lstStyle>
            <a:lvl1pPr>
              <a:defRPr/>
            </a:lvl1pPr>
          </a:lstStyle>
          <a:p>
            <a:pPr>
              <a:defRPr/>
            </a:pPr>
            <a:fld id="{C35E34EE-D713-4B63-B0F0-91F5C976B664}" type="datetimeFigureOut">
              <a:rPr lang="ru-RU"/>
              <a:pPr>
                <a:defRPr/>
              </a:pPr>
              <a:t>29.11.2013</a:t>
            </a:fld>
            <a:endParaRPr lang="ru-RU"/>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B133F65F-1C13-4F44-BC26-3ABB7E1DA362}"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2" name="Picture 5"/>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227763"/>
            <a:ext cx="9144000" cy="657225"/>
          </a:xfrm>
          <a:prstGeom prst="rect">
            <a:avLst/>
          </a:prstGeom>
          <a:noFill/>
          <a:ln w="9525">
            <a:noFill/>
            <a:miter lim="800000"/>
            <a:headEnd/>
            <a:tailEnd/>
          </a:ln>
        </p:spPr>
      </p:pic>
      <p:sp>
        <p:nvSpPr>
          <p:cNvPr id="3" name="Заголовок 1"/>
          <p:cNvSpPr txBox="1">
            <a:spLocks/>
          </p:cNvSpPr>
          <p:nvPr userDrawn="1"/>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sp>
        <p:nvSpPr>
          <p:cNvPr id="4" name="Дата 1"/>
          <p:cNvSpPr>
            <a:spLocks noGrp="1"/>
          </p:cNvSpPr>
          <p:nvPr>
            <p:ph type="dt" sz="half" idx="10"/>
          </p:nvPr>
        </p:nvSpPr>
        <p:spPr/>
        <p:txBody>
          <a:bodyPr/>
          <a:lstStyle>
            <a:lvl1pPr>
              <a:defRPr/>
            </a:lvl1pPr>
          </a:lstStyle>
          <a:p>
            <a:pPr>
              <a:defRPr/>
            </a:pPr>
            <a:fld id="{170F8BBF-50C1-471B-B604-AE848BCA3319}" type="datetimeFigureOut">
              <a:rPr lang="ru-RU"/>
              <a:pPr>
                <a:defRPr/>
              </a:pPr>
              <a:t>29.11.2013</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3"/>
          <p:cNvSpPr>
            <a:spLocks noGrp="1"/>
          </p:cNvSpPr>
          <p:nvPr>
            <p:ph type="sldNum" sz="quarter" idx="12"/>
          </p:nvPr>
        </p:nvSpPr>
        <p:spPr/>
        <p:txBody>
          <a:bodyPr/>
          <a:lstStyle>
            <a:lvl1pPr>
              <a:defRPr/>
            </a:lvl1pPr>
          </a:lstStyle>
          <a:p>
            <a:pPr>
              <a:defRPr/>
            </a:pPr>
            <a:fld id="{73648E8B-F37E-4F55-95CA-95B62F952CB7}"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909C665-F5BC-4948-8A52-1AD135804BCF}" type="datetimeFigureOut">
              <a:rPr lang="ru-RU"/>
              <a:pPr>
                <a:defRPr/>
              </a:pPr>
              <a:t>29.11.2013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6A288C6-A80C-447B-98D4-58CBA9178E82}"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7392122-14FB-448B-BBD0-5541163F21A6}" type="datetimeFigureOut">
              <a:rPr lang="ru-RU"/>
              <a:pPr>
                <a:defRPr/>
              </a:pPr>
              <a:t>29.11.2013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A1ABC7F-8F80-497D-908F-FAA3334D9144}"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169863"/>
            <a:ext cx="8642350" cy="1196975"/>
          </a:xfrm>
          <a:prstGeom prst="rect">
            <a:avLst/>
          </a:prstGeom>
        </p:spPr>
        <p:txBody>
          <a:bodyPr vert="horz" lIns="91440" tIns="45720" rIns="91440" bIns="45720" rtlCol="0" anchor="t" anchorCtr="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mtClean="0"/>
              <a:t>Образец заголовка</a:t>
            </a:r>
            <a:endParaRPr lang="ru-RU"/>
          </a:p>
        </p:txBody>
      </p:sp>
      <p:sp>
        <p:nvSpPr>
          <p:cNvPr id="1027" name="Текст 2"/>
          <p:cNvSpPr>
            <a:spLocks noGrp="1"/>
          </p:cNvSpPr>
          <p:nvPr>
            <p:ph type="body" idx="1"/>
          </p:nvPr>
        </p:nvSpPr>
        <p:spPr bwMode="auto">
          <a:xfrm>
            <a:off x="250825" y="1495425"/>
            <a:ext cx="8642350" cy="4741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5ACADBD5-81BC-4AD5-B4C9-5E965DE9CA84}" type="datetimeFigureOut">
              <a:rPr lang="ru-RU"/>
              <a:pPr>
                <a:defRPr/>
              </a:pPr>
              <a:t>29.11.2013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56F2560-4EF8-4837-9D54-DFE6A7A533D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0" r:id="rId3"/>
    <p:sldLayoutId id="2147483673" r:id="rId4"/>
    <p:sldLayoutId id="2147483669" r:id="rId5"/>
    <p:sldLayoutId id="2147483674" r:id="rId6"/>
    <p:sldLayoutId id="2147483675" r:id="rId7"/>
    <p:sldLayoutId id="2147483668" r:id="rId8"/>
    <p:sldLayoutId id="2147483667" r:id="rId9"/>
    <p:sldLayoutId id="2147483666" r:id="rId10"/>
    <p:sldLayoutId id="2147483665" r:id="rId11"/>
  </p:sldLayoutIdLst>
  <p:txStyles>
    <p:titleStyle>
      <a:lvl1pPr algn="ctr" rtl="0" fontAlgn="base">
        <a:spcBef>
          <a:spcPct val="0"/>
        </a:spcBef>
        <a:spcAft>
          <a:spcPct val="0"/>
        </a:spcAft>
        <a:defRPr sz="4400" b="1" kern="120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vl2pPr algn="ctr" rtl="0" fontAlgn="base">
        <a:spcBef>
          <a:spcPct val="0"/>
        </a:spcBef>
        <a:spcAft>
          <a:spcPct val="0"/>
        </a:spcAft>
        <a:defRPr sz="4400" b="1">
          <a:solidFill>
            <a:schemeClr val="tx1"/>
          </a:solidFill>
          <a:latin typeface="Comic Sans MS" pitchFamily="66" charset="0"/>
        </a:defRPr>
      </a:lvl2pPr>
      <a:lvl3pPr algn="ctr" rtl="0" fontAlgn="base">
        <a:spcBef>
          <a:spcPct val="0"/>
        </a:spcBef>
        <a:spcAft>
          <a:spcPct val="0"/>
        </a:spcAft>
        <a:defRPr sz="4400" b="1">
          <a:solidFill>
            <a:schemeClr val="tx1"/>
          </a:solidFill>
          <a:latin typeface="Comic Sans MS" pitchFamily="66" charset="0"/>
        </a:defRPr>
      </a:lvl3pPr>
      <a:lvl4pPr algn="ctr" rtl="0" fontAlgn="base">
        <a:spcBef>
          <a:spcPct val="0"/>
        </a:spcBef>
        <a:spcAft>
          <a:spcPct val="0"/>
        </a:spcAft>
        <a:defRPr sz="4400" b="1">
          <a:solidFill>
            <a:schemeClr val="tx1"/>
          </a:solidFill>
          <a:latin typeface="Comic Sans MS" pitchFamily="66" charset="0"/>
        </a:defRPr>
      </a:lvl4pPr>
      <a:lvl5pPr algn="ctr" rtl="0" fontAlgn="base">
        <a:spcBef>
          <a:spcPct val="0"/>
        </a:spcBef>
        <a:spcAft>
          <a:spcPct val="0"/>
        </a:spcAft>
        <a:defRPr sz="4400" b="1">
          <a:solidFill>
            <a:schemeClr val="tx1"/>
          </a:solidFill>
          <a:latin typeface="Comic Sans MS" pitchFamily="66" charset="0"/>
        </a:defRPr>
      </a:lvl5pPr>
      <a:lvl6pPr marL="457200" algn="ctr" rtl="0" fontAlgn="base">
        <a:spcBef>
          <a:spcPct val="0"/>
        </a:spcBef>
        <a:spcAft>
          <a:spcPct val="0"/>
        </a:spcAft>
        <a:defRPr sz="4400" b="1">
          <a:solidFill>
            <a:schemeClr val="tx1"/>
          </a:solidFill>
          <a:latin typeface="Comic Sans MS" pitchFamily="66" charset="0"/>
        </a:defRPr>
      </a:lvl6pPr>
      <a:lvl7pPr marL="914400" algn="ctr" rtl="0" fontAlgn="base">
        <a:spcBef>
          <a:spcPct val="0"/>
        </a:spcBef>
        <a:spcAft>
          <a:spcPct val="0"/>
        </a:spcAft>
        <a:defRPr sz="4400" b="1">
          <a:solidFill>
            <a:schemeClr val="tx1"/>
          </a:solidFill>
          <a:latin typeface="Comic Sans MS" pitchFamily="66" charset="0"/>
        </a:defRPr>
      </a:lvl7pPr>
      <a:lvl8pPr marL="1371600" algn="ctr" rtl="0" fontAlgn="base">
        <a:spcBef>
          <a:spcPct val="0"/>
        </a:spcBef>
        <a:spcAft>
          <a:spcPct val="0"/>
        </a:spcAft>
        <a:defRPr sz="4400" b="1">
          <a:solidFill>
            <a:schemeClr val="tx1"/>
          </a:solidFill>
          <a:latin typeface="Comic Sans MS" pitchFamily="66" charset="0"/>
        </a:defRPr>
      </a:lvl8pPr>
      <a:lvl9pPr marL="1828800" algn="ctr" rtl="0" fontAlgn="base">
        <a:spcBef>
          <a:spcPct val="0"/>
        </a:spcBef>
        <a:spcAft>
          <a:spcPct val="0"/>
        </a:spcAft>
        <a:defRPr sz="4400" b="1">
          <a:solidFill>
            <a:schemeClr val="tx1"/>
          </a:solidFill>
          <a:latin typeface="Comic Sans MS" pitchFamily="66"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343275" y="3033713"/>
            <a:ext cx="2597150" cy="3563937"/>
          </a:xfrm>
          <a:prstGeom prst="rect">
            <a:avLst/>
          </a:prstGeom>
          <a:noFill/>
          <a:ln w="9525">
            <a:noFill/>
            <a:miter lim="800000"/>
            <a:headEnd/>
            <a:tailEnd/>
          </a:ln>
        </p:spPr>
      </p:pic>
      <p:sp>
        <p:nvSpPr>
          <p:cNvPr id="14338" name="Прямоугольник 3"/>
          <p:cNvSpPr>
            <a:spLocks noChangeArrowheads="1"/>
          </p:cNvSpPr>
          <p:nvPr/>
        </p:nvSpPr>
        <p:spPr bwMode="auto">
          <a:xfrm>
            <a:off x="6394450" y="6488113"/>
            <a:ext cx="2787650" cy="366712"/>
          </a:xfrm>
          <a:prstGeom prst="rect">
            <a:avLst/>
          </a:prstGeom>
          <a:noFill/>
          <a:ln w="9525">
            <a:noFill/>
            <a:miter lim="800000"/>
            <a:headEnd/>
            <a:tailEnd/>
          </a:ln>
        </p:spPr>
        <p:txBody>
          <a:bodyPr wrap="none">
            <a:spAutoFit/>
          </a:bodyPr>
          <a:lstStyle/>
          <a:p>
            <a:r>
              <a:rPr lang="ru-RU">
                <a:latin typeface="Comic Sans MS" pitchFamily="66" charset="0"/>
              </a:rPr>
              <a:t>© ООО «Баласс», 2013</a:t>
            </a:r>
            <a:r>
              <a:rPr lang="ru-RU"/>
              <a:t>.</a:t>
            </a:r>
          </a:p>
        </p:txBody>
      </p:sp>
      <p:sp>
        <p:nvSpPr>
          <p:cNvPr id="5" name="Подзаголовок 2"/>
          <p:cNvSpPr txBox="1">
            <a:spLocks/>
          </p:cNvSpPr>
          <p:nvPr/>
        </p:nvSpPr>
        <p:spPr>
          <a:xfrm>
            <a:off x="0" y="6240463"/>
            <a:ext cx="5940425" cy="639762"/>
          </a:xfrm>
          <a:prstGeom prst="rect">
            <a:avLst/>
          </a:prstGeom>
        </p:spPr>
        <p:txBody>
          <a:bodyPr anchor="ctr">
            <a:spAutoFit/>
          </a:bodyPr>
          <a:lstStyle/>
          <a:p>
            <a:pPr>
              <a:buFont typeface="Arial" charset="0"/>
              <a:buNone/>
            </a:pPr>
            <a:r>
              <a:rPr lang="ru-RU" sz="1200">
                <a:solidFill>
                  <a:srgbClr val="400000"/>
                </a:solidFill>
                <a:latin typeface="Comic Sans MS" pitchFamily="66" charset="0"/>
              </a:rPr>
              <a:t>Образовательная система «Школа 2100». </a:t>
            </a:r>
          </a:p>
          <a:p>
            <a:pPr>
              <a:buFont typeface="Arial" charset="0"/>
              <a:buNone/>
            </a:pPr>
            <a:r>
              <a:rPr lang="ru-RU" sz="1200">
                <a:solidFill>
                  <a:srgbClr val="400000"/>
                </a:solidFill>
                <a:latin typeface="Comic Sans MS" pitchFamily="66" charset="0"/>
              </a:rPr>
              <a:t>Данилов Д.Д. и др. Всеобщая история. </a:t>
            </a:r>
            <a:r>
              <a:rPr lang="en-US" sz="1200">
                <a:solidFill>
                  <a:srgbClr val="400000"/>
                </a:solidFill>
                <a:latin typeface="Comic Sans MS" pitchFamily="66" charset="0"/>
              </a:rPr>
              <a:t>6</a:t>
            </a:r>
            <a:r>
              <a:rPr lang="ru-RU" sz="1200">
                <a:solidFill>
                  <a:srgbClr val="400000"/>
                </a:solidFill>
                <a:latin typeface="Comic Sans MS" pitchFamily="66" charset="0"/>
              </a:rPr>
              <a:t> класс. История Средних веков</a:t>
            </a:r>
            <a:r>
              <a:rPr lang="ru-RU" sz="1200">
                <a:solidFill>
                  <a:srgbClr val="400000"/>
                </a:solidFill>
              </a:rPr>
              <a:t>.</a:t>
            </a:r>
            <a:r>
              <a:rPr lang="ru-RU" sz="1200">
                <a:solidFill>
                  <a:srgbClr val="400000"/>
                </a:solidFill>
                <a:latin typeface="Comic Sans MS" pitchFamily="66" charset="0"/>
              </a:rPr>
              <a:t> § 19</a:t>
            </a:r>
          </a:p>
          <a:p>
            <a:pPr>
              <a:buFont typeface="Arial" charset="0"/>
              <a:buNone/>
            </a:pPr>
            <a:r>
              <a:rPr lang="ru-RU" sz="1200">
                <a:solidFill>
                  <a:srgbClr val="400000"/>
                </a:solidFill>
                <a:latin typeface="Comic Sans MS" pitchFamily="66" charset="0"/>
              </a:rPr>
              <a:t>Автор презентации: Казаринова Н.В. (учитель, г. Йошкар-Ола)</a:t>
            </a:r>
          </a:p>
        </p:txBody>
      </p:sp>
      <p:sp>
        <p:nvSpPr>
          <p:cNvPr id="6" name="Заголовок 5"/>
          <p:cNvSpPr>
            <a:spLocks noGrp="1"/>
          </p:cNvSpPr>
          <p:nvPr>
            <p:ph type="ctrTitle"/>
          </p:nvPr>
        </p:nvSpPr>
        <p:spPr/>
        <p:txBody>
          <a:bodyPr/>
          <a:lstStyle/>
          <a:p>
            <a:pPr fontAlgn="auto">
              <a:spcAft>
                <a:spcPts val="0"/>
              </a:spcAft>
              <a:defRPr/>
            </a:pPr>
            <a:r>
              <a:rPr lang="ru-RU" dirty="0" smtClean="0"/>
              <a:t>ИТАЛЬЯНСКОЕ ВОЗРОЖДЕНИЕ</a:t>
            </a:r>
            <a:endParaRPr lang="ru-RU" dirty="0"/>
          </a:p>
        </p:txBody>
      </p:sp>
      <p:pic>
        <p:nvPicPr>
          <p:cNvPr id="14341" name="Рисунок 6" descr="Лента_23.jpg"/>
          <p:cNvPicPr>
            <a:picLocks noChangeAspect="1"/>
          </p:cNvPicPr>
          <p:nvPr/>
        </p:nvPicPr>
        <p:blipFill>
          <a:blip r:embed="rId4">
            <a:clrChange>
              <a:clrFrom>
                <a:srgbClr val="FEFEFF"/>
              </a:clrFrom>
              <a:clrTo>
                <a:srgbClr val="FEFEFF">
                  <a:alpha val="0"/>
                </a:srgbClr>
              </a:clrTo>
            </a:clrChange>
          </a:blip>
          <a:srcRect/>
          <a:stretch>
            <a:fillRect/>
          </a:stretch>
        </p:blipFill>
        <p:spPr bwMode="auto">
          <a:xfrm>
            <a:off x="0" y="0"/>
            <a:ext cx="9144000" cy="555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52000" y="836713"/>
            <a:ext cx="8640000" cy="1872853"/>
          </a:xfrm>
          <a:prstGeom prst="roundRect">
            <a:avLst/>
          </a:prstGeom>
          <a:blipFill>
            <a:blip r:embed="rId3"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449263"/>
            <a:r>
              <a:rPr lang="ru-RU" sz="2600" b="1">
                <a:solidFill>
                  <a:srgbClr val="0070C0"/>
                </a:solidFill>
                <a:latin typeface="Comic Sans MS" pitchFamily="66" charset="0"/>
              </a:rPr>
              <a:t>Повышенный</a:t>
            </a:r>
            <a:r>
              <a:rPr lang="ru-RU" sz="2600">
                <a:latin typeface="Comic Sans MS" pitchFamily="66" charset="0"/>
              </a:rPr>
              <a:t> </a:t>
            </a:r>
            <a:r>
              <a:rPr lang="ru-RU" sz="2600" b="1">
                <a:solidFill>
                  <a:srgbClr val="0070C0"/>
                </a:solidFill>
                <a:latin typeface="Comic Sans MS" pitchFamily="66" charset="0"/>
              </a:rPr>
              <a:t>уровень. </a:t>
            </a:r>
            <a:r>
              <a:rPr lang="ru-RU" sz="2600">
                <a:latin typeface="Comic Sans MS" pitchFamily="66" charset="0"/>
              </a:rPr>
              <a:t>С помощью текста и иллюстраций учебника определи сходство и</a:t>
            </a:r>
            <a:r>
              <a:rPr lang="ru-RU" sz="2600"/>
              <a:t> </a:t>
            </a:r>
            <a:r>
              <a:rPr lang="ru-RU" sz="2600">
                <a:latin typeface="Comic Sans MS" pitchFamily="66" charset="0"/>
              </a:rPr>
              <a:t>различия средневекового искусства и искусства Возрождения (Ренессанса).</a:t>
            </a:r>
          </a:p>
        </p:txBody>
      </p:sp>
      <p:pic>
        <p:nvPicPr>
          <p:cNvPr id="31748"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graphicFrame>
        <p:nvGraphicFramePr>
          <p:cNvPr id="6" name="Таблица 5"/>
          <p:cNvGraphicFramePr>
            <a:graphicFrameLocks noGrp="1"/>
          </p:cNvGraphicFramePr>
          <p:nvPr/>
        </p:nvGraphicFramePr>
        <p:xfrm>
          <a:off x="250825" y="2924175"/>
          <a:ext cx="8640001" cy="3840480"/>
        </p:xfrm>
        <a:graphic>
          <a:graphicData uri="http://schemas.openxmlformats.org/drawingml/2006/table">
            <a:tbl>
              <a:tblPr firstRow="1" bandRow="1">
                <a:tableStyleId>{5940675A-B579-460E-94D1-54222C63F5DA}</a:tableStyleId>
              </a:tblPr>
              <a:tblGrid>
                <a:gridCol w="2880320"/>
                <a:gridCol w="2880320"/>
                <a:gridCol w="2879361"/>
              </a:tblGrid>
              <a:tr h="370840">
                <a:tc>
                  <a:txBody>
                    <a:bodyPr/>
                    <a:lstStyle/>
                    <a:p>
                      <a:pPr algn="ctr"/>
                      <a:r>
                        <a:rPr lang="ru-RU" sz="2400" dirty="0" smtClean="0"/>
                        <a:t>Сходство средневековой</a:t>
                      </a:r>
                    </a:p>
                    <a:p>
                      <a:pPr algn="ctr"/>
                      <a:r>
                        <a:rPr lang="ru-RU" sz="2400" dirty="0" smtClean="0"/>
                        <a:t>и ренессансной культуры</a:t>
                      </a:r>
                      <a:endParaRPr lang="ru-RU" sz="2400" dirty="0"/>
                    </a:p>
                  </a:txBody>
                  <a:tcPr>
                    <a:solidFill>
                      <a:schemeClr val="accent5">
                        <a:lumMod val="20000"/>
                        <a:lumOff val="80000"/>
                      </a:schemeClr>
                    </a:solidFill>
                  </a:tcPr>
                </a:tc>
                <a:tc>
                  <a:txBody>
                    <a:bodyPr/>
                    <a:lstStyle/>
                    <a:p>
                      <a:pPr algn="ctr"/>
                      <a:r>
                        <a:rPr lang="ru-RU" sz="2400" dirty="0" smtClean="0"/>
                        <a:t>Памятники искусства</a:t>
                      </a:r>
                      <a:endParaRPr lang="ru-RU" sz="2400" dirty="0"/>
                    </a:p>
                  </a:txBody>
                  <a:tcPr>
                    <a:solidFill>
                      <a:schemeClr val="accent5">
                        <a:lumMod val="20000"/>
                        <a:lumOff val="80000"/>
                      </a:schemeClr>
                    </a:solidFill>
                  </a:tcPr>
                </a:tc>
                <a:tc>
                  <a:txBody>
                    <a:bodyPr/>
                    <a:lstStyle/>
                    <a:p>
                      <a:pPr algn="ctr"/>
                      <a:r>
                        <a:rPr lang="ru-RU" sz="2400" dirty="0" smtClean="0"/>
                        <a:t>Различия средневековой</a:t>
                      </a:r>
                    </a:p>
                    <a:p>
                      <a:pPr algn="ctr"/>
                      <a:r>
                        <a:rPr lang="ru-RU" sz="2400" dirty="0" smtClean="0"/>
                        <a:t>и ренессансной культуры</a:t>
                      </a:r>
                      <a:endParaRPr lang="ru-RU" sz="2400" dirty="0"/>
                    </a:p>
                  </a:txBody>
                  <a:tcPr>
                    <a:solidFill>
                      <a:schemeClr val="accent5">
                        <a:lumMod val="20000"/>
                        <a:lumOff val="80000"/>
                      </a:schemeClr>
                    </a:solidFill>
                  </a:tcPr>
                </a:tc>
              </a:tr>
              <a:tr h="370840">
                <a:tc>
                  <a:txBody>
                    <a:bodyPr/>
                    <a:lstStyle/>
                    <a:p>
                      <a:r>
                        <a:rPr lang="en-US" sz="2400" dirty="0" smtClean="0"/>
                        <a:t>______________</a:t>
                      </a:r>
                    </a:p>
                    <a:p>
                      <a:r>
                        <a:rPr lang="en-US" sz="2400" dirty="0" smtClean="0"/>
                        <a:t>______________</a:t>
                      </a:r>
                    </a:p>
                    <a:p>
                      <a:r>
                        <a:rPr lang="en-US" sz="2400" dirty="0" smtClean="0"/>
                        <a:t>______________</a:t>
                      </a:r>
                    </a:p>
                    <a:p>
                      <a:r>
                        <a:rPr lang="en-US" sz="2400" dirty="0" smtClean="0"/>
                        <a:t>______________</a:t>
                      </a:r>
                    </a:p>
                    <a:p>
                      <a:r>
                        <a:rPr lang="en-US" sz="2400" dirty="0" smtClean="0"/>
                        <a:t>______________</a:t>
                      </a:r>
                    </a:p>
                    <a:p>
                      <a:r>
                        <a:rPr lang="en-US" sz="2400" dirty="0" smtClean="0"/>
                        <a:t>______________</a:t>
                      </a:r>
                      <a:endParaRPr lang="ru-RU" sz="2400" dirty="0"/>
                    </a:p>
                  </a:txBody>
                  <a:tcPr>
                    <a:solidFill>
                      <a:schemeClr val="accent4">
                        <a:lumMod val="20000"/>
                        <a:lumOff val="80000"/>
                      </a:schemeClr>
                    </a:solidFill>
                  </a:tcPr>
                </a:tc>
                <a:tc>
                  <a:txBody>
                    <a:bodyPr/>
                    <a:lstStyle/>
                    <a:p>
                      <a:endParaRPr lang="ru-RU" sz="2400" dirty="0"/>
                    </a:p>
                  </a:txBody>
                  <a:tcPr>
                    <a:solidFill>
                      <a:schemeClr val="accent4">
                        <a:lumMod val="20000"/>
                        <a:lumOff val="80000"/>
                      </a:schemeClr>
                    </a:solidFill>
                  </a:tcPr>
                </a:tc>
                <a:tc>
                  <a:txBody>
                    <a:bodyPr/>
                    <a:lstStyle/>
                    <a:p>
                      <a:r>
                        <a:rPr lang="en-US" sz="2400" dirty="0" smtClean="0"/>
                        <a:t>______________</a:t>
                      </a:r>
                    </a:p>
                    <a:p>
                      <a:r>
                        <a:rPr lang="en-US" sz="2400" dirty="0" smtClean="0"/>
                        <a:t>______________</a:t>
                      </a:r>
                    </a:p>
                    <a:p>
                      <a:r>
                        <a:rPr lang="en-US" sz="2400" dirty="0" smtClean="0"/>
                        <a:t>______________</a:t>
                      </a:r>
                    </a:p>
                    <a:p>
                      <a:r>
                        <a:rPr lang="en-US" sz="2400" dirty="0" smtClean="0"/>
                        <a:t>______________</a:t>
                      </a:r>
                    </a:p>
                    <a:p>
                      <a:r>
                        <a:rPr lang="en-US" sz="2400" dirty="0" smtClean="0"/>
                        <a:t>______________</a:t>
                      </a:r>
                    </a:p>
                    <a:p>
                      <a:r>
                        <a:rPr lang="en-US" sz="2400" dirty="0" smtClean="0"/>
                        <a:t>______________</a:t>
                      </a:r>
                      <a:endParaRPr lang="ru-RU" sz="2400" dirty="0" smtClean="0"/>
                    </a:p>
                  </a:txBody>
                  <a:tcPr>
                    <a:solidFill>
                      <a:schemeClr val="accent4">
                        <a:lumMod val="20000"/>
                        <a:lumOff val="80000"/>
                      </a:schemeClr>
                    </a:solidFill>
                  </a:tcPr>
                </a:tc>
              </a:tr>
            </a:tbl>
          </a:graphicData>
        </a:graphic>
      </p:graphicFrame>
      <p:sp>
        <p:nvSpPr>
          <p:cNvPr id="10" name="Заголовок 9"/>
          <p:cNvSpPr>
            <a:spLocks noGrp="1"/>
          </p:cNvSpPr>
          <p:nvPr>
            <p:ph type="title"/>
          </p:nvPr>
        </p:nvSpPr>
        <p:spPr/>
        <p:txBody>
          <a:bodyPr>
            <a:normAutofit fontScale="90000"/>
          </a:bodyPr>
          <a:lstStyle/>
          <a:p>
            <a:pPr fontAlgn="auto">
              <a:spcAft>
                <a:spcPts val="0"/>
              </a:spcAft>
              <a:defRPr/>
            </a:pPr>
            <a:r>
              <a:rPr lang="ru-RU" dirty="0" smtClean="0"/>
              <a:t>КРАСОТА ЖИЗНИ</a:t>
            </a:r>
            <a:endParaRPr lang="ru-RU" dirty="0"/>
          </a:p>
        </p:txBody>
      </p:sp>
      <p:pic>
        <p:nvPicPr>
          <p:cNvPr id="2050" name="Picture 2"/>
          <p:cNvPicPr>
            <a:picLocks noChangeAspect="1" noChangeArrowheads="1"/>
          </p:cNvPicPr>
          <p:nvPr/>
        </p:nvPicPr>
        <p:blipFill>
          <a:blip r:embed="rId5"/>
          <a:srcRect/>
          <a:stretch>
            <a:fillRect/>
          </a:stretch>
        </p:blipFill>
        <p:spPr bwMode="auto">
          <a:xfrm>
            <a:off x="3406775" y="4535488"/>
            <a:ext cx="877888" cy="2197100"/>
          </a:xfrm>
          <a:prstGeom prst="rect">
            <a:avLst/>
          </a:prstGeom>
          <a:noFill/>
          <a:ln w="9525">
            <a:solidFill>
              <a:schemeClr val="bg1">
                <a:lumMod val="50000"/>
              </a:schemeClr>
            </a:solidFill>
            <a:miter lim="800000"/>
            <a:headEnd/>
            <a:tailEnd/>
          </a:ln>
        </p:spPr>
      </p:pic>
      <p:pic>
        <p:nvPicPr>
          <p:cNvPr id="2051" name="Picture 3"/>
          <p:cNvPicPr>
            <a:picLocks noChangeArrowheads="1"/>
          </p:cNvPicPr>
          <p:nvPr/>
        </p:nvPicPr>
        <p:blipFill>
          <a:blip r:embed="rId6"/>
          <a:srcRect/>
          <a:stretch>
            <a:fillRect/>
          </a:stretch>
        </p:blipFill>
        <p:spPr bwMode="auto">
          <a:xfrm>
            <a:off x="4859338" y="4535488"/>
            <a:ext cx="879475" cy="2197100"/>
          </a:xfrm>
          <a:prstGeom prst="rect">
            <a:avLst/>
          </a:prstGeom>
          <a:noFill/>
          <a:ln w="9525">
            <a:solidFill>
              <a:schemeClr val="bg1">
                <a:lumMod val="50000"/>
              </a:schemeClr>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52000" y="836713"/>
            <a:ext cx="8640000" cy="1872853"/>
          </a:xfrm>
          <a:prstGeom prst="roundRect">
            <a:avLst/>
          </a:prstGeom>
          <a:blipFill>
            <a:blip r:embed="rId3"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7188"/>
            <a:r>
              <a:rPr lang="ru-RU" sz="2600" b="1">
                <a:solidFill>
                  <a:srgbClr val="0070C0"/>
                </a:solidFill>
                <a:latin typeface="Comic Sans MS" pitchFamily="66" charset="0"/>
              </a:rPr>
              <a:t>Повышенный</a:t>
            </a:r>
            <a:r>
              <a:rPr lang="ru-RU" sz="2600">
                <a:latin typeface="Comic Sans MS" pitchFamily="66" charset="0"/>
              </a:rPr>
              <a:t> </a:t>
            </a:r>
            <a:r>
              <a:rPr lang="ru-RU" sz="2600" b="1">
                <a:solidFill>
                  <a:srgbClr val="0070C0"/>
                </a:solidFill>
                <a:latin typeface="Comic Sans MS" pitchFamily="66" charset="0"/>
              </a:rPr>
              <a:t>уровень. </a:t>
            </a:r>
            <a:r>
              <a:rPr lang="ru-RU" sz="2600">
                <a:latin typeface="Comic Sans MS" pitchFamily="66" charset="0"/>
              </a:rPr>
              <a:t>С помощью текста и иллюстраций учебника определи сходство и</a:t>
            </a:r>
            <a:r>
              <a:rPr lang="ru-RU" sz="2600"/>
              <a:t> </a:t>
            </a:r>
            <a:r>
              <a:rPr lang="ru-RU" sz="2600">
                <a:latin typeface="Comic Sans MS" pitchFamily="66" charset="0"/>
              </a:rPr>
              <a:t>различия средневекового искусства и искусства Возрождения (Ренессанса).</a:t>
            </a:r>
          </a:p>
        </p:txBody>
      </p:sp>
      <p:pic>
        <p:nvPicPr>
          <p:cNvPr id="33796"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graphicFrame>
        <p:nvGraphicFramePr>
          <p:cNvPr id="6" name="Таблица 5"/>
          <p:cNvGraphicFramePr>
            <a:graphicFrameLocks noGrp="1"/>
          </p:cNvGraphicFramePr>
          <p:nvPr/>
        </p:nvGraphicFramePr>
        <p:xfrm>
          <a:off x="250825" y="2924175"/>
          <a:ext cx="8640001" cy="3840480"/>
        </p:xfrm>
        <a:graphic>
          <a:graphicData uri="http://schemas.openxmlformats.org/drawingml/2006/table">
            <a:tbl>
              <a:tblPr firstRow="1" bandRow="1">
                <a:tableStyleId>{5940675A-B579-460E-94D1-54222C63F5DA}</a:tableStyleId>
              </a:tblPr>
              <a:tblGrid>
                <a:gridCol w="2880320"/>
                <a:gridCol w="2880320"/>
                <a:gridCol w="2879361"/>
              </a:tblGrid>
              <a:tr h="370840">
                <a:tc>
                  <a:txBody>
                    <a:bodyPr/>
                    <a:lstStyle/>
                    <a:p>
                      <a:pPr algn="ctr"/>
                      <a:r>
                        <a:rPr lang="ru-RU" sz="2400" dirty="0" smtClean="0"/>
                        <a:t>Сходство средневековой</a:t>
                      </a:r>
                    </a:p>
                    <a:p>
                      <a:pPr algn="ctr"/>
                      <a:r>
                        <a:rPr lang="ru-RU" sz="2400" dirty="0" smtClean="0"/>
                        <a:t>и ренессансной культуры</a:t>
                      </a:r>
                      <a:endParaRPr lang="ru-RU" sz="2400" dirty="0"/>
                    </a:p>
                  </a:txBody>
                  <a:tcPr>
                    <a:solidFill>
                      <a:schemeClr val="accent5">
                        <a:lumMod val="20000"/>
                        <a:lumOff val="80000"/>
                      </a:schemeClr>
                    </a:solidFill>
                  </a:tcPr>
                </a:tc>
                <a:tc>
                  <a:txBody>
                    <a:bodyPr/>
                    <a:lstStyle/>
                    <a:p>
                      <a:pPr algn="ctr"/>
                      <a:r>
                        <a:rPr lang="ru-RU" sz="2400" dirty="0" smtClean="0"/>
                        <a:t>Памятники искусства</a:t>
                      </a:r>
                      <a:endParaRPr lang="ru-RU" sz="2400" dirty="0"/>
                    </a:p>
                  </a:txBody>
                  <a:tcPr>
                    <a:solidFill>
                      <a:schemeClr val="accent5">
                        <a:lumMod val="20000"/>
                        <a:lumOff val="80000"/>
                      </a:schemeClr>
                    </a:solidFill>
                  </a:tcPr>
                </a:tc>
                <a:tc>
                  <a:txBody>
                    <a:bodyPr/>
                    <a:lstStyle/>
                    <a:p>
                      <a:pPr algn="ctr"/>
                      <a:r>
                        <a:rPr lang="ru-RU" sz="2400" dirty="0" smtClean="0"/>
                        <a:t>Различия средневековой</a:t>
                      </a:r>
                    </a:p>
                    <a:p>
                      <a:pPr algn="ctr"/>
                      <a:r>
                        <a:rPr lang="ru-RU" sz="2400" dirty="0" smtClean="0"/>
                        <a:t>и ренессансной культуры</a:t>
                      </a:r>
                      <a:endParaRPr lang="ru-RU" sz="2400" dirty="0"/>
                    </a:p>
                  </a:txBody>
                  <a:tcPr>
                    <a:solidFill>
                      <a:schemeClr val="accent5">
                        <a:lumMod val="20000"/>
                        <a:lumOff val="80000"/>
                      </a:schemeClr>
                    </a:solidFill>
                  </a:tcPr>
                </a:tc>
              </a:tr>
              <a:tr h="370840">
                <a:tc>
                  <a:txBody>
                    <a:bodyPr/>
                    <a:lstStyle/>
                    <a:p>
                      <a:r>
                        <a:rPr lang="en-US" sz="2400" dirty="0" smtClean="0"/>
                        <a:t>______________</a:t>
                      </a:r>
                    </a:p>
                    <a:p>
                      <a:r>
                        <a:rPr lang="en-US" sz="2400" dirty="0" smtClean="0"/>
                        <a:t>______________</a:t>
                      </a:r>
                    </a:p>
                    <a:p>
                      <a:r>
                        <a:rPr lang="en-US" sz="2400" dirty="0" smtClean="0"/>
                        <a:t>______________</a:t>
                      </a:r>
                    </a:p>
                    <a:p>
                      <a:r>
                        <a:rPr lang="en-US" sz="2400" dirty="0" smtClean="0"/>
                        <a:t>______________</a:t>
                      </a:r>
                    </a:p>
                    <a:p>
                      <a:r>
                        <a:rPr lang="en-US" sz="2400" dirty="0" smtClean="0"/>
                        <a:t>______________</a:t>
                      </a:r>
                    </a:p>
                    <a:p>
                      <a:r>
                        <a:rPr lang="en-US" sz="2400" dirty="0" smtClean="0"/>
                        <a:t>______________</a:t>
                      </a:r>
                      <a:endParaRPr lang="ru-RU" sz="2400" dirty="0"/>
                    </a:p>
                  </a:txBody>
                  <a:tcPr>
                    <a:solidFill>
                      <a:schemeClr val="accent4">
                        <a:lumMod val="20000"/>
                        <a:lumOff val="80000"/>
                      </a:schemeClr>
                    </a:solidFill>
                  </a:tcPr>
                </a:tc>
                <a:tc>
                  <a:txBody>
                    <a:bodyPr/>
                    <a:lstStyle/>
                    <a:p>
                      <a:endParaRPr lang="ru-RU" sz="2400" dirty="0"/>
                    </a:p>
                  </a:txBody>
                  <a:tcPr>
                    <a:solidFill>
                      <a:schemeClr val="accent4">
                        <a:lumMod val="20000"/>
                        <a:lumOff val="80000"/>
                      </a:schemeClr>
                    </a:solidFill>
                  </a:tcPr>
                </a:tc>
                <a:tc>
                  <a:txBody>
                    <a:bodyPr/>
                    <a:lstStyle/>
                    <a:p>
                      <a:r>
                        <a:rPr lang="en-US" sz="2400" dirty="0" smtClean="0"/>
                        <a:t>______________</a:t>
                      </a:r>
                    </a:p>
                    <a:p>
                      <a:r>
                        <a:rPr lang="en-US" sz="2400" dirty="0" smtClean="0"/>
                        <a:t>______________</a:t>
                      </a:r>
                    </a:p>
                    <a:p>
                      <a:r>
                        <a:rPr lang="en-US" sz="2400" dirty="0" smtClean="0"/>
                        <a:t>______________</a:t>
                      </a:r>
                    </a:p>
                    <a:p>
                      <a:r>
                        <a:rPr lang="en-US" sz="2400" dirty="0" smtClean="0"/>
                        <a:t>______________</a:t>
                      </a:r>
                    </a:p>
                    <a:p>
                      <a:r>
                        <a:rPr lang="en-US" sz="2400" dirty="0" smtClean="0"/>
                        <a:t>______________</a:t>
                      </a:r>
                    </a:p>
                    <a:p>
                      <a:r>
                        <a:rPr lang="en-US" sz="2400" dirty="0" smtClean="0"/>
                        <a:t>______________</a:t>
                      </a:r>
                      <a:endParaRPr lang="ru-RU" sz="2400" dirty="0" smtClean="0"/>
                    </a:p>
                  </a:txBody>
                  <a:tcPr>
                    <a:solidFill>
                      <a:schemeClr val="accent4">
                        <a:lumMod val="20000"/>
                        <a:lumOff val="80000"/>
                      </a:schemeClr>
                    </a:solidFill>
                  </a:tcPr>
                </a:tc>
              </a:tr>
            </a:tbl>
          </a:graphicData>
        </a:graphic>
      </p:graphicFrame>
      <p:sp>
        <p:nvSpPr>
          <p:cNvPr id="10" name="Заголовок 9"/>
          <p:cNvSpPr>
            <a:spLocks noGrp="1"/>
          </p:cNvSpPr>
          <p:nvPr>
            <p:ph type="title"/>
          </p:nvPr>
        </p:nvSpPr>
        <p:spPr/>
        <p:txBody>
          <a:bodyPr>
            <a:normAutofit fontScale="90000"/>
          </a:bodyPr>
          <a:lstStyle/>
          <a:p>
            <a:pPr fontAlgn="auto">
              <a:spcAft>
                <a:spcPts val="0"/>
              </a:spcAft>
              <a:defRPr/>
            </a:pPr>
            <a:r>
              <a:rPr lang="ru-RU" dirty="0" smtClean="0"/>
              <a:t>КРАСОТА ЖИЗНИ</a:t>
            </a:r>
            <a:endParaRPr lang="ru-RU" dirty="0"/>
          </a:p>
        </p:txBody>
      </p:sp>
      <p:pic>
        <p:nvPicPr>
          <p:cNvPr id="1026" name="Picture 2"/>
          <p:cNvPicPr>
            <a:picLocks noChangeArrowheads="1"/>
          </p:cNvPicPr>
          <p:nvPr/>
        </p:nvPicPr>
        <p:blipFill>
          <a:blip r:embed="rId5"/>
          <a:srcRect/>
          <a:stretch>
            <a:fillRect/>
          </a:stretch>
        </p:blipFill>
        <p:spPr bwMode="auto">
          <a:xfrm>
            <a:off x="3132138" y="4535488"/>
            <a:ext cx="1439862" cy="2197100"/>
          </a:xfrm>
          <a:prstGeom prst="rect">
            <a:avLst/>
          </a:prstGeom>
          <a:noFill/>
          <a:ln w="9525">
            <a:solidFill>
              <a:schemeClr val="bg1">
                <a:lumMod val="50000"/>
              </a:schemeClr>
            </a:solidFill>
            <a:miter lim="800000"/>
            <a:headEnd/>
            <a:tailEnd/>
          </a:ln>
        </p:spPr>
      </p:pic>
      <p:pic>
        <p:nvPicPr>
          <p:cNvPr id="1027" name="Picture 3"/>
          <p:cNvPicPr>
            <a:picLocks noChangeArrowheads="1"/>
          </p:cNvPicPr>
          <p:nvPr/>
        </p:nvPicPr>
        <p:blipFill>
          <a:blip r:embed="rId6"/>
          <a:srcRect/>
          <a:stretch>
            <a:fillRect/>
          </a:stretch>
        </p:blipFill>
        <p:spPr bwMode="auto">
          <a:xfrm>
            <a:off x="4572000" y="4535488"/>
            <a:ext cx="1439863" cy="2197100"/>
          </a:xfrm>
          <a:prstGeom prst="rect">
            <a:avLst/>
          </a:prstGeom>
          <a:noFill/>
          <a:ln w="9525">
            <a:solidFill>
              <a:schemeClr val="bg1">
                <a:lumMod val="50000"/>
              </a:schemeClr>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ый прямоугольник 18"/>
          <p:cNvSpPr/>
          <p:nvPr/>
        </p:nvSpPr>
        <p:spPr>
          <a:xfrm>
            <a:off x="252000" y="1800000"/>
            <a:ext cx="8640000" cy="3600000"/>
          </a:xfrm>
          <a:prstGeom prst="roundRect">
            <a:avLst/>
          </a:prstGeom>
          <a:gradFill>
            <a:gsLst>
              <a:gs pos="0">
                <a:schemeClr val="accent4">
                  <a:lumMod val="60000"/>
                  <a:lumOff val="40000"/>
                </a:schemeClr>
              </a:gs>
              <a:gs pos="80000">
                <a:schemeClr val="accent4">
                  <a:lumMod val="40000"/>
                  <a:lumOff val="60000"/>
                </a:schemeClr>
              </a:gs>
              <a:gs pos="100000">
                <a:schemeClr val="accent4">
                  <a:lumMod val="20000"/>
                  <a:lumOff val="80000"/>
                </a:schemeClr>
              </a:gs>
            </a:gsLst>
            <a:lin ang="16200000" scaled="0"/>
          </a:gradFill>
          <a:ln w="12700">
            <a:solidFill>
              <a:schemeClr val="tx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 творчестве художников эпохи Возрождения сочетаются обращение к античным канонам, глубокая религиозность, опыт готического Средневековья и новые реалистические представления</a:t>
            </a:r>
          </a:p>
        </p:txBody>
      </p:sp>
      <p:sp>
        <p:nvSpPr>
          <p:cNvPr id="2" name="Заголовок 1"/>
          <p:cNvSpPr>
            <a:spLocks noGrp="1"/>
          </p:cNvSpPr>
          <p:nvPr>
            <p:ph type="title"/>
          </p:nvPr>
        </p:nvSpPr>
        <p:spPr/>
        <p:txBody>
          <a:bodyPr/>
          <a:lstStyle/>
          <a:p>
            <a:pPr fontAlgn="auto">
              <a:spcAft>
                <a:spcPts val="0"/>
              </a:spcAft>
              <a:defRPr/>
            </a:pPr>
            <a:r>
              <a:rPr lang="ru-RU" sz="3600" spc="0" dirty="0"/>
              <a:t>ОТКРЫВАЕМ НОВЫЕ ЗНАНИЯ</a:t>
            </a:r>
            <a:endParaRPr lang="ru-RU" sz="3600" dirty="0"/>
          </a:p>
        </p:txBody>
      </p:sp>
      <p:pic>
        <p:nvPicPr>
          <p:cNvPr id="35843" name="Picture 9"/>
          <p:cNvPicPr>
            <a:picLocks noChangeAspect="1" noChangeArrowheads="1"/>
          </p:cNvPicPr>
          <p:nvPr/>
        </p:nvPicPr>
        <p:blipFill>
          <a:blip r:embed="rId3">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52000" y="1005240"/>
            <a:ext cx="8640000" cy="1055608"/>
          </a:xfrm>
          <a:prstGeom prst="roundRect">
            <a:avLst/>
          </a:prstGeom>
          <a:blipFill>
            <a:blip r:embed="rId3"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7188" fontAlgn="auto">
              <a:spcBef>
                <a:spcPts val="0"/>
              </a:spcBef>
              <a:spcAft>
                <a:spcPts val="0"/>
              </a:spcAft>
              <a:defRPr/>
            </a:pPr>
            <a:r>
              <a:rPr lang="ru-RU" sz="2800" b="1" dirty="0">
                <a:solidFill>
                  <a:srgbClr val="0070C0"/>
                </a:solidFill>
                <a:latin typeface="+mn-lt"/>
              </a:rPr>
              <a:t>Необходимый уровень. </a:t>
            </a:r>
            <a:r>
              <a:rPr lang="ru-RU" sz="2800" dirty="0">
                <a:latin typeface="+mn-lt"/>
              </a:rPr>
              <a:t>Расставь события и явления в правильной последовательности.</a:t>
            </a:r>
          </a:p>
        </p:txBody>
      </p:sp>
      <p:sp>
        <p:nvSpPr>
          <p:cNvPr id="37892" name="Прямоугольник 2"/>
          <p:cNvSpPr>
            <a:spLocks noChangeArrowheads="1"/>
          </p:cNvSpPr>
          <p:nvPr/>
        </p:nvSpPr>
        <p:spPr bwMode="auto">
          <a:xfrm>
            <a:off x="225425" y="2492375"/>
            <a:ext cx="8631238" cy="3108325"/>
          </a:xfrm>
          <a:prstGeom prst="rect">
            <a:avLst/>
          </a:prstGeom>
          <a:noFill/>
          <a:ln w="9525">
            <a:noFill/>
            <a:miter lim="800000"/>
            <a:headEnd/>
            <a:tailEnd/>
          </a:ln>
        </p:spPr>
        <p:txBody>
          <a:bodyPr>
            <a:spAutoFit/>
          </a:bodyPr>
          <a:lstStyle/>
          <a:p>
            <a:pPr marL="723900" indent="-369888"/>
            <a:r>
              <a:rPr lang="ru-RU" sz="2800">
                <a:latin typeface="Comic Sans MS" pitchFamily="66" charset="0"/>
              </a:rPr>
              <a:t>1. Многие горожане стали разыскивать античные рукописи, статуи, украшения.</a:t>
            </a:r>
          </a:p>
          <a:p>
            <a:pPr marL="723900" indent="-369888"/>
            <a:r>
              <a:rPr lang="ru-RU" sz="2800">
                <a:latin typeface="Comic Sans MS" pitchFamily="66" charset="0"/>
              </a:rPr>
              <a:t>2. Возникновение Ренессанса.</a:t>
            </a:r>
          </a:p>
          <a:p>
            <a:pPr marL="723900" indent="-369888"/>
            <a:r>
              <a:rPr lang="ru-RU" sz="2800">
                <a:latin typeface="Comic Sans MS" pitchFamily="66" charset="0"/>
              </a:rPr>
              <a:t>3. Расцвет итальянских торгово-ремесленных городов.</a:t>
            </a:r>
          </a:p>
          <a:p>
            <a:pPr marL="723900" indent="-369888"/>
            <a:r>
              <a:rPr lang="ru-RU" sz="2800">
                <a:latin typeface="Comic Sans MS" pitchFamily="66" charset="0"/>
              </a:rPr>
              <a:t>4. Появление чувства уверенности в себе и собственной значимости.</a:t>
            </a:r>
          </a:p>
        </p:txBody>
      </p:sp>
      <p:grpSp>
        <p:nvGrpSpPr>
          <p:cNvPr id="37893" name="Группа 20"/>
          <p:cNvGrpSpPr>
            <a:grpSpLocks/>
          </p:cNvGrpSpPr>
          <p:nvPr/>
        </p:nvGrpSpPr>
        <p:grpSpPr bwMode="auto">
          <a:xfrm>
            <a:off x="260350" y="5883275"/>
            <a:ext cx="8631238" cy="785813"/>
            <a:chOff x="259594" y="5882706"/>
            <a:chExt cx="8632406" cy="786654"/>
          </a:xfrm>
        </p:grpSpPr>
        <p:sp>
          <p:nvSpPr>
            <p:cNvPr id="14" name="Полилиния 13"/>
            <p:cNvSpPr/>
            <p:nvPr/>
          </p:nvSpPr>
          <p:spPr>
            <a:xfrm>
              <a:off x="259594" y="5890455"/>
              <a:ext cx="1440000" cy="778905"/>
            </a:xfrm>
            <a:custGeom>
              <a:avLst/>
              <a:gdLst>
                <a:gd name="connsiteX0" fmla="*/ 0 w 2269687"/>
                <a:gd name="connsiteY0" fmla="*/ 136181 h 1361812"/>
                <a:gd name="connsiteX1" fmla="*/ 136181 w 2269687"/>
                <a:gd name="connsiteY1" fmla="*/ 0 h 1361812"/>
                <a:gd name="connsiteX2" fmla="*/ 2133506 w 2269687"/>
                <a:gd name="connsiteY2" fmla="*/ 0 h 1361812"/>
                <a:gd name="connsiteX3" fmla="*/ 2269687 w 2269687"/>
                <a:gd name="connsiteY3" fmla="*/ 136181 h 1361812"/>
                <a:gd name="connsiteX4" fmla="*/ 2269687 w 2269687"/>
                <a:gd name="connsiteY4" fmla="*/ 1225631 h 1361812"/>
                <a:gd name="connsiteX5" fmla="*/ 2133506 w 2269687"/>
                <a:gd name="connsiteY5" fmla="*/ 1361812 h 1361812"/>
                <a:gd name="connsiteX6" fmla="*/ 136181 w 2269687"/>
                <a:gd name="connsiteY6" fmla="*/ 1361812 h 1361812"/>
                <a:gd name="connsiteX7" fmla="*/ 0 w 2269687"/>
                <a:gd name="connsiteY7" fmla="*/ 1225631 h 1361812"/>
                <a:gd name="connsiteX8" fmla="*/ 0 w 2269687"/>
                <a:gd name="connsiteY8" fmla="*/ 136181 h 136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687" h="1361812">
                  <a:moveTo>
                    <a:pt x="0" y="136181"/>
                  </a:moveTo>
                  <a:cubicBezTo>
                    <a:pt x="0" y="60970"/>
                    <a:pt x="60970" y="0"/>
                    <a:pt x="136181" y="0"/>
                  </a:cubicBezTo>
                  <a:lnTo>
                    <a:pt x="2133506" y="0"/>
                  </a:lnTo>
                  <a:cubicBezTo>
                    <a:pt x="2208717" y="0"/>
                    <a:pt x="2269687" y="60970"/>
                    <a:pt x="2269687" y="136181"/>
                  </a:cubicBezTo>
                  <a:lnTo>
                    <a:pt x="2269687" y="1225631"/>
                  </a:lnTo>
                  <a:cubicBezTo>
                    <a:pt x="2269687" y="1300842"/>
                    <a:pt x="2208717" y="1361812"/>
                    <a:pt x="2133506" y="1361812"/>
                  </a:cubicBezTo>
                  <a:lnTo>
                    <a:pt x="136181" y="1361812"/>
                  </a:lnTo>
                  <a:cubicBezTo>
                    <a:pt x="60970" y="1361812"/>
                    <a:pt x="0" y="1300842"/>
                    <a:pt x="0" y="1225631"/>
                  </a:cubicBezTo>
                  <a:lnTo>
                    <a:pt x="0" y="136181"/>
                  </a:lnTo>
                  <a:close/>
                </a:path>
              </a:pathLst>
            </a:custGeom>
            <a:gradFill>
              <a:gsLst>
                <a:gs pos="0">
                  <a:schemeClr val="accent4">
                    <a:lumMod val="60000"/>
                    <a:lumOff val="40000"/>
                  </a:schemeClr>
                </a:gs>
                <a:gs pos="80000">
                  <a:schemeClr val="accent4">
                    <a:lumMod val="40000"/>
                    <a:lumOff val="60000"/>
                  </a:schemeClr>
                </a:gs>
                <a:gs pos="100000">
                  <a:schemeClr val="accent5">
                    <a:lumMod val="20000"/>
                    <a:lumOff val="80000"/>
                  </a:schemeClr>
                </a:gs>
              </a:gsLst>
            </a:gradFill>
            <a:ln w="28575">
              <a:solidFill>
                <a:schemeClr val="bg1">
                  <a:lumMod val="50000"/>
                </a:schemeClr>
              </a:solidFill>
            </a:ln>
            <a:scene3d>
              <a:camera prst="orthographicFront">
                <a:rot lat="0" lon="0" rev="0"/>
              </a:camera>
              <a:lightRig rig="threePt" dir="t">
                <a:rot lat="0" lon="0" rev="1200000"/>
              </a:lightRig>
            </a:scene3d>
            <a:sp3d>
              <a:bevelT prst="angle"/>
            </a:sp3d>
          </p:spPr>
          <p:style>
            <a:lnRef idx="0">
              <a:schemeClr val="accent1"/>
            </a:lnRef>
            <a:fillRef idx="3">
              <a:schemeClr val="accent1"/>
            </a:fillRef>
            <a:effectRef idx="3">
              <a:schemeClr val="accent1"/>
            </a:effectRef>
            <a:fontRef idx="minor">
              <a:schemeClr val="lt1"/>
            </a:fontRef>
          </p:style>
          <p:txBody>
            <a:bodyPr lIns="245626" tIns="245626" rIns="245626" bIns="245626" spcCol="1270" anchor="ctr"/>
            <a:lstStyle/>
            <a:p>
              <a:pPr algn="ctr" defTabSz="2400300" fontAlgn="auto">
                <a:lnSpc>
                  <a:spcPct val="90000"/>
                </a:lnSpc>
                <a:spcAft>
                  <a:spcPct val="35000"/>
                </a:spcAft>
                <a:defRPr/>
              </a:pPr>
              <a:r>
                <a:rPr lang="ru-RU" sz="5400" dirty="0"/>
                <a:t>. . . </a:t>
              </a:r>
            </a:p>
          </p:txBody>
        </p:sp>
        <p:sp>
          <p:nvSpPr>
            <p:cNvPr id="15" name="Полилиния 14"/>
            <p:cNvSpPr/>
            <p:nvPr/>
          </p:nvSpPr>
          <p:spPr>
            <a:xfrm>
              <a:off x="1835696" y="5998466"/>
              <a:ext cx="720000" cy="562882"/>
            </a:xfrm>
            <a:custGeom>
              <a:avLst/>
              <a:gdLst>
                <a:gd name="connsiteX0" fmla="*/ 0 w 481173"/>
                <a:gd name="connsiteY0" fmla="*/ 112576 h 562882"/>
                <a:gd name="connsiteX1" fmla="*/ 240587 w 481173"/>
                <a:gd name="connsiteY1" fmla="*/ 112576 h 562882"/>
                <a:gd name="connsiteX2" fmla="*/ 240587 w 481173"/>
                <a:gd name="connsiteY2" fmla="*/ 0 h 562882"/>
                <a:gd name="connsiteX3" fmla="*/ 481173 w 481173"/>
                <a:gd name="connsiteY3" fmla="*/ 281441 h 562882"/>
                <a:gd name="connsiteX4" fmla="*/ 240587 w 481173"/>
                <a:gd name="connsiteY4" fmla="*/ 562882 h 562882"/>
                <a:gd name="connsiteX5" fmla="*/ 240587 w 481173"/>
                <a:gd name="connsiteY5" fmla="*/ 450306 h 562882"/>
                <a:gd name="connsiteX6" fmla="*/ 0 w 481173"/>
                <a:gd name="connsiteY6" fmla="*/ 450306 h 562882"/>
                <a:gd name="connsiteX7" fmla="*/ 0 w 481173"/>
                <a:gd name="connsiteY7" fmla="*/ 112576 h 56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173" h="562882">
                  <a:moveTo>
                    <a:pt x="0" y="112576"/>
                  </a:moveTo>
                  <a:lnTo>
                    <a:pt x="240587" y="112576"/>
                  </a:lnTo>
                  <a:lnTo>
                    <a:pt x="240587" y="0"/>
                  </a:lnTo>
                  <a:lnTo>
                    <a:pt x="481173" y="281441"/>
                  </a:lnTo>
                  <a:lnTo>
                    <a:pt x="240587" y="562882"/>
                  </a:lnTo>
                  <a:lnTo>
                    <a:pt x="240587" y="450306"/>
                  </a:lnTo>
                  <a:lnTo>
                    <a:pt x="0" y="450306"/>
                  </a:lnTo>
                  <a:lnTo>
                    <a:pt x="0" y="112576"/>
                  </a:lnTo>
                  <a:close/>
                </a:path>
              </a:pathLst>
            </a:custGeom>
          </p:spPr>
          <p:style>
            <a:lnRef idx="0">
              <a:schemeClr val="accent2"/>
            </a:lnRef>
            <a:fillRef idx="3">
              <a:schemeClr val="accent2"/>
            </a:fillRef>
            <a:effectRef idx="3">
              <a:schemeClr val="accent2"/>
            </a:effectRef>
            <a:fontRef idx="minor">
              <a:schemeClr val="lt1"/>
            </a:fontRef>
          </p:style>
          <p:txBody>
            <a:bodyPr lIns="0" tIns="112576" rIns="144352" bIns="112576" spcCol="1270" anchor="ctr"/>
            <a:lstStyle/>
            <a:p>
              <a:pPr algn="ctr" defTabSz="933450" fontAlgn="auto">
                <a:lnSpc>
                  <a:spcPct val="90000"/>
                </a:lnSpc>
                <a:spcAft>
                  <a:spcPct val="35000"/>
                </a:spcAft>
                <a:defRPr/>
              </a:pPr>
              <a:endParaRPr lang="ru-RU" sz="2100"/>
            </a:p>
          </p:txBody>
        </p:sp>
        <p:sp>
          <p:nvSpPr>
            <p:cNvPr id="16" name="Полилиния 15"/>
            <p:cNvSpPr/>
            <p:nvPr/>
          </p:nvSpPr>
          <p:spPr>
            <a:xfrm>
              <a:off x="2627784" y="5890455"/>
              <a:ext cx="1440000" cy="778905"/>
            </a:xfrm>
            <a:custGeom>
              <a:avLst/>
              <a:gdLst>
                <a:gd name="connsiteX0" fmla="*/ 0 w 2269687"/>
                <a:gd name="connsiteY0" fmla="*/ 136181 h 1361812"/>
                <a:gd name="connsiteX1" fmla="*/ 136181 w 2269687"/>
                <a:gd name="connsiteY1" fmla="*/ 0 h 1361812"/>
                <a:gd name="connsiteX2" fmla="*/ 2133506 w 2269687"/>
                <a:gd name="connsiteY2" fmla="*/ 0 h 1361812"/>
                <a:gd name="connsiteX3" fmla="*/ 2269687 w 2269687"/>
                <a:gd name="connsiteY3" fmla="*/ 136181 h 1361812"/>
                <a:gd name="connsiteX4" fmla="*/ 2269687 w 2269687"/>
                <a:gd name="connsiteY4" fmla="*/ 1225631 h 1361812"/>
                <a:gd name="connsiteX5" fmla="*/ 2133506 w 2269687"/>
                <a:gd name="connsiteY5" fmla="*/ 1361812 h 1361812"/>
                <a:gd name="connsiteX6" fmla="*/ 136181 w 2269687"/>
                <a:gd name="connsiteY6" fmla="*/ 1361812 h 1361812"/>
                <a:gd name="connsiteX7" fmla="*/ 0 w 2269687"/>
                <a:gd name="connsiteY7" fmla="*/ 1225631 h 1361812"/>
                <a:gd name="connsiteX8" fmla="*/ 0 w 2269687"/>
                <a:gd name="connsiteY8" fmla="*/ 136181 h 136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687" h="1361812">
                  <a:moveTo>
                    <a:pt x="0" y="136181"/>
                  </a:moveTo>
                  <a:cubicBezTo>
                    <a:pt x="0" y="60970"/>
                    <a:pt x="60970" y="0"/>
                    <a:pt x="136181" y="0"/>
                  </a:cubicBezTo>
                  <a:lnTo>
                    <a:pt x="2133506" y="0"/>
                  </a:lnTo>
                  <a:cubicBezTo>
                    <a:pt x="2208717" y="0"/>
                    <a:pt x="2269687" y="60970"/>
                    <a:pt x="2269687" y="136181"/>
                  </a:cubicBezTo>
                  <a:lnTo>
                    <a:pt x="2269687" y="1225631"/>
                  </a:lnTo>
                  <a:cubicBezTo>
                    <a:pt x="2269687" y="1300842"/>
                    <a:pt x="2208717" y="1361812"/>
                    <a:pt x="2133506" y="1361812"/>
                  </a:cubicBezTo>
                  <a:lnTo>
                    <a:pt x="136181" y="1361812"/>
                  </a:lnTo>
                  <a:cubicBezTo>
                    <a:pt x="60970" y="1361812"/>
                    <a:pt x="0" y="1300842"/>
                    <a:pt x="0" y="1225631"/>
                  </a:cubicBezTo>
                  <a:lnTo>
                    <a:pt x="0" y="136181"/>
                  </a:lnTo>
                  <a:close/>
                </a:path>
              </a:pathLst>
            </a:custGeom>
            <a:gradFill>
              <a:gsLst>
                <a:gs pos="0">
                  <a:schemeClr val="accent4">
                    <a:lumMod val="60000"/>
                    <a:lumOff val="40000"/>
                  </a:schemeClr>
                </a:gs>
                <a:gs pos="80000">
                  <a:schemeClr val="accent4">
                    <a:lumMod val="40000"/>
                    <a:lumOff val="60000"/>
                  </a:schemeClr>
                </a:gs>
                <a:gs pos="100000">
                  <a:schemeClr val="accent5">
                    <a:lumMod val="20000"/>
                    <a:lumOff val="80000"/>
                  </a:schemeClr>
                </a:gs>
              </a:gsLst>
            </a:gradFill>
            <a:ln w="28575">
              <a:solidFill>
                <a:schemeClr val="bg1">
                  <a:lumMod val="50000"/>
                </a:schemeClr>
              </a:solidFill>
            </a:ln>
            <a:scene3d>
              <a:camera prst="orthographicFront">
                <a:rot lat="0" lon="0" rev="0"/>
              </a:camera>
              <a:lightRig rig="threePt" dir="t">
                <a:rot lat="0" lon="0" rev="1200000"/>
              </a:lightRig>
            </a:scene3d>
            <a:sp3d>
              <a:bevelT prst="angle"/>
            </a:sp3d>
          </p:spPr>
          <p:style>
            <a:lnRef idx="0">
              <a:schemeClr val="accent1"/>
            </a:lnRef>
            <a:fillRef idx="3">
              <a:schemeClr val="accent1"/>
            </a:fillRef>
            <a:effectRef idx="3">
              <a:schemeClr val="accent1"/>
            </a:effectRef>
            <a:fontRef idx="minor">
              <a:schemeClr val="lt1"/>
            </a:fontRef>
          </p:style>
          <p:txBody>
            <a:bodyPr lIns="245626" tIns="245626" rIns="245626" bIns="245626" spcCol="1270" anchor="ctr"/>
            <a:lstStyle/>
            <a:p>
              <a:pPr algn="ctr" defTabSz="2400300" fontAlgn="auto">
                <a:lnSpc>
                  <a:spcPct val="90000"/>
                </a:lnSpc>
                <a:spcAft>
                  <a:spcPct val="35000"/>
                </a:spcAft>
                <a:defRPr/>
              </a:pPr>
              <a:r>
                <a:rPr lang="ru-RU" sz="5400" dirty="0"/>
                <a:t>. . . </a:t>
              </a:r>
            </a:p>
          </p:txBody>
        </p:sp>
        <p:sp>
          <p:nvSpPr>
            <p:cNvPr id="17" name="Полилиния 16"/>
            <p:cNvSpPr/>
            <p:nvPr/>
          </p:nvSpPr>
          <p:spPr>
            <a:xfrm>
              <a:off x="4211960" y="5998466"/>
              <a:ext cx="720000" cy="562882"/>
            </a:xfrm>
            <a:custGeom>
              <a:avLst/>
              <a:gdLst>
                <a:gd name="connsiteX0" fmla="*/ 0 w 481173"/>
                <a:gd name="connsiteY0" fmla="*/ 112576 h 562882"/>
                <a:gd name="connsiteX1" fmla="*/ 240587 w 481173"/>
                <a:gd name="connsiteY1" fmla="*/ 112576 h 562882"/>
                <a:gd name="connsiteX2" fmla="*/ 240587 w 481173"/>
                <a:gd name="connsiteY2" fmla="*/ 0 h 562882"/>
                <a:gd name="connsiteX3" fmla="*/ 481173 w 481173"/>
                <a:gd name="connsiteY3" fmla="*/ 281441 h 562882"/>
                <a:gd name="connsiteX4" fmla="*/ 240587 w 481173"/>
                <a:gd name="connsiteY4" fmla="*/ 562882 h 562882"/>
                <a:gd name="connsiteX5" fmla="*/ 240587 w 481173"/>
                <a:gd name="connsiteY5" fmla="*/ 450306 h 562882"/>
                <a:gd name="connsiteX6" fmla="*/ 0 w 481173"/>
                <a:gd name="connsiteY6" fmla="*/ 450306 h 562882"/>
                <a:gd name="connsiteX7" fmla="*/ 0 w 481173"/>
                <a:gd name="connsiteY7" fmla="*/ 112576 h 56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173" h="562882">
                  <a:moveTo>
                    <a:pt x="0" y="112576"/>
                  </a:moveTo>
                  <a:lnTo>
                    <a:pt x="240587" y="112576"/>
                  </a:lnTo>
                  <a:lnTo>
                    <a:pt x="240587" y="0"/>
                  </a:lnTo>
                  <a:lnTo>
                    <a:pt x="481173" y="281441"/>
                  </a:lnTo>
                  <a:lnTo>
                    <a:pt x="240587" y="562882"/>
                  </a:lnTo>
                  <a:lnTo>
                    <a:pt x="240587" y="450306"/>
                  </a:lnTo>
                  <a:lnTo>
                    <a:pt x="0" y="450306"/>
                  </a:lnTo>
                  <a:lnTo>
                    <a:pt x="0" y="112576"/>
                  </a:lnTo>
                  <a:close/>
                </a:path>
              </a:pathLst>
            </a:custGeom>
          </p:spPr>
          <p:style>
            <a:lnRef idx="0">
              <a:schemeClr val="accent2"/>
            </a:lnRef>
            <a:fillRef idx="3">
              <a:schemeClr val="accent2"/>
            </a:fillRef>
            <a:effectRef idx="3">
              <a:schemeClr val="accent2"/>
            </a:effectRef>
            <a:fontRef idx="minor">
              <a:schemeClr val="lt1"/>
            </a:fontRef>
          </p:style>
          <p:txBody>
            <a:bodyPr lIns="0" tIns="112576" rIns="144352" bIns="112576" spcCol="1270" anchor="ctr"/>
            <a:lstStyle/>
            <a:p>
              <a:pPr algn="ctr" defTabSz="933450" fontAlgn="auto">
                <a:lnSpc>
                  <a:spcPct val="90000"/>
                </a:lnSpc>
                <a:spcAft>
                  <a:spcPct val="35000"/>
                </a:spcAft>
                <a:defRPr/>
              </a:pPr>
              <a:endParaRPr lang="ru-RU" sz="2100"/>
            </a:p>
          </p:txBody>
        </p:sp>
        <p:sp>
          <p:nvSpPr>
            <p:cNvPr id="18" name="Полилиния 17"/>
            <p:cNvSpPr/>
            <p:nvPr/>
          </p:nvSpPr>
          <p:spPr>
            <a:xfrm>
              <a:off x="5076056" y="5890455"/>
              <a:ext cx="1440000" cy="778905"/>
            </a:xfrm>
            <a:custGeom>
              <a:avLst/>
              <a:gdLst>
                <a:gd name="connsiteX0" fmla="*/ 0 w 2269687"/>
                <a:gd name="connsiteY0" fmla="*/ 136181 h 1361812"/>
                <a:gd name="connsiteX1" fmla="*/ 136181 w 2269687"/>
                <a:gd name="connsiteY1" fmla="*/ 0 h 1361812"/>
                <a:gd name="connsiteX2" fmla="*/ 2133506 w 2269687"/>
                <a:gd name="connsiteY2" fmla="*/ 0 h 1361812"/>
                <a:gd name="connsiteX3" fmla="*/ 2269687 w 2269687"/>
                <a:gd name="connsiteY3" fmla="*/ 136181 h 1361812"/>
                <a:gd name="connsiteX4" fmla="*/ 2269687 w 2269687"/>
                <a:gd name="connsiteY4" fmla="*/ 1225631 h 1361812"/>
                <a:gd name="connsiteX5" fmla="*/ 2133506 w 2269687"/>
                <a:gd name="connsiteY5" fmla="*/ 1361812 h 1361812"/>
                <a:gd name="connsiteX6" fmla="*/ 136181 w 2269687"/>
                <a:gd name="connsiteY6" fmla="*/ 1361812 h 1361812"/>
                <a:gd name="connsiteX7" fmla="*/ 0 w 2269687"/>
                <a:gd name="connsiteY7" fmla="*/ 1225631 h 1361812"/>
                <a:gd name="connsiteX8" fmla="*/ 0 w 2269687"/>
                <a:gd name="connsiteY8" fmla="*/ 136181 h 136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687" h="1361812">
                  <a:moveTo>
                    <a:pt x="0" y="136181"/>
                  </a:moveTo>
                  <a:cubicBezTo>
                    <a:pt x="0" y="60970"/>
                    <a:pt x="60970" y="0"/>
                    <a:pt x="136181" y="0"/>
                  </a:cubicBezTo>
                  <a:lnTo>
                    <a:pt x="2133506" y="0"/>
                  </a:lnTo>
                  <a:cubicBezTo>
                    <a:pt x="2208717" y="0"/>
                    <a:pt x="2269687" y="60970"/>
                    <a:pt x="2269687" y="136181"/>
                  </a:cubicBezTo>
                  <a:lnTo>
                    <a:pt x="2269687" y="1225631"/>
                  </a:lnTo>
                  <a:cubicBezTo>
                    <a:pt x="2269687" y="1300842"/>
                    <a:pt x="2208717" y="1361812"/>
                    <a:pt x="2133506" y="1361812"/>
                  </a:cubicBezTo>
                  <a:lnTo>
                    <a:pt x="136181" y="1361812"/>
                  </a:lnTo>
                  <a:cubicBezTo>
                    <a:pt x="60970" y="1361812"/>
                    <a:pt x="0" y="1300842"/>
                    <a:pt x="0" y="1225631"/>
                  </a:cubicBezTo>
                  <a:lnTo>
                    <a:pt x="0" y="136181"/>
                  </a:lnTo>
                  <a:close/>
                </a:path>
              </a:pathLst>
            </a:custGeom>
            <a:gradFill>
              <a:gsLst>
                <a:gs pos="0">
                  <a:schemeClr val="accent4">
                    <a:lumMod val="60000"/>
                    <a:lumOff val="40000"/>
                  </a:schemeClr>
                </a:gs>
                <a:gs pos="80000">
                  <a:schemeClr val="accent4">
                    <a:lumMod val="40000"/>
                    <a:lumOff val="60000"/>
                  </a:schemeClr>
                </a:gs>
                <a:gs pos="100000">
                  <a:schemeClr val="accent5">
                    <a:lumMod val="20000"/>
                    <a:lumOff val="80000"/>
                  </a:schemeClr>
                </a:gs>
              </a:gsLst>
            </a:gradFill>
            <a:ln w="28575">
              <a:solidFill>
                <a:schemeClr val="bg1">
                  <a:lumMod val="50000"/>
                </a:schemeClr>
              </a:solidFill>
            </a:ln>
            <a:scene3d>
              <a:camera prst="orthographicFront">
                <a:rot lat="0" lon="0" rev="0"/>
              </a:camera>
              <a:lightRig rig="threePt" dir="t">
                <a:rot lat="0" lon="0" rev="1200000"/>
              </a:lightRig>
            </a:scene3d>
            <a:sp3d>
              <a:bevelT prst="angle"/>
            </a:sp3d>
          </p:spPr>
          <p:style>
            <a:lnRef idx="0">
              <a:schemeClr val="accent1"/>
            </a:lnRef>
            <a:fillRef idx="3">
              <a:schemeClr val="accent1"/>
            </a:fillRef>
            <a:effectRef idx="3">
              <a:schemeClr val="accent1"/>
            </a:effectRef>
            <a:fontRef idx="minor">
              <a:schemeClr val="lt1"/>
            </a:fontRef>
          </p:style>
          <p:txBody>
            <a:bodyPr lIns="245626" tIns="245626" rIns="245626" bIns="245626" spcCol="1270" anchor="ctr"/>
            <a:lstStyle/>
            <a:p>
              <a:pPr algn="ctr" defTabSz="2400300" fontAlgn="auto">
                <a:lnSpc>
                  <a:spcPct val="90000"/>
                </a:lnSpc>
                <a:spcAft>
                  <a:spcPct val="35000"/>
                </a:spcAft>
                <a:defRPr/>
              </a:pPr>
              <a:r>
                <a:rPr lang="ru-RU" sz="5400" dirty="0"/>
                <a:t>. . . </a:t>
              </a:r>
            </a:p>
          </p:txBody>
        </p:sp>
        <p:sp>
          <p:nvSpPr>
            <p:cNvPr id="19" name="Полилиния 18"/>
            <p:cNvSpPr/>
            <p:nvPr/>
          </p:nvSpPr>
          <p:spPr>
            <a:xfrm>
              <a:off x="6660312" y="5990717"/>
              <a:ext cx="720000" cy="562882"/>
            </a:xfrm>
            <a:custGeom>
              <a:avLst/>
              <a:gdLst>
                <a:gd name="connsiteX0" fmla="*/ 0 w 481173"/>
                <a:gd name="connsiteY0" fmla="*/ 112576 h 562882"/>
                <a:gd name="connsiteX1" fmla="*/ 240587 w 481173"/>
                <a:gd name="connsiteY1" fmla="*/ 112576 h 562882"/>
                <a:gd name="connsiteX2" fmla="*/ 240587 w 481173"/>
                <a:gd name="connsiteY2" fmla="*/ 0 h 562882"/>
                <a:gd name="connsiteX3" fmla="*/ 481173 w 481173"/>
                <a:gd name="connsiteY3" fmla="*/ 281441 h 562882"/>
                <a:gd name="connsiteX4" fmla="*/ 240587 w 481173"/>
                <a:gd name="connsiteY4" fmla="*/ 562882 h 562882"/>
                <a:gd name="connsiteX5" fmla="*/ 240587 w 481173"/>
                <a:gd name="connsiteY5" fmla="*/ 450306 h 562882"/>
                <a:gd name="connsiteX6" fmla="*/ 0 w 481173"/>
                <a:gd name="connsiteY6" fmla="*/ 450306 h 562882"/>
                <a:gd name="connsiteX7" fmla="*/ 0 w 481173"/>
                <a:gd name="connsiteY7" fmla="*/ 112576 h 56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173" h="562882">
                  <a:moveTo>
                    <a:pt x="0" y="112576"/>
                  </a:moveTo>
                  <a:lnTo>
                    <a:pt x="240587" y="112576"/>
                  </a:lnTo>
                  <a:lnTo>
                    <a:pt x="240587" y="0"/>
                  </a:lnTo>
                  <a:lnTo>
                    <a:pt x="481173" y="281441"/>
                  </a:lnTo>
                  <a:lnTo>
                    <a:pt x="240587" y="562882"/>
                  </a:lnTo>
                  <a:lnTo>
                    <a:pt x="240587" y="450306"/>
                  </a:lnTo>
                  <a:lnTo>
                    <a:pt x="0" y="450306"/>
                  </a:lnTo>
                  <a:lnTo>
                    <a:pt x="0" y="112576"/>
                  </a:lnTo>
                  <a:close/>
                </a:path>
              </a:pathLst>
            </a:custGeom>
          </p:spPr>
          <p:style>
            <a:lnRef idx="0">
              <a:schemeClr val="accent2"/>
            </a:lnRef>
            <a:fillRef idx="3">
              <a:schemeClr val="accent2"/>
            </a:fillRef>
            <a:effectRef idx="3">
              <a:schemeClr val="accent2"/>
            </a:effectRef>
            <a:fontRef idx="minor">
              <a:schemeClr val="lt1"/>
            </a:fontRef>
          </p:style>
          <p:txBody>
            <a:bodyPr lIns="0" tIns="112576" rIns="144352" bIns="112576" spcCol="1270" anchor="ctr"/>
            <a:lstStyle/>
            <a:p>
              <a:pPr algn="ctr" defTabSz="933450" fontAlgn="auto">
                <a:lnSpc>
                  <a:spcPct val="90000"/>
                </a:lnSpc>
                <a:spcAft>
                  <a:spcPct val="35000"/>
                </a:spcAft>
                <a:defRPr/>
              </a:pPr>
              <a:endParaRPr lang="ru-RU" sz="2100"/>
            </a:p>
          </p:txBody>
        </p:sp>
        <p:sp>
          <p:nvSpPr>
            <p:cNvPr id="20" name="Полилиния 19"/>
            <p:cNvSpPr/>
            <p:nvPr/>
          </p:nvSpPr>
          <p:spPr>
            <a:xfrm>
              <a:off x="7452000" y="5882706"/>
              <a:ext cx="1440000" cy="778905"/>
            </a:xfrm>
            <a:custGeom>
              <a:avLst/>
              <a:gdLst>
                <a:gd name="connsiteX0" fmla="*/ 0 w 2269687"/>
                <a:gd name="connsiteY0" fmla="*/ 136181 h 1361812"/>
                <a:gd name="connsiteX1" fmla="*/ 136181 w 2269687"/>
                <a:gd name="connsiteY1" fmla="*/ 0 h 1361812"/>
                <a:gd name="connsiteX2" fmla="*/ 2133506 w 2269687"/>
                <a:gd name="connsiteY2" fmla="*/ 0 h 1361812"/>
                <a:gd name="connsiteX3" fmla="*/ 2269687 w 2269687"/>
                <a:gd name="connsiteY3" fmla="*/ 136181 h 1361812"/>
                <a:gd name="connsiteX4" fmla="*/ 2269687 w 2269687"/>
                <a:gd name="connsiteY4" fmla="*/ 1225631 h 1361812"/>
                <a:gd name="connsiteX5" fmla="*/ 2133506 w 2269687"/>
                <a:gd name="connsiteY5" fmla="*/ 1361812 h 1361812"/>
                <a:gd name="connsiteX6" fmla="*/ 136181 w 2269687"/>
                <a:gd name="connsiteY6" fmla="*/ 1361812 h 1361812"/>
                <a:gd name="connsiteX7" fmla="*/ 0 w 2269687"/>
                <a:gd name="connsiteY7" fmla="*/ 1225631 h 1361812"/>
                <a:gd name="connsiteX8" fmla="*/ 0 w 2269687"/>
                <a:gd name="connsiteY8" fmla="*/ 136181 h 136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687" h="1361812">
                  <a:moveTo>
                    <a:pt x="0" y="136181"/>
                  </a:moveTo>
                  <a:cubicBezTo>
                    <a:pt x="0" y="60970"/>
                    <a:pt x="60970" y="0"/>
                    <a:pt x="136181" y="0"/>
                  </a:cubicBezTo>
                  <a:lnTo>
                    <a:pt x="2133506" y="0"/>
                  </a:lnTo>
                  <a:cubicBezTo>
                    <a:pt x="2208717" y="0"/>
                    <a:pt x="2269687" y="60970"/>
                    <a:pt x="2269687" y="136181"/>
                  </a:cubicBezTo>
                  <a:lnTo>
                    <a:pt x="2269687" y="1225631"/>
                  </a:lnTo>
                  <a:cubicBezTo>
                    <a:pt x="2269687" y="1300842"/>
                    <a:pt x="2208717" y="1361812"/>
                    <a:pt x="2133506" y="1361812"/>
                  </a:cubicBezTo>
                  <a:lnTo>
                    <a:pt x="136181" y="1361812"/>
                  </a:lnTo>
                  <a:cubicBezTo>
                    <a:pt x="60970" y="1361812"/>
                    <a:pt x="0" y="1300842"/>
                    <a:pt x="0" y="1225631"/>
                  </a:cubicBezTo>
                  <a:lnTo>
                    <a:pt x="0" y="136181"/>
                  </a:lnTo>
                  <a:close/>
                </a:path>
              </a:pathLst>
            </a:custGeom>
            <a:gradFill>
              <a:gsLst>
                <a:gs pos="0">
                  <a:schemeClr val="accent4">
                    <a:lumMod val="60000"/>
                    <a:lumOff val="40000"/>
                  </a:schemeClr>
                </a:gs>
                <a:gs pos="80000">
                  <a:schemeClr val="accent4">
                    <a:lumMod val="40000"/>
                    <a:lumOff val="60000"/>
                  </a:schemeClr>
                </a:gs>
                <a:gs pos="100000">
                  <a:schemeClr val="accent5">
                    <a:lumMod val="20000"/>
                    <a:lumOff val="80000"/>
                  </a:schemeClr>
                </a:gs>
              </a:gsLst>
            </a:gradFill>
            <a:ln w="28575">
              <a:solidFill>
                <a:schemeClr val="bg1">
                  <a:lumMod val="50000"/>
                </a:schemeClr>
              </a:solidFill>
            </a:ln>
            <a:scene3d>
              <a:camera prst="orthographicFront">
                <a:rot lat="0" lon="0" rev="0"/>
              </a:camera>
              <a:lightRig rig="threePt" dir="t">
                <a:rot lat="0" lon="0" rev="1200000"/>
              </a:lightRig>
            </a:scene3d>
            <a:sp3d>
              <a:bevelT prst="angle"/>
            </a:sp3d>
          </p:spPr>
          <p:style>
            <a:lnRef idx="0">
              <a:schemeClr val="accent1"/>
            </a:lnRef>
            <a:fillRef idx="3">
              <a:schemeClr val="accent1"/>
            </a:fillRef>
            <a:effectRef idx="3">
              <a:schemeClr val="accent1"/>
            </a:effectRef>
            <a:fontRef idx="minor">
              <a:schemeClr val="lt1"/>
            </a:fontRef>
          </p:style>
          <p:txBody>
            <a:bodyPr lIns="245626" tIns="245626" rIns="245626" bIns="245626" spcCol="1270" anchor="ctr"/>
            <a:lstStyle/>
            <a:p>
              <a:pPr algn="ctr" defTabSz="2400300" fontAlgn="auto">
                <a:lnSpc>
                  <a:spcPct val="90000"/>
                </a:lnSpc>
                <a:spcAft>
                  <a:spcPct val="35000"/>
                </a:spcAft>
                <a:defRPr/>
              </a:pPr>
              <a:r>
                <a:rPr lang="ru-RU" sz="5400" dirty="0"/>
                <a:t>. . . </a:t>
              </a:r>
            </a:p>
          </p:txBody>
        </p:sp>
      </p:grpSp>
      <p:sp>
        <p:nvSpPr>
          <p:cNvPr id="21" name="Заголовок 20"/>
          <p:cNvSpPr>
            <a:spLocks noGrp="1"/>
          </p:cNvSpPr>
          <p:nvPr>
            <p:ph type="title"/>
          </p:nvPr>
        </p:nvSpPr>
        <p:spPr/>
        <p:txBody>
          <a:bodyPr/>
          <a:lstStyle/>
          <a:p>
            <a:pPr fontAlgn="auto">
              <a:spcAft>
                <a:spcPts val="0"/>
              </a:spcAft>
              <a:defRPr/>
            </a:pPr>
            <a:r>
              <a:rPr lang="ru-RU" sz="3600" dirty="0" smtClean="0"/>
              <a:t>ПРИМЕНЯЕМ НОВЫЕ ЗНАНИЯ</a:t>
            </a:r>
            <a:endParaRPr lang="ru-RU" sz="3600" dirty="0"/>
          </a:p>
        </p:txBody>
      </p:sp>
      <p:pic>
        <p:nvPicPr>
          <p:cNvPr id="37895" name="Picture 10"/>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8372475" y="0"/>
            <a:ext cx="771525" cy="1331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ый прямоугольник 18"/>
          <p:cNvSpPr/>
          <p:nvPr/>
        </p:nvSpPr>
        <p:spPr>
          <a:xfrm>
            <a:off x="252000" y="1057081"/>
            <a:ext cx="8640000" cy="2315528"/>
          </a:xfrm>
          <a:prstGeom prst="roundRect">
            <a:avLst/>
          </a:prstGeom>
          <a:blipFill>
            <a:blip r:embed="rId3"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7188"/>
            <a:r>
              <a:rPr lang="ru-RU" sz="2600" b="1">
                <a:solidFill>
                  <a:srgbClr val="0070C0"/>
                </a:solidFill>
                <a:latin typeface="Comic Sans MS" pitchFamily="66" charset="0"/>
              </a:rPr>
              <a:t>Повышенный уровень. </a:t>
            </a:r>
            <a:r>
              <a:rPr lang="ru-RU" sz="2600">
                <a:latin typeface="Comic Sans MS" pitchFamily="66" charset="0"/>
              </a:rPr>
              <a:t>Какой процесс здесь представлен? Приведи одно–два доказательства своей точки зрения.</a:t>
            </a:r>
          </a:p>
          <a:p>
            <a:pPr indent="357188"/>
            <a:r>
              <a:rPr lang="ru-RU" sz="2600" b="1">
                <a:solidFill>
                  <a:srgbClr val="0070C0"/>
                </a:solidFill>
                <a:latin typeface="Comic Sans MS" pitchFamily="66" charset="0"/>
              </a:rPr>
              <a:t>Максимальный уровень. </a:t>
            </a:r>
            <a:r>
              <a:rPr lang="ru-RU" sz="2600">
                <a:latin typeface="Comic Sans MS" pitchFamily="66" charset="0"/>
              </a:rPr>
              <a:t>Для доказательства используй материал, не изученный на уроках.</a:t>
            </a:r>
          </a:p>
        </p:txBody>
      </p:sp>
      <p:graphicFrame>
        <p:nvGraphicFramePr>
          <p:cNvPr id="39976" name="Group 40"/>
          <p:cNvGraphicFramePr>
            <a:graphicFrameLocks noGrp="1"/>
          </p:cNvGraphicFramePr>
          <p:nvPr/>
        </p:nvGraphicFramePr>
        <p:xfrm>
          <a:off x="252413" y="3794125"/>
          <a:ext cx="8639175" cy="2011680"/>
        </p:xfrm>
        <a:graphic>
          <a:graphicData uri="http://schemas.openxmlformats.org/drawingml/2006/table">
            <a:tbl>
              <a:tblPr/>
              <a:tblGrid>
                <a:gridCol w="2159000"/>
                <a:gridCol w="6480175"/>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Позиция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Я считаю, что _____________________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________________________________,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Аргумент(ы)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потому что________________________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_________________________________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________________________________.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bl>
          </a:graphicData>
        </a:graphic>
      </p:graphicFrame>
      <p:sp>
        <p:nvSpPr>
          <p:cNvPr id="3" name="Заголовок 2"/>
          <p:cNvSpPr>
            <a:spLocks noGrp="1"/>
          </p:cNvSpPr>
          <p:nvPr>
            <p:ph type="title"/>
          </p:nvPr>
        </p:nvSpPr>
        <p:spPr/>
        <p:txBody>
          <a:bodyPr/>
          <a:lstStyle/>
          <a:p>
            <a:pPr fontAlgn="auto">
              <a:spcAft>
                <a:spcPts val="0"/>
              </a:spcAft>
              <a:defRPr/>
            </a:pPr>
            <a:r>
              <a:rPr lang="ru-RU" sz="3600" dirty="0" smtClean="0"/>
              <a:t>ПРИМЕНЯЕМ НОВЫЕ ЗНАНИЯ</a:t>
            </a:r>
            <a:endParaRPr lang="ru-RU" sz="3600" dirty="0"/>
          </a:p>
        </p:txBody>
      </p:sp>
      <p:grpSp>
        <p:nvGrpSpPr>
          <p:cNvPr id="39952" name="Группа 20"/>
          <p:cNvGrpSpPr>
            <a:grpSpLocks/>
          </p:cNvGrpSpPr>
          <p:nvPr/>
        </p:nvGrpSpPr>
        <p:grpSpPr bwMode="auto">
          <a:xfrm>
            <a:off x="260350" y="5954713"/>
            <a:ext cx="8631238" cy="787400"/>
            <a:chOff x="259594" y="5882706"/>
            <a:chExt cx="8632406" cy="786654"/>
          </a:xfrm>
        </p:grpSpPr>
        <p:sp>
          <p:nvSpPr>
            <p:cNvPr id="22" name="Полилиния 21"/>
            <p:cNvSpPr/>
            <p:nvPr/>
          </p:nvSpPr>
          <p:spPr>
            <a:xfrm>
              <a:off x="259594" y="5890455"/>
              <a:ext cx="1440000" cy="778905"/>
            </a:xfrm>
            <a:custGeom>
              <a:avLst/>
              <a:gdLst>
                <a:gd name="connsiteX0" fmla="*/ 0 w 2269687"/>
                <a:gd name="connsiteY0" fmla="*/ 136181 h 1361812"/>
                <a:gd name="connsiteX1" fmla="*/ 136181 w 2269687"/>
                <a:gd name="connsiteY1" fmla="*/ 0 h 1361812"/>
                <a:gd name="connsiteX2" fmla="*/ 2133506 w 2269687"/>
                <a:gd name="connsiteY2" fmla="*/ 0 h 1361812"/>
                <a:gd name="connsiteX3" fmla="*/ 2269687 w 2269687"/>
                <a:gd name="connsiteY3" fmla="*/ 136181 h 1361812"/>
                <a:gd name="connsiteX4" fmla="*/ 2269687 w 2269687"/>
                <a:gd name="connsiteY4" fmla="*/ 1225631 h 1361812"/>
                <a:gd name="connsiteX5" fmla="*/ 2133506 w 2269687"/>
                <a:gd name="connsiteY5" fmla="*/ 1361812 h 1361812"/>
                <a:gd name="connsiteX6" fmla="*/ 136181 w 2269687"/>
                <a:gd name="connsiteY6" fmla="*/ 1361812 h 1361812"/>
                <a:gd name="connsiteX7" fmla="*/ 0 w 2269687"/>
                <a:gd name="connsiteY7" fmla="*/ 1225631 h 1361812"/>
                <a:gd name="connsiteX8" fmla="*/ 0 w 2269687"/>
                <a:gd name="connsiteY8" fmla="*/ 136181 h 136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687" h="1361812">
                  <a:moveTo>
                    <a:pt x="0" y="136181"/>
                  </a:moveTo>
                  <a:cubicBezTo>
                    <a:pt x="0" y="60970"/>
                    <a:pt x="60970" y="0"/>
                    <a:pt x="136181" y="0"/>
                  </a:cubicBezTo>
                  <a:lnTo>
                    <a:pt x="2133506" y="0"/>
                  </a:lnTo>
                  <a:cubicBezTo>
                    <a:pt x="2208717" y="0"/>
                    <a:pt x="2269687" y="60970"/>
                    <a:pt x="2269687" y="136181"/>
                  </a:cubicBezTo>
                  <a:lnTo>
                    <a:pt x="2269687" y="1225631"/>
                  </a:lnTo>
                  <a:cubicBezTo>
                    <a:pt x="2269687" y="1300842"/>
                    <a:pt x="2208717" y="1361812"/>
                    <a:pt x="2133506" y="1361812"/>
                  </a:cubicBezTo>
                  <a:lnTo>
                    <a:pt x="136181" y="1361812"/>
                  </a:lnTo>
                  <a:cubicBezTo>
                    <a:pt x="60970" y="1361812"/>
                    <a:pt x="0" y="1300842"/>
                    <a:pt x="0" y="1225631"/>
                  </a:cubicBezTo>
                  <a:lnTo>
                    <a:pt x="0" y="136181"/>
                  </a:lnTo>
                  <a:close/>
                </a:path>
              </a:pathLst>
            </a:custGeom>
            <a:gradFill>
              <a:gsLst>
                <a:gs pos="0">
                  <a:schemeClr val="accent4">
                    <a:lumMod val="60000"/>
                    <a:lumOff val="40000"/>
                  </a:schemeClr>
                </a:gs>
                <a:gs pos="80000">
                  <a:schemeClr val="accent4">
                    <a:lumMod val="40000"/>
                    <a:lumOff val="60000"/>
                  </a:schemeClr>
                </a:gs>
                <a:gs pos="100000">
                  <a:schemeClr val="accent5">
                    <a:lumMod val="20000"/>
                    <a:lumOff val="80000"/>
                  </a:schemeClr>
                </a:gs>
              </a:gsLst>
            </a:gradFill>
            <a:ln w="28575">
              <a:solidFill>
                <a:schemeClr val="bg1">
                  <a:lumMod val="50000"/>
                </a:schemeClr>
              </a:solidFill>
            </a:ln>
            <a:scene3d>
              <a:camera prst="orthographicFront">
                <a:rot lat="0" lon="0" rev="0"/>
              </a:camera>
              <a:lightRig rig="threePt" dir="t">
                <a:rot lat="0" lon="0" rev="1200000"/>
              </a:lightRig>
            </a:scene3d>
            <a:sp3d>
              <a:bevelT prst="angle"/>
            </a:sp3d>
          </p:spPr>
          <p:style>
            <a:lnRef idx="0">
              <a:schemeClr val="accent1"/>
            </a:lnRef>
            <a:fillRef idx="3">
              <a:schemeClr val="accent1"/>
            </a:fillRef>
            <a:effectRef idx="3">
              <a:schemeClr val="accent1"/>
            </a:effectRef>
            <a:fontRef idx="minor">
              <a:schemeClr val="lt1"/>
            </a:fontRef>
          </p:style>
          <p:txBody>
            <a:bodyPr lIns="245626" tIns="245626" rIns="245626" bIns="245626" spcCol="1270" anchor="ctr"/>
            <a:lstStyle/>
            <a:p>
              <a:pPr algn="ctr" defTabSz="2400300" fontAlgn="auto">
                <a:lnSpc>
                  <a:spcPct val="90000"/>
                </a:lnSpc>
                <a:spcAft>
                  <a:spcPct val="35000"/>
                </a:spcAft>
                <a:defRPr/>
              </a:pPr>
              <a:r>
                <a:rPr lang="ru-RU" sz="5400" dirty="0"/>
                <a:t>. . . </a:t>
              </a:r>
            </a:p>
          </p:txBody>
        </p:sp>
        <p:sp>
          <p:nvSpPr>
            <p:cNvPr id="27" name="Полилиния 26"/>
            <p:cNvSpPr/>
            <p:nvPr/>
          </p:nvSpPr>
          <p:spPr>
            <a:xfrm>
              <a:off x="1835696" y="5998466"/>
              <a:ext cx="720000" cy="562882"/>
            </a:xfrm>
            <a:custGeom>
              <a:avLst/>
              <a:gdLst>
                <a:gd name="connsiteX0" fmla="*/ 0 w 481173"/>
                <a:gd name="connsiteY0" fmla="*/ 112576 h 562882"/>
                <a:gd name="connsiteX1" fmla="*/ 240587 w 481173"/>
                <a:gd name="connsiteY1" fmla="*/ 112576 h 562882"/>
                <a:gd name="connsiteX2" fmla="*/ 240587 w 481173"/>
                <a:gd name="connsiteY2" fmla="*/ 0 h 562882"/>
                <a:gd name="connsiteX3" fmla="*/ 481173 w 481173"/>
                <a:gd name="connsiteY3" fmla="*/ 281441 h 562882"/>
                <a:gd name="connsiteX4" fmla="*/ 240587 w 481173"/>
                <a:gd name="connsiteY4" fmla="*/ 562882 h 562882"/>
                <a:gd name="connsiteX5" fmla="*/ 240587 w 481173"/>
                <a:gd name="connsiteY5" fmla="*/ 450306 h 562882"/>
                <a:gd name="connsiteX6" fmla="*/ 0 w 481173"/>
                <a:gd name="connsiteY6" fmla="*/ 450306 h 562882"/>
                <a:gd name="connsiteX7" fmla="*/ 0 w 481173"/>
                <a:gd name="connsiteY7" fmla="*/ 112576 h 56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173" h="562882">
                  <a:moveTo>
                    <a:pt x="0" y="112576"/>
                  </a:moveTo>
                  <a:lnTo>
                    <a:pt x="240587" y="112576"/>
                  </a:lnTo>
                  <a:lnTo>
                    <a:pt x="240587" y="0"/>
                  </a:lnTo>
                  <a:lnTo>
                    <a:pt x="481173" y="281441"/>
                  </a:lnTo>
                  <a:lnTo>
                    <a:pt x="240587" y="562882"/>
                  </a:lnTo>
                  <a:lnTo>
                    <a:pt x="240587" y="450306"/>
                  </a:lnTo>
                  <a:lnTo>
                    <a:pt x="0" y="450306"/>
                  </a:lnTo>
                  <a:lnTo>
                    <a:pt x="0" y="112576"/>
                  </a:lnTo>
                  <a:close/>
                </a:path>
              </a:pathLst>
            </a:custGeom>
          </p:spPr>
          <p:style>
            <a:lnRef idx="0">
              <a:schemeClr val="accent2"/>
            </a:lnRef>
            <a:fillRef idx="3">
              <a:schemeClr val="accent2"/>
            </a:fillRef>
            <a:effectRef idx="3">
              <a:schemeClr val="accent2"/>
            </a:effectRef>
            <a:fontRef idx="minor">
              <a:schemeClr val="lt1"/>
            </a:fontRef>
          </p:style>
          <p:txBody>
            <a:bodyPr lIns="0" tIns="112576" rIns="144352" bIns="112576" spcCol="1270" anchor="ctr"/>
            <a:lstStyle/>
            <a:p>
              <a:pPr algn="ctr" defTabSz="933450" fontAlgn="auto">
                <a:lnSpc>
                  <a:spcPct val="90000"/>
                </a:lnSpc>
                <a:spcAft>
                  <a:spcPct val="35000"/>
                </a:spcAft>
                <a:defRPr/>
              </a:pPr>
              <a:endParaRPr lang="ru-RU" sz="2100"/>
            </a:p>
          </p:txBody>
        </p:sp>
        <p:sp>
          <p:nvSpPr>
            <p:cNvPr id="28" name="Полилиния 27"/>
            <p:cNvSpPr/>
            <p:nvPr/>
          </p:nvSpPr>
          <p:spPr>
            <a:xfrm>
              <a:off x="2627784" y="5890455"/>
              <a:ext cx="1440000" cy="778905"/>
            </a:xfrm>
            <a:custGeom>
              <a:avLst/>
              <a:gdLst>
                <a:gd name="connsiteX0" fmla="*/ 0 w 2269687"/>
                <a:gd name="connsiteY0" fmla="*/ 136181 h 1361812"/>
                <a:gd name="connsiteX1" fmla="*/ 136181 w 2269687"/>
                <a:gd name="connsiteY1" fmla="*/ 0 h 1361812"/>
                <a:gd name="connsiteX2" fmla="*/ 2133506 w 2269687"/>
                <a:gd name="connsiteY2" fmla="*/ 0 h 1361812"/>
                <a:gd name="connsiteX3" fmla="*/ 2269687 w 2269687"/>
                <a:gd name="connsiteY3" fmla="*/ 136181 h 1361812"/>
                <a:gd name="connsiteX4" fmla="*/ 2269687 w 2269687"/>
                <a:gd name="connsiteY4" fmla="*/ 1225631 h 1361812"/>
                <a:gd name="connsiteX5" fmla="*/ 2133506 w 2269687"/>
                <a:gd name="connsiteY5" fmla="*/ 1361812 h 1361812"/>
                <a:gd name="connsiteX6" fmla="*/ 136181 w 2269687"/>
                <a:gd name="connsiteY6" fmla="*/ 1361812 h 1361812"/>
                <a:gd name="connsiteX7" fmla="*/ 0 w 2269687"/>
                <a:gd name="connsiteY7" fmla="*/ 1225631 h 1361812"/>
                <a:gd name="connsiteX8" fmla="*/ 0 w 2269687"/>
                <a:gd name="connsiteY8" fmla="*/ 136181 h 136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687" h="1361812">
                  <a:moveTo>
                    <a:pt x="0" y="136181"/>
                  </a:moveTo>
                  <a:cubicBezTo>
                    <a:pt x="0" y="60970"/>
                    <a:pt x="60970" y="0"/>
                    <a:pt x="136181" y="0"/>
                  </a:cubicBezTo>
                  <a:lnTo>
                    <a:pt x="2133506" y="0"/>
                  </a:lnTo>
                  <a:cubicBezTo>
                    <a:pt x="2208717" y="0"/>
                    <a:pt x="2269687" y="60970"/>
                    <a:pt x="2269687" y="136181"/>
                  </a:cubicBezTo>
                  <a:lnTo>
                    <a:pt x="2269687" y="1225631"/>
                  </a:lnTo>
                  <a:cubicBezTo>
                    <a:pt x="2269687" y="1300842"/>
                    <a:pt x="2208717" y="1361812"/>
                    <a:pt x="2133506" y="1361812"/>
                  </a:cubicBezTo>
                  <a:lnTo>
                    <a:pt x="136181" y="1361812"/>
                  </a:lnTo>
                  <a:cubicBezTo>
                    <a:pt x="60970" y="1361812"/>
                    <a:pt x="0" y="1300842"/>
                    <a:pt x="0" y="1225631"/>
                  </a:cubicBezTo>
                  <a:lnTo>
                    <a:pt x="0" y="136181"/>
                  </a:lnTo>
                  <a:close/>
                </a:path>
              </a:pathLst>
            </a:custGeom>
            <a:gradFill>
              <a:gsLst>
                <a:gs pos="0">
                  <a:schemeClr val="accent4">
                    <a:lumMod val="60000"/>
                    <a:lumOff val="40000"/>
                  </a:schemeClr>
                </a:gs>
                <a:gs pos="80000">
                  <a:schemeClr val="accent4">
                    <a:lumMod val="40000"/>
                    <a:lumOff val="60000"/>
                  </a:schemeClr>
                </a:gs>
                <a:gs pos="100000">
                  <a:schemeClr val="accent5">
                    <a:lumMod val="20000"/>
                    <a:lumOff val="80000"/>
                  </a:schemeClr>
                </a:gs>
              </a:gsLst>
            </a:gradFill>
            <a:ln w="28575">
              <a:solidFill>
                <a:schemeClr val="bg1">
                  <a:lumMod val="50000"/>
                </a:schemeClr>
              </a:solidFill>
            </a:ln>
            <a:scene3d>
              <a:camera prst="orthographicFront">
                <a:rot lat="0" lon="0" rev="0"/>
              </a:camera>
              <a:lightRig rig="threePt" dir="t">
                <a:rot lat="0" lon="0" rev="1200000"/>
              </a:lightRig>
            </a:scene3d>
            <a:sp3d>
              <a:bevelT prst="angle"/>
            </a:sp3d>
          </p:spPr>
          <p:style>
            <a:lnRef idx="0">
              <a:schemeClr val="accent1"/>
            </a:lnRef>
            <a:fillRef idx="3">
              <a:schemeClr val="accent1"/>
            </a:fillRef>
            <a:effectRef idx="3">
              <a:schemeClr val="accent1"/>
            </a:effectRef>
            <a:fontRef idx="minor">
              <a:schemeClr val="lt1"/>
            </a:fontRef>
          </p:style>
          <p:txBody>
            <a:bodyPr lIns="245626" tIns="245626" rIns="245626" bIns="245626" spcCol="1270" anchor="ctr"/>
            <a:lstStyle/>
            <a:p>
              <a:pPr algn="ctr" defTabSz="2400300" fontAlgn="auto">
                <a:lnSpc>
                  <a:spcPct val="90000"/>
                </a:lnSpc>
                <a:spcAft>
                  <a:spcPct val="35000"/>
                </a:spcAft>
                <a:defRPr/>
              </a:pPr>
              <a:r>
                <a:rPr lang="ru-RU" sz="5400" dirty="0"/>
                <a:t>. . . </a:t>
              </a:r>
            </a:p>
          </p:txBody>
        </p:sp>
        <p:sp>
          <p:nvSpPr>
            <p:cNvPr id="29" name="Полилиния 28"/>
            <p:cNvSpPr/>
            <p:nvPr/>
          </p:nvSpPr>
          <p:spPr>
            <a:xfrm>
              <a:off x="4211960" y="5998466"/>
              <a:ext cx="720000" cy="562882"/>
            </a:xfrm>
            <a:custGeom>
              <a:avLst/>
              <a:gdLst>
                <a:gd name="connsiteX0" fmla="*/ 0 w 481173"/>
                <a:gd name="connsiteY0" fmla="*/ 112576 h 562882"/>
                <a:gd name="connsiteX1" fmla="*/ 240587 w 481173"/>
                <a:gd name="connsiteY1" fmla="*/ 112576 h 562882"/>
                <a:gd name="connsiteX2" fmla="*/ 240587 w 481173"/>
                <a:gd name="connsiteY2" fmla="*/ 0 h 562882"/>
                <a:gd name="connsiteX3" fmla="*/ 481173 w 481173"/>
                <a:gd name="connsiteY3" fmla="*/ 281441 h 562882"/>
                <a:gd name="connsiteX4" fmla="*/ 240587 w 481173"/>
                <a:gd name="connsiteY4" fmla="*/ 562882 h 562882"/>
                <a:gd name="connsiteX5" fmla="*/ 240587 w 481173"/>
                <a:gd name="connsiteY5" fmla="*/ 450306 h 562882"/>
                <a:gd name="connsiteX6" fmla="*/ 0 w 481173"/>
                <a:gd name="connsiteY6" fmla="*/ 450306 h 562882"/>
                <a:gd name="connsiteX7" fmla="*/ 0 w 481173"/>
                <a:gd name="connsiteY7" fmla="*/ 112576 h 56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173" h="562882">
                  <a:moveTo>
                    <a:pt x="0" y="112576"/>
                  </a:moveTo>
                  <a:lnTo>
                    <a:pt x="240587" y="112576"/>
                  </a:lnTo>
                  <a:lnTo>
                    <a:pt x="240587" y="0"/>
                  </a:lnTo>
                  <a:lnTo>
                    <a:pt x="481173" y="281441"/>
                  </a:lnTo>
                  <a:lnTo>
                    <a:pt x="240587" y="562882"/>
                  </a:lnTo>
                  <a:lnTo>
                    <a:pt x="240587" y="450306"/>
                  </a:lnTo>
                  <a:lnTo>
                    <a:pt x="0" y="450306"/>
                  </a:lnTo>
                  <a:lnTo>
                    <a:pt x="0" y="112576"/>
                  </a:lnTo>
                  <a:close/>
                </a:path>
              </a:pathLst>
            </a:custGeom>
          </p:spPr>
          <p:style>
            <a:lnRef idx="0">
              <a:schemeClr val="accent2"/>
            </a:lnRef>
            <a:fillRef idx="3">
              <a:schemeClr val="accent2"/>
            </a:fillRef>
            <a:effectRef idx="3">
              <a:schemeClr val="accent2"/>
            </a:effectRef>
            <a:fontRef idx="minor">
              <a:schemeClr val="lt1"/>
            </a:fontRef>
          </p:style>
          <p:txBody>
            <a:bodyPr lIns="0" tIns="112576" rIns="144352" bIns="112576" spcCol="1270" anchor="ctr"/>
            <a:lstStyle/>
            <a:p>
              <a:pPr algn="ctr" defTabSz="933450" fontAlgn="auto">
                <a:lnSpc>
                  <a:spcPct val="90000"/>
                </a:lnSpc>
                <a:spcAft>
                  <a:spcPct val="35000"/>
                </a:spcAft>
                <a:defRPr/>
              </a:pPr>
              <a:endParaRPr lang="ru-RU" sz="2100"/>
            </a:p>
          </p:txBody>
        </p:sp>
        <p:sp>
          <p:nvSpPr>
            <p:cNvPr id="30" name="Полилиния 29"/>
            <p:cNvSpPr/>
            <p:nvPr/>
          </p:nvSpPr>
          <p:spPr>
            <a:xfrm>
              <a:off x="5076056" y="5890455"/>
              <a:ext cx="1440000" cy="778905"/>
            </a:xfrm>
            <a:custGeom>
              <a:avLst/>
              <a:gdLst>
                <a:gd name="connsiteX0" fmla="*/ 0 w 2269687"/>
                <a:gd name="connsiteY0" fmla="*/ 136181 h 1361812"/>
                <a:gd name="connsiteX1" fmla="*/ 136181 w 2269687"/>
                <a:gd name="connsiteY1" fmla="*/ 0 h 1361812"/>
                <a:gd name="connsiteX2" fmla="*/ 2133506 w 2269687"/>
                <a:gd name="connsiteY2" fmla="*/ 0 h 1361812"/>
                <a:gd name="connsiteX3" fmla="*/ 2269687 w 2269687"/>
                <a:gd name="connsiteY3" fmla="*/ 136181 h 1361812"/>
                <a:gd name="connsiteX4" fmla="*/ 2269687 w 2269687"/>
                <a:gd name="connsiteY4" fmla="*/ 1225631 h 1361812"/>
                <a:gd name="connsiteX5" fmla="*/ 2133506 w 2269687"/>
                <a:gd name="connsiteY5" fmla="*/ 1361812 h 1361812"/>
                <a:gd name="connsiteX6" fmla="*/ 136181 w 2269687"/>
                <a:gd name="connsiteY6" fmla="*/ 1361812 h 1361812"/>
                <a:gd name="connsiteX7" fmla="*/ 0 w 2269687"/>
                <a:gd name="connsiteY7" fmla="*/ 1225631 h 1361812"/>
                <a:gd name="connsiteX8" fmla="*/ 0 w 2269687"/>
                <a:gd name="connsiteY8" fmla="*/ 136181 h 136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687" h="1361812">
                  <a:moveTo>
                    <a:pt x="0" y="136181"/>
                  </a:moveTo>
                  <a:cubicBezTo>
                    <a:pt x="0" y="60970"/>
                    <a:pt x="60970" y="0"/>
                    <a:pt x="136181" y="0"/>
                  </a:cubicBezTo>
                  <a:lnTo>
                    <a:pt x="2133506" y="0"/>
                  </a:lnTo>
                  <a:cubicBezTo>
                    <a:pt x="2208717" y="0"/>
                    <a:pt x="2269687" y="60970"/>
                    <a:pt x="2269687" y="136181"/>
                  </a:cubicBezTo>
                  <a:lnTo>
                    <a:pt x="2269687" y="1225631"/>
                  </a:lnTo>
                  <a:cubicBezTo>
                    <a:pt x="2269687" y="1300842"/>
                    <a:pt x="2208717" y="1361812"/>
                    <a:pt x="2133506" y="1361812"/>
                  </a:cubicBezTo>
                  <a:lnTo>
                    <a:pt x="136181" y="1361812"/>
                  </a:lnTo>
                  <a:cubicBezTo>
                    <a:pt x="60970" y="1361812"/>
                    <a:pt x="0" y="1300842"/>
                    <a:pt x="0" y="1225631"/>
                  </a:cubicBezTo>
                  <a:lnTo>
                    <a:pt x="0" y="136181"/>
                  </a:lnTo>
                  <a:close/>
                </a:path>
              </a:pathLst>
            </a:custGeom>
            <a:gradFill>
              <a:gsLst>
                <a:gs pos="0">
                  <a:schemeClr val="accent4">
                    <a:lumMod val="60000"/>
                    <a:lumOff val="40000"/>
                  </a:schemeClr>
                </a:gs>
                <a:gs pos="80000">
                  <a:schemeClr val="accent4">
                    <a:lumMod val="40000"/>
                    <a:lumOff val="60000"/>
                  </a:schemeClr>
                </a:gs>
                <a:gs pos="100000">
                  <a:schemeClr val="accent5">
                    <a:lumMod val="20000"/>
                    <a:lumOff val="80000"/>
                  </a:schemeClr>
                </a:gs>
              </a:gsLst>
            </a:gradFill>
            <a:ln w="28575">
              <a:solidFill>
                <a:schemeClr val="bg1">
                  <a:lumMod val="50000"/>
                </a:schemeClr>
              </a:solidFill>
            </a:ln>
            <a:scene3d>
              <a:camera prst="orthographicFront">
                <a:rot lat="0" lon="0" rev="0"/>
              </a:camera>
              <a:lightRig rig="threePt" dir="t">
                <a:rot lat="0" lon="0" rev="1200000"/>
              </a:lightRig>
            </a:scene3d>
            <a:sp3d>
              <a:bevelT prst="angle"/>
            </a:sp3d>
          </p:spPr>
          <p:style>
            <a:lnRef idx="0">
              <a:schemeClr val="accent1"/>
            </a:lnRef>
            <a:fillRef idx="3">
              <a:schemeClr val="accent1"/>
            </a:fillRef>
            <a:effectRef idx="3">
              <a:schemeClr val="accent1"/>
            </a:effectRef>
            <a:fontRef idx="minor">
              <a:schemeClr val="lt1"/>
            </a:fontRef>
          </p:style>
          <p:txBody>
            <a:bodyPr lIns="245626" tIns="245626" rIns="245626" bIns="245626" spcCol="1270" anchor="ctr"/>
            <a:lstStyle/>
            <a:p>
              <a:pPr algn="ctr" defTabSz="2400300" fontAlgn="auto">
                <a:lnSpc>
                  <a:spcPct val="90000"/>
                </a:lnSpc>
                <a:spcAft>
                  <a:spcPct val="35000"/>
                </a:spcAft>
                <a:defRPr/>
              </a:pPr>
              <a:r>
                <a:rPr lang="ru-RU" sz="5400" dirty="0"/>
                <a:t>. . . </a:t>
              </a:r>
            </a:p>
          </p:txBody>
        </p:sp>
        <p:sp>
          <p:nvSpPr>
            <p:cNvPr id="31" name="Полилиния 30"/>
            <p:cNvSpPr/>
            <p:nvPr/>
          </p:nvSpPr>
          <p:spPr>
            <a:xfrm>
              <a:off x="6660312" y="5990717"/>
              <a:ext cx="720000" cy="562882"/>
            </a:xfrm>
            <a:custGeom>
              <a:avLst/>
              <a:gdLst>
                <a:gd name="connsiteX0" fmla="*/ 0 w 481173"/>
                <a:gd name="connsiteY0" fmla="*/ 112576 h 562882"/>
                <a:gd name="connsiteX1" fmla="*/ 240587 w 481173"/>
                <a:gd name="connsiteY1" fmla="*/ 112576 h 562882"/>
                <a:gd name="connsiteX2" fmla="*/ 240587 w 481173"/>
                <a:gd name="connsiteY2" fmla="*/ 0 h 562882"/>
                <a:gd name="connsiteX3" fmla="*/ 481173 w 481173"/>
                <a:gd name="connsiteY3" fmla="*/ 281441 h 562882"/>
                <a:gd name="connsiteX4" fmla="*/ 240587 w 481173"/>
                <a:gd name="connsiteY4" fmla="*/ 562882 h 562882"/>
                <a:gd name="connsiteX5" fmla="*/ 240587 w 481173"/>
                <a:gd name="connsiteY5" fmla="*/ 450306 h 562882"/>
                <a:gd name="connsiteX6" fmla="*/ 0 w 481173"/>
                <a:gd name="connsiteY6" fmla="*/ 450306 h 562882"/>
                <a:gd name="connsiteX7" fmla="*/ 0 w 481173"/>
                <a:gd name="connsiteY7" fmla="*/ 112576 h 56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173" h="562882">
                  <a:moveTo>
                    <a:pt x="0" y="112576"/>
                  </a:moveTo>
                  <a:lnTo>
                    <a:pt x="240587" y="112576"/>
                  </a:lnTo>
                  <a:lnTo>
                    <a:pt x="240587" y="0"/>
                  </a:lnTo>
                  <a:lnTo>
                    <a:pt x="481173" y="281441"/>
                  </a:lnTo>
                  <a:lnTo>
                    <a:pt x="240587" y="562882"/>
                  </a:lnTo>
                  <a:lnTo>
                    <a:pt x="240587" y="450306"/>
                  </a:lnTo>
                  <a:lnTo>
                    <a:pt x="0" y="450306"/>
                  </a:lnTo>
                  <a:lnTo>
                    <a:pt x="0" y="112576"/>
                  </a:lnTo>
                  <a:close/>
                </a:path>
              </a:pathLst>
            </a:custGeom>
          </p:spPr>
          <p:style>
            <a:lnRef idx="0">
              <a:schemeClr val="accent2"/>
            </a:lnRef>
            <a:fillRef idx="3">
              <a:schemeClr val="accent2"/>
            </a:fillRef>
            <a:effectRef idx="3">
              <a:schemeClr val="accent2"/>
            </a:effectRef>
            <a:fontRef idx="minor">
              <a:schemeClr val="lt1"/>
            </a:fontRef>
          </p:style>
          <p:txBody>
            <a:bodyPr lIns="0" tIns="112576" rIns="144352" bIns="112576" spcCol="1270" anchor="ctr"/>
            <a:lstStyle/>
            <a:p>
              <a:pPr algn="ctr" defTabSz="933450" fontAlgn="auto">
                <a:lnSpc>
                  <a:spcPct val="90000"/>
                </a:lnSpc>
                <a:spcAft>
                  <a:spcPct val="35000"/>
                </a:spcAft>
                <a:defRPr/>
              </a:pPr>
              <a:endParaRPr lang="ru-RU" sz="2100"/>
            </a:p>
          </p:txBody>
        </p:sp>
        <p:sp>
          <p:nvSpPr>
            <p:cNvPr id="32" name="Полилиния 31"/>
            <p:cNvSpPr/>
            <p:nvPr/>
          </p:nvSpPr>
          <p:spPr>
            <a:xfrm>
              <a:off x="7452000" y="5882706"/>
              <a:ext cx="1440000" cy="778905"/>
            </a:xfrm>
            <a:custGeom>
              <a:avLst/>
              <a:gdLst>
                <a:gd name="connsiteX0" fmla="*/ 0 w 2269687"/>
                <a:gd name="connsiteY0" fmla="*/ 136181 h 1361812"/>
                <a:gd name="connsiteX1" fmla="*/ 136181 w 2269687"/>
                <a:gd name="connsiteY1" fmla="*/ 0 h 1361812"/>
                <a:gd name="connsiteX2" fmla="*/ 2133506 w 2269687"/>
                <a:gd name="connsiteY2" fmla="*/ 0 h 1361812"/>
                <a:gd name="connsiteX3" fmla="*/ 2269687 w 2269687"/>
                <a:gd name="connsiteY3" fmla="*/ 136181 h 1361812"/>
                <a:gd name="connsiteX4" fmla="*/ 2269687 w 2269687"/>
                <a:gd name="connsiteY4" fmla="*/ 1225631 h 1361812"/>
                <a:gd name="connsiteX5" fmla="*/ 2133506 w 2269687"/>
                <a:gd name="connsiteY5" fmla="*/ 1361812 h 1361812"/>
                <a:gd name="connsiteX6" fmla="*/ 136181 w 2269687"/>
                <a:gd name="connsiteY6" fmla="*/ 1361812 h 1361812"/>
                <a:gd name="connsiteX7" fmla="*/ 0 w 2269687"/>
                <a:gd name="connsiteY7" fmla="*/ 1225631 h 1361812"/>
                <a:gd name="connsiteX8" fmla="*/ 0 w 2269687"/>
                <a:gd name="connsiteY8" fmla="*/ 136181 h 136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687" h="1361812">
                  <a:moveTo>
                    <a:pt x="0" y="136181"/>
                  </a:moveTo>
                  <a:cubicBezTo>
                    <a:pt x="0" y="60970"/>
                    <a:pt x="60970" y="0"/>
                    <a:pt x="136181" y="0"/>
                  </a:cubicBezTo>
                  <a:lnTo>
                    <a:pt x="2133506" y="0"/>
                  </a:lnTo>
                  <a:cubicBezTo>
                    <a:pt x="2208717" y="0"/>
                    <a:pt x="2269687" y="60970"/>
                    <a:pt x="2269687" y="136181"/>
                  </a:cubicBezTo>
                  <a:lnTo>
                    <a:pt x="2269687" y="1225631"/>
                  </a:lnTo>
                  <a:cubicBezTo>
                    <a:pt x="2269687" y="1300842"/>
                    <a:pt x="2208717" y="1361812"/>
                    <a:pt x="2133506" y="1361812"/>
                  </a:cubicBezTo>
                  <a:lnTo>
                    <a:pt x="136181" y="1361812"/>
                  </a:lnTo>
                  <a:cubicBezTo>
                    <a:pt x="60970" y="1361812"/>
                    <a:pt x="0" y="1300842"/>
                    <a:pt x="0" y="1225631"/>
                  </a:cubicBezTo>
                  <a:lnTo>
                    <a:pt x="0" y="136181"/>
                  </a:lnTo>
                  <a:close/>
                </a:path>
              </a:pathLst>
            </a:custGeom>
            <a:gradFill>
              <a:gsLst>
                <a:gs pos="0">
                  <a:schemeClr val="accent4">
                    <a:lumMod val="60000"/>
                    <a:lumOff val="40000"/>
                  </a:schemeClr>
                </a:gs>
                <a:gs pos="80000">
                  <a:schemeClr val="accent4">
                    <a:lumMod val="40000"/>
                    <a:lumOff val="60000"/>
                  </a:schemeClr>
                </a:gs>
                <a:gs pos="100000">
                  <a:schemeClr val="accent5">
                    <a:lumMod val="20000"/>
                    <a:lumOff val="80000"/>
                  </a:schemeClr>
                </a:gs>
              </a:gsLst>
            </a:gradFill>
            <a:ln w="28575">
              <a:solidFill>
                <a:schemeClr val="bg1">
                  <a:lumMod val="50000"/>
                </a:schemeClr>
              </a:solidFill>
            </a:ln>
            <a:scene3d>
              <a:camera prst="orthographicFront">
                <a:rot lat="0" lon="0" rev="0"/>
              </a:camera>
              <a:lightRig rig="threePt" dir="t">
                <a:rot lat="0" lon="0" rev="1200000"/>
              </a:lightRig>
            </a:scene3d>
            <a:sp3d>
              <a:bevelT prst="angle"/>
            </a:sp3d>
          </p:spPr>
          <p:style>
            <a:lnRef idx="0">
              <a:schemeClr val="accent1"/>
            </a:lnRef>
            <a:fillRef idx="3">
              <a:schemeClr val="accent1"/>
            </a:fillRef>
            <a:effectRef idx="3">
              <a:schemeClr val="accent1"/>
            </a:effectRef>
            <a:fontRef idx="minor">
              <a:schemeClr val="lt1"/>
            </a:fontRef>
          </p:style>
          <p:txBody>
            <a:bodyPr lIns="245626" tIns="245626" rIns="245626" bIns="245626" spcCol="1270" anchor="ctr"/>
            <a:lstStyle/>
            <a:p>
              <a:pPr algn="ctr" defTabSz="2400300" fontAlgn="auto">
                <a:lnSpc>
                  <a:spcPct val="90000"/>
                </a:lnSpc>
                <a:spcAft>
                  <a:spcPct val="35000"/>
                </a:spcAft>
                <a:defRPr/>
              </a:pPr>
              <a:r>
                <a:rPr lang="ru-RU" sz="5400" dirty="0"/>
                <a:t>. . . </a:t>
              </a:r>
            </a:p>
          </p:txBody>
        </p:sp>
      </p:grpSp>
      <p:pic>
        <p:nvPicPr>
          <p:cNvPr id="39953" name="Picture 10"/>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8372475" y="0"/>
            <a:ext cx="771525" cy="1331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026" name="Group 42"/>
          <p:cNvGraphicFramePr>
            <a:graphicFrameLocks noGrp="1"/>
          </p:cNvGraphicFramePr>
          <p:nvPr/>
        </p:nvGraphicFramePr>
        <p:xfrm>
          <a:off x="250825" y="981075"/>
          <a:ext cx="8640763" cy="5532120"/>
        </p:xfrm>
        <a:graphic>
          <a:graphicData uri="http://schemas.openxmlformats.org/drawingml/2006/table">
            <a:tbl>
              <a:tblPr/>
              <a:tblGrid>
                <a:gridCol w="4321175"/>
                <a:gridCol w="2160588"/>
                <a:gridCol w="21590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Вопросы для сравнения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Икона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«Христос Вседержитель»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«Рождение Венеры»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С. Боттичелли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CC"/>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chemeClr val="tx1"/>
                          </a:solidFill>
                          <a:effectLst/>
                          <a:latin typeface="Comic Sans MS" pitchFamily="66" charset="0"/>
                        </a:rPr>
                        <a:t>1. На какую тему выбрал сюжет художник?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2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chemeClr val="tx1"/>
                          </a:solidFill>
                          <a:effectLst/>
                          <a:latin typeface="Comic Sans MS" pitchFamily="66" charset="0"/>
                        </a:rPr>
                        <a:t>2. Какую идею стремился выразить автор и какие образы он для этого создал?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chemeClr val="tx1"/>
                          </a:solidFill>
                          <a:effectLst/>
                          <a:latin typeface="Comic Sans MS" pitchFamily="66" charset="0"/>
                        </a:rPr>
                        <a:t>3. Какие средства выразительности (свет, тени, цвет, перспектива, проработка деталей) избраны художником?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chemeClr val="tx1"/>
                          </a:solidFill>
                          <a:effectLst/>
                          <a:latin typeface="Comic Sans MS" pitchFamily="66" charset="0"/>
                        </a:rPr>
                        <a:t>4. Как ты лично охарактеризовал бы эстетическую и этическую</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100" b="0" i="0" u="none" strike="noStrike" cap="none" normalizeH="0" baseline="0" smtClean="0">
                          <a:ln>
                            <a:noFill/>
                          </a:ln>
                          <a:solidFill>
                            <a:schemeClr val="tx1"/>
                          </a:solidFill>
                          <a:effectLst/>
                          <a:latin typeface="Comic Sans MS" pitchFamily="66" charset="0"/>
                        </a:rPr>
                        <a:t>ценность произведения?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bl>
          </a:graphicData>
        </a:graphic>
      </p:graphicFrame>
      <p:sp>
        <p:nvSpPr>
          <p:cNvPr id="3" name="Заголовок 2"/>
          <p:cNvSpPr>
            <a:spLocks noGrp="1"/>
          </p:cNvSpPr>
          <p:nvPr>
            <p:ph type="title"/>
          </p:nvPr>
        </p:nvSpPr>
        <p:spPr/>
        <p:txBody>
          <a:bodyPr/>
          <a:lstStyle/>
          <a:p>
            <a:pPr fontAlgn="auto">
              <a:spcAft>
                <a:spcPts val="0"/>
              </a:spcAft>
              <a:defRPr/>
            </a:pPr>
            <a:r>
              <a:rPr lang="ru-RU" sz="3600" dirty="0" smtClean="0"/>
              <a:t>ПРИМЕНЯЕМ НОВЫЕ ЗНАНИЯ</a:t>
            </a:r>
            <a:endParaRPr lang="ru-RU" sz="3600" dirty="0"/>
          </a:p>
        </p:txBody>
      </p:sp>
      <p:pic>
        <p:nvPicPr>
          <p:cNvPr id="42012" name="Picture 10"/>
          <p:cNvPicPr>
            <a:picLocks noChangeAspect="1" noChangeArrowheads="1"/>
          </p:cNvPicPr>
          <p:nvPr/>
        </p:nvPicPr>
        <p:blipFill>
          <a:blip r:embed="rId3">
            <a:clrChange>
              <a:clrFrom>
                <a:srgbClr val="BCBFBF"/>
              </a:clrFrom>
              <a:clrTo>
                <a:srgbClr val="BCBFBF">
                  <a:alpha val="0"/>
                </a:srgbClr>
              </a:clrTo>
            </a:clrChange>
          </a:blip>
          <a:srcRect/>
          <a:stretch>
            <a:fillRect/>
          </a:stretch>
        </p:blipFill>
        <p:spPr bwMode="auto">
          <a:xfrm>
            <a:off x="8372475" y="0"/>
            <a:ext cx="771525" cy="1331913"/>
          </a:xfrm>
          <a:prstGeom prst="rect">
            <a:avLst/>
          </a:prstGeom>
          <a:noFill/>
          <a:ln w="9525">
            <a:noFill/>
            <a:miter lim="800000"/>
            <a:headEnd/>
            <a:tailEnd/>
          </a:ln>
        </p:spPr>
      </p:pic>
      <p:grpSp>
        <p:nvGrpSpPr>
          <p:cNvPr id="8" name="Группа 7"/>
          <p:cNvGrpSpPr>
            <a:grpSpLocks/>
          </p:cNvGrpSpPr>
          <p:nvPr/>
        </p:nvGrpSpPr>
        <p:grpSpPr bwMode="auto">
          <a:xfrm>
            <a:off x="220663" y="765175"/>
            <a:ext cx="8697912" cy="5876925"/>
            <a:chOff x="219456" y="950976"/>
            <a:chExt cx="8698992" cy="5876544"/>
          </a:xfrm>
        </p:grpSpPr>
        <p:sp>
          <p:nvSpPr>
            <p:cNvPr id="19" name="Скругленный прямоугольник 18"/>
            <p:cNvSpPr/>
            <p:nvPr/>
          </p:nvSpPr>
          <p:spPr>
            <a:xfrm>
              <a:off x="252000" y="980083"/>
              <a:ext cx="8640000" cy="1872853"/>
            </a:xfrm>
            <a:prstGeom prst="roundRect">
              <a:avLst/>
            </a:prstGeom>
            <a:blipFill>
              <a:blip r:embed="rId4"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61950" fontAlgn="auto">
                <a:spcBef>
                  <a:spcPts val="0"/>
                </a:spcBef>
                <a:spcAft>
                  <a:spcPts val="0"/>
                </a:spcAft>
                <a:defRPr/>
              </a:pPr>
              <a:r>
                <a:rPr lang="ru-RU" sz="2600" b="1" dirty="0">
                  <a:solidFill>
                    <a:srgbClr val="0070C0"/>
                  </a:solidFill>
                  <a:latin typeface="+mn-lt"/>
                </a:rPr>
                <a:t>Повышенный уровень. </a:t>
              </a:r>
              <a:r>
                <a:rPr lang="ru-RU" sz="2600" dirty="0">
                  <a:latin typeface="+mn-lt"/>
                </a:rPr>
                <a:t>Сравни (выдели сходство и отличия) два конкретных произведения искусства Средневековья и эпохи Возрождения. Заполни таблицу.</a:t>
              </a:r>
            </a:p>
          </p:txBody>
        </p:sp>
        <p:pic>
          <p:nvPicPr>
            <p:cNvPr id="5122" name="Picture 2"/>
            <p:cNvPicPr>
              <a:picLocks noChangeAspect="1" noChangeArrowheads="1"/>
            </p:cNvPicPr>
            <p:nvPr/>
          </p:nvPicPr>
          <p:blipFill>
            <a:blip r:embed="rId5" cstate="email"/>
            <a:srcRect/>
            <a:stretch>
              <a:fillRect/>
            </a:stretch>
          </p:blipFill>
          <p:spPr bwMode="auto">
            <a:xfrm>
              <a:off x="997494" y="2924944"/>
              <a:ext cx="2638402" cy="3780000"/>
            </a:xfrm>
            <a:prstGeom prst="roundRect">
              <a:avLst>
                <a:gd name="adj" fmla="val 15009"/>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123" name="Picture 3"/>
            <p:cNvPicPr>
              <a:picLocks noChangeAspect="1" noChangeArrowheads="1"/>
            </p:cNvPicPr>
            <p:nvPr/>
          </p:nvPicPr>
          <p:blipFill>
            <a:blip r:embed="rId6" cstate="email"/>
            <a:srcRect/>
            <a:stretch>
              <a:fillRect/>
            </a:stretch>
          </p:blipFill>
          <p:spPr bwMode="auto">
            <a:xfrm>
              <a:off x="5508104" y="2924944"/>
              <a:ext cx="2637479" cy="3780000"/>
            </a:xfrm>
            <a:prstGeom prst="roundRect">
              <a:avLst>
                <a:gd name="adj" fmla="val 14771"/>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
        <p:nvSpPr>
          <p:cNvPr id="4" name="TextBox 3"/>
          <p:cNvSpPr txBox="1"/>
          <p:nvPr/>
        </p:nvSpPr>
        <p:spPr>
          <a:xfrm>
            <a:off x="3238500" y="6488113"/>
            <a:ext cx="1333500" cy="369887"/>
          </a:xfrm>
          <a:prstGeom prst="rect">
            <a:avLst/>
          </a:prstGeom>
          <a:solidFill>
            <a:schemeClr val="accent4">
              <a:lumMod val="20000"/>
              <a:lumOff val="80000"/>
            </a:schemeClr>
          </a:solidFill>
          <a:ln>
            <a:solidFill>
              <a:schemeClr val="bg1">
                <a:lumMod val="50000"/>
              </a:schemeClr>
            </a:solidFill>
          </a:ln>
        </p:spPr>
        <p:txBody>
          <a:bodyPr wrap="none">
            <a:spAutoFit/>
          </a:bodyPr>
          <a:lstStyle/>
          <a:p>
            <a:pPr fontAlgn="auto">
              <a:spcBef>
                <a:spcPts val="0"/>
              </a:spcBef>
              <a:spcAft>
                <a:spcPts val="0"/>
              </a:spcAft>
              <a:defRPr/>
            </a:pPr>
            <a:r>
              <a:rPr lang="ru-RU" dirty="0">
                <a:latin typeface="+mn-lt"/>
              </a:rPr>
              <a:t>ЗАДАНИЕ</a:t>
            </a:r>
          </a:p>
        </p:txBody>
      </p:sp>
      <p:sp>
        <p:nvSpPr>
          <p:cNvPr id="5" name="TextBox 4"/>
          <p:cNvSpPr txBox="1"/>
          <p:nvPr/>
        </p:nvSpPr>
        <p:spPr>
          <a:xfrm>
            <a:off x="4568825" y="6488113"/>
            <a:ext cx="1338263" cy="369887"/>
          </a:xfrm>
          <a:prstGeom prst="rect">
            <a:avLst/>
          </a:prstGeom>
          <a:solidFill>
            <a:schemeClr val="accent4">
              <a:lumMod val="20000"/>
              <a:lumOff val="80000"/>
            </a:schemeClr>
          </a:solidFill>
          <a:ln>
            <a:solidFill>
              <a:schemeClr val="bg1">
                <a:lumMod val="50000"/>
              </a:schemeClr>
            </a:solidFill>
          </a:ln>
        </p:spPr>
        <p:txBody>
          <a:bodyPr wrap="none">
            <a:spAutoFit/>
          </a:bodyPr>
          <a:lstStyle/>
          <a:p>
            <a:pPr fontAlgn="auto">
              <a:spcBef>
                <a:spcPts val="0"/>
              </a:spcBef>
              <a:spcAft>
                <a:spcPts val="0"/>
              </a:spcAft>
              <a:defRPr/>
            </a:pPr>
            <a:r>
              <a:rPr lang="ru-RU">
                <a:latin typeface="+mn-lt"/>
              </a:rPr>
              <a:t>ТАБЛИЦА</a:t>
            </a:r>
            <a:endParaRPr lang="ru-RU" dirty="0">
              <a:latin typeface="+mn-lt"/>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2026"/>
                                        </p:tgtEl>
                                        <p:attrNameLst>
                                          <p:attrName>style.visibility</p:attrName>
                                        </p:attrNameLst>
                                      </p:cBhvr>
                                      <p:to>
                                        <p:strVal val="visible"/>
                                      </p:to>
                                    </p:set>
                                    <p:animEffect transition="in" filter="fade">
                                      <p:cBhvr>
                                        <p:cTn id="10" dur="2000"/>
                                        <p:tgtEl>
                                          <p:spTgt spid="42026"/>
                                        </p:tgtEl>
                                      </p:cBhvr>
                                    </p:animEffect>
                                  </p:childTnLst>
                                </p:cTn>
                              </p:par>
                            </p:childTnLst>
                          </p:cTn>
                        </p:par>
                      </p:childTnLst>
                    </p:cTn>
                  </p:par>
                </p:childTnLst>
              </p:cTn>
              <p:nextCondLst>
                <p:cond evt="onClick" delay="0">
                  <p:tgtEl>
                    <p:spTgt spid="5"/>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xit" presetSubtype="0" fill="hold" nodeType="withEffect">
                                  <p:stCondLst>
                                    <p:cond delay="0"/>
                                  </p:stCondLst>
                                  <p:childTnLst>
                                    <p:animEffect transition="out" filter="fade">
                                      <p:cBhvr>
                                        <p:cTn id="18" dur="500"/>
                                        <p:tgtEl>
                                          <p:spTgt spid="42026"/>
                                        </p:tgtEl>
                                      </p:cBhvr>
                                    </p:animEffect>
                                    <p:set>
                                      <p:cBhvr>
                                        <p:cTn id="19" dur="1" fill="hold">
                                          <p:stCondLst>
                                            <p:cond delay="499"/>
                                          </p:stCondLst>
                                        </p:cTn>
                                        <p:tgtEl>
                                          <p:spTgt spid="42026"/>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252000" y="980728"/>
            <a:ext cx="8640000" cy="2485787"/>
          </a:xfrm>
          <a:prstGeom prst="roundRect">
            <a:avLst/>
          </a:prstGeom>
          <a:blipFill>
            <a:blip r:embed="rId3"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fontAlgn="auto">
              <a:spcBef>
                <a:spcPts val="0"/>
              </a:spcBef>
              <a:spcAft>
                <a:spcPts val="0"/>
              </a:spcAft>
              <a:defRPr/>
            </a:pPr>
            <a:r>
              <a:rPr lang="ru-RU" sz="2600" dirty="0">
                <a:latin typeface="+mn-lt"/>
              </a:rPr>
              <a:t>	</a:t>
            </a:r>
            <a:r>
              <a:rPr lang="ru-RU" sz="2800" dirty="0">
                <a:latin typeface="+mn-lt"/>
              </a:rPr>
              <a:t>Составь список признаков с иллюстрациями (в любом текстовом редакторе), по которым в любом музее можно отличить средневековые произведения от произведений Возрождения.</a:t>
            </a:r>
            <a:endParaRPr lang="ru-RU" sz="2600" dirty="0">
              <a:latin typeface="+mn-lt"/>
            </a:endParaRPr>
          </a:p>
        </p:txBody>
      </p:sp>
      <p:sp>
        <p:nvSpPr>
          <p:cNvPr id="3" name="Заголовок 2"/>
          <p:cNvSpPr>
            <a:spLocks noGrp="1"/>
          </p:cNvSpPr>
          <p:nvPr>
            <p:ph type="title"/>
          </p:nvPr>
        </p:nvSpPr>
        <p:spPr/>
        <p:txBody>
          <a:bodyPr/>
          <a:lstStyle/>
          <a:p>
            <a:pPr fontAlgn="auto">
              <a:spcAft>
                <a:spcPts val="0"/>
              </a:spcAft>
              <a:defRPr/>
            </a:pPr>
            <a:r>
              <a:rPr lang="ru-RU" sz="3600" dirty="0"/>
              <a:t>ПРИМЕНЯЕМ НОВЫЕ ЗНАНИЯ</a:t>
            </a:r>
          </a:p>
        </p:txBody>
      </p:sp>
      <p:pic>
        <p:nvPicPr>
          <p:cNvPr id="44037" name="Picture 10"/>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8372475" y="0"/>
            <a:ext cx="771525" cy="1331913"/>
          </a:xfrm>
          <a:prstGeom prst="rect">
            <a:avLst/>
          </a:prstGeom>
          <a:noFill/>
          <a:ln w="9525">
            <a:noFill/>
            <a:miter lim="800000"/>
            <a:headEnd/>
            <a:tailEnd/>
          </a:ln>
        </p:spPr>
      </p:pic>
      <p:sp>
        <p:nvSpPr>
          <p:cNvPr id="5" name="Овал 4"/>
          <p:cNvSpPr>
            <a:spLocks noChangeAspect="1"/>
          </p:cNvSpPr>
          <p:nvPr/>
        </p:nvSpPr>
        <p:spPr>
          <a:xfrm>
            <a:off x="1007632" y="1268760"/>
            <a:ext cx="252000" cy="252000"/>
          </a:xfrm>
          <a:prstGeom prst="ellipse">
            <a:avLst/>
          </a:prstGeom>
          <a:solidFill>
            <a:srgbClr val="00B0F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5241" tIns="562479" rIns="15240" bIns="562477" spcCol="1270" anchor="ctr"/>
          <a:lstStyle/>
          <a:p>
            <a:pPr algn="ctr" defTabSz="1066800" fontAlgn="auto">
              <a:lnSpc>
                <a:spcPct val="90000"/>
              </a:lnSpc>
              <a:spcAft>
                <a:spcPct val="35000"/>
              </a:spcAft>
              <a:defRPr/>
            </a:pPr>
            <a:endParaRPr lang="ru-RU" sz="2400"/>
          </a:p>
        </p:txBody>
      </p:sp>
      <p:pic>
        <p:nvPicPr>
          <p:cNvPr id="8" name="Рисунок 7"/>
          <p:cNvPicPr>
            <a:picLocks noChangeAspect="1"/>
          </p:cNvPicPr>
          <p:nvPr/>
        </p:nvPicPr>
        <p:blipFill rotWithShape="1">
          <a:blip r:embed="rId5" cstate="print">
            <a:extLst/>
          </a:blip>
          <a:stretch/>
        </p:blipFill>
        <p:spPr>
          <a:xfrm>
            <a:off x="504000" y="1196752"/>
            <a:ext cx="324000" cy="324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Box 8"/>
          <p:cNvSpPr txBox="1"/>
          <p:nvPr/>
        </p:nvSpPr>
        <p:spPr>
          <a:xfrm>
            <a:off x="250825" y="3857625"/>
            <a:ext cx="8640763" cy="2308225"/>
          </a:xfrm>
          <a:prstGeom prst="rect">
            <a:avLst/>
          </a:prstGeom>
          <a:solidFill>
            <a:schemeClr val="accent4">
              <a:lumMod val="20000"/>
              <a:lumOff val="80000"/>
            </a:schemeClr>
          </a:solidFill>
          <a:ln>
            <a:solidFill>
              <a:schemeClr val="accent1"/>
            </a:solidFill>
          </a:ln>
        </p:spPr>
        <p:txBody>
          <a:bodyPr>
            <a:spAutoFit/>
          </a:bodyPr>
          <a:lstStyle/>
          <a:p>
            <a:pPr fontAlgn="auto">
              <a:spcBef>
                <a:spcPts val="0"/>
              </a:spcBef>
              <a:spcAft>
                <a:spcPts val="0"/>
              </a:spcAft>
              <a:defRPr/>
            </a:pPr>
            <a:r>
              <a:rPr lang="ru-RU" sz="3600" dirty="0">
                <a:latin typeface="+mn-lt"/>
              </a:rPr>
              <a:t>1.____________________________</a:t>
            </a:r>
          </a:p>
          <a:p>
            <a:pPr fontAlgn="auto">
              <a:spcBef>
                <a:spcPts val="0"/>
              </a:spcBef>
              <a:spcAft>
                <a:spcPts val="0"/>
              </a:spcAft>
              <a:defRPr/>
            </a:pPr>
            <a:r>
              <a:rPr lang="ru-RU" sz="3600" dirty="0">
                <a:latin typeface="+mn-lt"/>
              </a:rPr>
              <a:t>2.____________________________</a:t>
            </a:r>
          </a:p>
          <a:p>
            <a:pPr fontAlgn="auto">
              <a:spcBef>
                <a:spcPts val="0"/>
              </a:spcBef>
              <a:spcAft>
                <a:spcPts val="0"/>
              </a:spcAft>
              <a:defRPr/>
            </a:pPr>
            <a:r>
              <a:rPr lang="ru-RU" sz="3600" dirty="0">
                <a:latin typeface="+mn-lt"/>
              </a:rPr>
              <a:t>3.____________________________</a:t>
            </a:r>
          </a:p>
          <a:p>
            <a:pPr fontAlgn="auto">
              <a:spcBef>
                <a:spcPts val="0"/>
              </a:spcBef>
              <a:spcAft>
                <a:spcPts val="0"/>
              </a:spcAft>
              <a:defRPr/>
            </a:pPr>
            <a:r>
              <a:rPr lang="ru-RU" sz="3600" dirty="0">
                <a:latin typeface="+mn-lt"/>
              </a:rPr>
              <a:t>….___________________________</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p:cNvSpPr>
            <a:spLocks noGrp="1"/>
          </p:cNvSpPr>
          <p:nvPr>
            <p:ph sz="half" idx="2"/>
          </p:nvPr>
        </p:nvSpPr>
        <p:spPr>
          <a:xfrm>
            <a:off x="5292725" y="981075"/>
            <a:ext cx="3598863" cy="4751388"/>
          </a:xfrm>
          <a:blipFill dpi="0" rotWithShape="1">
            <a:blip r:embed="rId3"/>
            <a:srcRect/>
            <a:tile tx="0" ty="0" sx="100000" sy="100000" flip="none" algn="tl"/>
          </a:blipFill>
          <a:ln>
            <a:round/>
          </a:ln>
        </p:spPr>
        <p:txBody>
          <a:bodyPr anchor="ctr"/>
          <a:lstStyle/>
          <a:p>
            <a:pPr marL="88900" indent="0" algn="ctr">
              <a:spcBef>
                <a:spcPct val="0"/>
              </a:spcBef>
              <a:buFont typeface="Comic Sans MS" pitchFamily="66" charset="0"/>
              <a:buNone/>
            </a:pPr>
            <a:r>
              <a:rPr lang="ru-RU" sz="1400" i="1" smtClean="0"/>
              <a:t>Из книги Джаноццо Манетти</a:t>
            </a:r>
          </a:p>
          <a:p>
            <a:pPr marL="88900" indent="0" algn="ctr">
              <a:spcBef>
                <a:spcPct val="0"/>
              </a:spcBef>
              <a:buFont typeface="Comic Sans MS" pitchFamily="66" charset="0"/>
              <a:buNone/>
            </a:pPr>
            <a:r>
              <a:rPr lang="ru-RU" sz="1400" i="1" smtClean="0"/>
              <a:t>«О достоинстве и величии человека», XV век</a:t>
            </a:r>
          </a:p>
          <a:p>
            <a:pPr marL="88900" indent="0">
              <a:spcBef>
                <a:spcPct val="0"/>
              </a:spcBef>
              <a:buFont typeface="Comic Sans MS" pitchFamily="66" charset="0"/>
              <a:buNone/>
            </a:pPr>
            <a:r>
              <a:rPr lang="ru-RU" sz="1400" smtClean="0"/>
              <a:t>«…В конце концов я понял, почему человек – самый счастливый из всех живых существ и достойный всякого восхищения </a:t>
            </a:r>
            <a:r>
              <a:rPr lang="en-US" sz="1400" smtClean="0"/>
              <a:t>&lt;…&gt;</a:t>
            </a:r>
            <a:r>
              <a:rPr lang="ru-RU" sz="1400" smtClean="0"/>
              <a:t> Я не сделал тебя ни земным, ни небесным, ни смертным, ни бессмертным, чтобы ты сам, свободный и славный мастер, сформировал себя в образе, который ты предпочитаешь. Ты можешь переродиться в низшие, неразумные существа, но можешь переродиться по величию своей души и в высшие, божественные. О высшее и восхитительное счастье человека, которому дано владеть тем, чем пожелает, и быть тем, кем хочет!»</a:t>
            </a:r>
          </a:p>
        </p:txBody>
      </p:sp>
      <p:sp>
        <p:nvSpPr>
          <p:cNvPr id="2" name="Объект 1"/>
          <p:cNvSpPr>
            <a:spLocks noGrp="1"/>
          </p:cNvSpPr>
          <p:nvPr>
            <p:ph sz="half" idx="1"/>
          </p:nvPr>
        </p:nvSpPr>
        <p:spPr>
          <a:xfrm>
            <a:off x="252413" y="981075"/>
            <a:ext cx="3598862" cy="4751388"/>
          </a:xfrm>
          <a:prstGeom prst="roundRect">
            <a:avLst>
              <a:gd name="adj" fmla="val 10315"/>
            </a:avLst>
          </a:prstGeom>
          <a:blipFill dpi="0" rotWithShape="1">
            <a:blip r:embed="rId3"/>
            <a:srcRect/>
            <a:tile tx="0" ty="0" sx="100000" sy="100000" flip="none" algn="tl"/>
          </a:blipFill>
          <a:ln>
            <a:round/>
          </a:ln>
        </p:spPr>
        <p:txBody>
          <a:bodyPr anchor="ctr"/>
          <a:lstStyle/>
          <a:p>
            <a:pPr marL="88900" indent="0" algn="ctr">
              <a:spcBef>
                <a:spcPct val="0"/>
              </a:spcBef>
              <a:buFont typeface="Comic Sans MS" pitchFamily="66" charset="0"/>
              <a:buNone/>
            </a:pPr>
            <a:r>
              <a:rPr lang="ru-RU" sz="1400" i="1" smtClean="0"/>
              <a:t>Из сочинения Папы Иннокентия III «О презрении к миру, или О ничтожестве человеческого состояния», XIII век</a:t>
            </a:r>
          </a:p>
          <a:p>
            <a:pPr marL="88900" indent="0">
              <a:spcBef>
                <a:spcPct val="0"/>
              </a:spcBef>
              <a:buFont typeface="Comic Sans MS" pitchFamily="66" charset="0"/>
              <a:buNone/>
            </a:pPr>
            <a:r>
              <a:rPr lang="ru-RU" sz="1400" smtClean="0"/>
              <a:t>«Итак, сотворил Господь Бог человека из праха земного, который ничтожнее прочих элементов, как подтверждено в Библии «…» Сравнивая себя с обитателями воды, человек обнаруживает, что он ничтожен; рассматривая небесных тварей, познаёт, что ещё более ничтожен. Он не смеет сравнивать себя с небесными тварями, не отваживается поставить себя впереди земных. Он полагает себя равным только вьючным животным и узнает в любом из них себе подобного…»</a:t>
            </a:r>
          </a:p>
        </p:txBody>
      </p:sp>
      <p:sp>
        <p:nvSpPr>
          <p:cNvPr id="22" name="Стрелка вправо 21"/>
          <p:cNvSpPr/>
          <p:nvPr/>
        </p:nvSpPr>
        <p:spPr>
          <a:xfrm>
            <a:off x="3762000" y="2348880"/>
            <a:ext cx="1620000" cy="360000"/>
          </a:xfrm>
          <a:prstGeom prst="rightArrow">
            <a:avLst>
              <a:gd name="adj1" fmla="val 50000"/>
              <a:gd name="adj2" fmla="val 87830"/>
            </a:avLst>
          </a:prstGeom>
          <a:solidFill>
            <a:srgbClr val="FF0000"/>
          </a:solidFill>
          <a:ln>
            <a:solidFill>
              <a:srgbClr val="FFFF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3" name="Стрелка влево 22"/>
          <p:cNvSpPr/>
          <p:nvPr/>
        </p:nvSpPr>
        <p:spPr>
          <a:xfrm>
            <a:off x="3762000" y="4005064"/>
            <a:ext cx="1620000" cy="360000"/>
          </a:xfrm>
          <a:prstGeom prst="leftArrow">
            <a:avLst>
              <a:gd name="adj1" fmla="val 50000"/>
              <a:gd name="adj2" fmla="val 90532"/>
            </a:avLst>
          </a:prstGeom>
          <a:solidFill>
            <a:srgbClr val="00B050"/>
          </a:solidFill>
          <a:ln>
            <a:solidFill>
              <a:srgbClr val="FFFF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4" name="Объект 6"/>
          <p:cNvSpPr>
            <a:spLocks/>
          </p:cNvSpPr>
          <p:nvPr/>
        </p:nvSpPr>
        <p:spPr bwMode="auto">
          <a:xfrm>
            <a:off x="254000" y="981075"/>
            <a:ext cx="8640763" cy="4751388"/>
          </a:xfrm>
          <a:prstGeom prst="roundRect">
            <a:avLst>
              <a:gd name="adj" fmla="val 8194"/>
            </a:avLst>
          </a:prstGeom>
          <a:blipFill dpi="0" rotWithShape="1">
            <a:blip r:embed="rId3"/>
            <a:srcRect/>
            <a:tile tx="0" ty="0" sx="100000" sy="100000" flip="none" algn="tl"/>
          </a:blipFill>
          <a:ln w="44450">
            <a:solidFill>
              <a:srgbClr val="00CC00"/>
            </a:solidFill>
            <a:round/>
            <a:headEnd/>
            <a:tailEnd/>
          </a:ln>
        </p:spPr>
        <p:txBody>
          <a:bodyPr anchor="ctr"/>
          <a:lstStyle/>
          <a:p>
            <a:pPr marL="88900" algn="ctr">
              <a:buFont typeface="Comic Sans MS" pitchFamily="66" charset="0"/>
              <a:buNone/>
            </a:pPr>
            <a:r>
              <a:rPr lang="ru-RU" sz="2400" i="1">
                <a:latin typeface="Comic Sans MS" pitchFamily="66" charset="0"/>
              </a:rPr>
              <a:t>Из книги Джаноццо Манетти</a:t>
            </a:r>
          </a:p>
          <a:p>
            <a:pPr marL="88900" algn="ctr">
              <a:buFont typeface="Comic Sans MS" pitchFamily="66" charset="0"/>
              <a:buNone/>
            </a:pPr>
            <a:r>
              <a:rPr lang="ru-RU" sz="2400" i="1">
                <a:latin typeface="Comic Sans MS" pitchFamily="66" charset="0"/>
              </a:rPr>
              <a:t>«О достоинстве и величии человека», XV век</a:t>
            </a:r>
          </a:p>
          <a:p>
            <a:pPr marL="88900">
              <a:buFont typeface="Comic Sans MS" pitchFamily="66" charset="0"/>
              <a:buNone/>
            </a:pPr>
            <a:r>
              <a:rPr lang="ru-RU" sz="2300">
                <a:latin typeface="Comic Sans MS" pitchFamily="66" charset="0"/>
              </a:rPr>
              <a:t>«…В конце концов я понял, почему человек – самый счастливый из всех живых существ и достойный всякого восхищения </a:t>
            </a:r>
            <a:r>
              <a:rPr lang="en-US" sz="2300">
                <a:latin typeface="Comic Sans MS" pitchFamily="66" charset="0"/>
              </a:rPr>
              <a:t>&lt;…&gt;</a:t>
            </a:r>
            <a:r>
              <a:rPr lang="ru-RU" sz="2300">
                <a:latin typeface="Comic Sans MS" pitchFamily="66" charset="0"/>
              </a:rPr>
              <a:t> Я не сделал тебя ни земным, ни небесным, ни смертным, ни бессмертным, чтобы ты сам, свободный и славный мастер, сформировал себя в образе, который ты предпочитаешь. Ты можешь переродиться в низшие, неразумные существа, но можешь переродиться по величию своей души и в высшие, божественные. О высшее и восхитительное счастье человека, которому дано владеть тем, чем пожелает, и быть тем, кем хочет!»</a:t>
            </a:r>
          </a:p>
        </p:txBody>
      </p:sp>
      <p:sp>
        <p:nvSpPr>
          <p:cNvPr id="12" name="Объект 1"/>
          <p:cNvSpPr>
            <a:spLocks/>
          </p:cNvSpPr>
          <p:nvPr/>
        </p:nvSpPr>
        <p:spPr bwMode="auto">
          <a:xfrm>
            <a:off x="252413" y="981075"/>
            <a:ext cx="8639175" cy="4751388"/>
          </a:xfrm>
          <a:prstGeom prst="roundRect">
            <a:avLst>
              <a:gd name="adj" fmla="val 8097"/>
            </a:avLst>
          </a:prstGeom>
          <a:blipFill dpi="0" rotWithShape="1">
            <a:blip r:embed="rId3"/>
            <a:srcRect/>
            <a:tile tx="0" ty="0" sx="100000" sy="100000" flip="none" algn="tl"/>
          </a:blipFill>
          <a:ln w="44450">
            <a:solidFill>
              <a:srgbClr val="FF0000"/>
            </a:solidFill>
            <a:round/>
            <a:headEnd/>
            <a:tailEnd/>
          </a:ln>
        </p:spPr>
        <p:txBody>
          <a:bodyPr anchor="ctr"/>
          <a:lstStyle/>
          <a:p>
            <a:pPr marL="88900" algn="ctr">
              <a:buFont typeface="Comic Sans MS" pitchFamily="66" charset="0"/>
              <a:buNone/>
            </a:pPr>
            <a:r>
              <a:rPr lang="ru-RU" sz="2400" i="1">
                <a:latin typeface="Comic Sans MS" pitchFamily="66" charset="0"/>
              </a:rPr>
              <a:t>Из сочинения Папы Иннокентия III «О презрении к миру, или О ничтожестве человеческого состояния», XIII век</a:t>
            </a:r>
          </a:p>
          <a:p>
            <a:pPr marL="88900">
              <a:buFont typeface="Comic Sans MS" pitchFamily="66" charset="0"/>
              <a:buNone/>
            </a:pPr>
            <a:r>
              <a:rPr lang="ru-RU" sz="2300">
                <a:latin typeface="Comic Sans MS" pitchFamily="66" charset="0"/>
              </a:rPr>
              <a:t>«Итак, сотворил Господь Бог человека из праха земного, который ничтожнее прочих элементов, как подтверждено в Библии </a:t>
            </a:r>
            <a:r>
              <a:rPr lang="en-US" sz="2300">
                <a:latin typeface="Comic Sans MS" pitchFamily="66" charset="0"/>
              </a:rPr>
              <a:t>&lt;</a:t>
            </a:r>
            <a:r>
              <a:rPr lang="ru-RU" sz="2300">
                <a:latin typeface="Comic Sans MS" pitchFamily="66" charset="0"/>
              </a:rPr>
              <a:t>…</a:t>
            </a:r>
            <a:r>
              <a:rPr lang="en-US" sz="2300">
                <a:latin typeface="Comic Sans MS" pitchFamily="66" charset="0"/>
              </a:rPr>
              <a:t>&gt;</a:t>
            </a:r>
            <a:r>
              <a:rPr lang="ru-RU" sz="2300">
                <a:latin typeface="Comic Sans MS" pitchFamily="66" charset="0"/>
              </a:rPr>
              <a:t> Сравнивая себя с обитателями воды, человек обнаруживает, что он ничтожен; рассматривая небесных тварей, познаёт, что ещё более ничтожен. Он не смеет сравнивать себя с небесными тварями, не отваживается поставить себя впереди земных. Он полагает себя равным только вьючным животным и узнаёт в любом из них себе подобного…»</a:t>
            </a:r>
          </a:p>
        </p:txBody>
      </p:sp>
      <p:sp>
        <p:nvSpPr>
          <p:cNvPr id="4" name="Скругленный прямоугольник 3"/>
          <p:cNvSpPr/>
          <p:nvPr/>
        </p:nvSpPr>
        <p:spPr>
          <a:xfrm>
            <a:off x="252000" y="5877272"/>
            <a:ext cx="8640000" cy="836414"/>
          </a:xfrm>
          <a:prstGeom prst="roundRect">
            <a:avLst>
              <a:gd name="adj" fmla="val 14188"/>
            </a:avLst>
          </a:prstGeom>
          <a:blipFill>
            <a:blip r:embed="rId3" cstate="print"/>
            <a:tile tx="0" ty="0" sx="100000" sy="100000" flip="none" algn="tl"/>
          </a:blipFill>
          <a:ln w="25400">
            <a:solidFill>
              <a:schemeClr val="bg1">
                <a:lumMod val="50000"/>
              </a:schemeClr>
            </a:solidFill>
          </a:ln>
          <a:scene3d>
            <a:camera prst="orthographicFront"/>
            <a:lightRig rig="threePt" dir="t"/>
          </a:scene3d>
          <a:sp3d>
            <a:bevelT prst="angle"/>
          </a:sp3d>
        </p:spPr>
        <p:txBody>
          <a:bodyPr>
            <a:spAutoFit/>
          </a:bodyPr>
          <a:lstStyle/>
          <a:p>
            <a:pPr fontAlgn="auto">
              <a:spcBef>
                <a:spcPts val="0"/>
              </a:spcBef>
              <a:spcAft>
                <a:spcPts val="0"/>
              </a:spcAft>
              <a:defRPr/>
            </a:pPr>
            <a:r>
              <a:rPr lang="ru-RU" sz="2200" dirty="0">
                <a:latin typeface="+mn-lt"/>
              </a:rPr>
              <a:t>	Как автор относится к человеку? Почему называет его счастливым? Сравни с предыдущим выводом.</a:t>
            </a:r>
          </a:p>
        </p:txBody>
      </p:sp>
      <p:sp>
        <p:nvSpPr>
          <p:cNvPr id="6" name="Скругленный прямоугольник 5"/>
          <p:cNvSpPr/>
          <p:nvPr/>
        </p:nvSpPr>
        <p:spPr>
          <a:xfrm>
            <a:off x="252000" y="5877272"/>
            <a:ext cx="8640000" cy="851297"/>
          </a:xfrm>
          <a:prstGeom prst="roundRect">
            <a:avLst/>
          </a:prstGeom>
          <a:blipFill>
            <a:blip r:embed="rId3" cstate="print">
              <a:extLst/>
            </a:blip>
            <a:tile tx="0" ty="0" sx="100000" sy="100000" flip="none" algn="tl"/>
          </a:blipFill>
          <a:ln w="25400">
            <a:solidFill>
              <a:schemeClr val="tx1">
                <a:lumMod val="50000"/>
              </a:schemeClr>
            </a:solidFill>
          </a:ln>
          <a:scene3d>
            <a:camera prst="orthographicFront"/>
            <a:lightRig rig="threePt" dir="t"/>
          </a:scene3d>
          <a:sp3d>
            <a:bevelT prst="angle"/>
          </a:sp3d>
        </p:spPr>
        <p:txBody>
          <a:bodyPr>
            <a:spAutoFit/>
          </a:bodyPr>
          <a:lstStyle/>
          <a:p>
            <a:pPr fontAlgn="auto">
              <a:spcBef>
                <a:spcPts val="0"/>
              </a:spcBef>
              <a:spcAft>
                <a:spcPts val="0"/>
              </a:spcAft>
              <a:defRPr/>
            </a:pPr>
            <a:r>
              <a:rPr lang="ru-RU" sz="2200" dirty="0">
                <a:latin typeface="+mn-lt"/>
              </a:rPr>
              <a:t>	Как автор относится к человеку? Чем можно объяснить его взгляды?</a:t>
            </a:r>
          </a:p>
        </p:txBody>
      </p:sp>
      <p:sp>
        <p:nvSpPr>
          <p:cNvPr id="3" name="Заголовок 2"/>
          <p:cNvSpPr>
            <a:spLocks noGrp="1"/>
          </p:cNvSpPr>
          <p:nvPr>
            <p:ph type="title"/>
          </p:nvPr>
        </p:nvSpPr>
        <p:spPr/>
        <p:txBody>
          <a:bodyPr>
            <a:normAutofit fontScale="90000"/>
          </a:bodyPr>
          <a:lstStyle/>
          <a:p>
            <a:pPr fontAlgn="auto">
              <a:spcAft>
                <a:spcPts val="0"/>
              </a:spcAft>
              <a:defRPr/>
            </a:pPr>
            <a:r>
              <a:rPr lang="ru-RU" dirty="0"/>
              <a:t>ОПРЕДЕЛЯЕМ ПРОБЛЕМУ</a:t>
            </a:r>
          </a:p>
        </p:txBody>
      </p:sp>
      <p:sp>
        <p:nvSpPr>
          <p:cNvPr id="20" name="Овал 19"/>
          <p:cNvSpPr>
            <a:spLocks noChangeAspect="1"/>
          </p:cNvSpPr>
          <p:nvPr/>
        </p:nvSpPr>
        <p:spPr>
          <a:xfrm>
            <a:off x="827616" y="6012000"/>
            <a:ext cx="288000" cy="288000"/>
          </a:xfrm>
          <a:prstGeom prst="ellipse">
            <a:avLst/>
          </a:prstGeom>
          <a:solidFill>
            <a:schemeClr val="accent1">
              <a:lumMod val="75000"/>
            </a:schemeClr>
          </a:solidFill>
          <a:ln>
            <a:solidFill>
              <a:schemeClr val="tx1">
                <a:lumMod val="50000"/>
              </a:schemeClr>
            </a:solidFill>
          </a:ln>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lIns="10796" tIns="409271" rIns="10794" bIns="409269" spcCol="1270" anchor="ctr"/>
          <a:lstStyle/>
          <a:p>
            <a:pPr algn="ctr" defTabSz="755650" fontAlgn="auto">
              <a:lnSpc>
                <a:spcPct val="90000"/>
              </a:lnSpc>
              <a:spcAft>
                <a:spcPct val="35000"/>
              </a:spcAft>
              <a:defRPr/>
            </a:pPr>
            <a:endParaRPr lang="ru-RU" sz="2300" dirty="0"/>
          </a:p>
        </p:txBody>
      </p:sp>
      <p:pic>
        <p:nvPicPr>
          <p:cNvPr id="16405" name="Picture 11"/>
          <p:cNvPicPr>
            <a:picLocks noChangeAspect="1" noChangeArrowheads="1"/>
          </p:cNvPicPr>
          <p:nvPr/>
        </p:nvPicPr>
        <p:blipFill>
          <a:blip r:embed="rId4">
            <a:clrChange>
              <a:clrFrom>
                <a:srgbClr val="DCE1E2"/>
              </a:clrFrom>
              <a:clrTo>
                <a:srgbClr val="DCE1E2">
                  <a:alpha val="0"/>
                </a:srgbClr>
              </a:clrTo>
            </a:clrChange>
          </a:blip>
          <a:srcRect/>
          <a:stretch>
            <a:fillRect/>
          </a:stretch>
        </p:blipFill>
        <p:spPr bwMode="auto">
          <a:xfrm>
            <a:off x="8528050" y="0"/>
            <a:ext cx="615950" cy="1331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nextCondLst>
                <p:cond evt="onClick" delay="0">
                  <p:tgtEl>
                    <p:spTgt spid="4"/>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nextCondLst>
                <p:cond evt="onClick" delay="0">
                  <p:tgtEl>
                    <p:spTgt spid="7"/>
                  </p:tgtEl>
                </p:cond>
              </p:nextCondLst>
            </p:seq>
            <p:seq concurrent="1" nextAc="seek">
              <p:cTn id="32" restart="whenNotActive" fill="hold" evtFilter="cancelBubble" nodeType="interactiveSeq">
                <p:stCondLst>
                  <p:cond evt="onClick" delay="0">
                    <p:tgtEl>
                      <p:spTgt spid="14"/>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4" grpId="0" animBg="1"/>
      <p:bldP spid="14" grpId="1" animBg="1"/>
      <p:bldP spid="12" grpId="0" animBg="1"/>
      <p:bldP spid="1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ая прямоугольная выноска 18"/>
          <p:cNvSpPr/>
          <p:nvPr/>
        </p:nvSpPr>
        <p:spPr>
          <a:xfrm>
            <a:off x="252000" y="1800000"/>
            <a:ext cx="8640000" cy="3600000"/>
          </a:xfrm>
          <a:prstGeom prst="wedgeRoundRectCallout">
            <a:avLst>
              <a:gd name="adj1" fmla="val -28896"/>
              <a:gd name="adj2" fmla="val -67988"/>
              <a:gd name="adj3" fmla="val 16667"/>
            </a:avLst>
          </a:prstGeom>
          <a:gradFill>
            <a:gsLst>
              <a:gs pos="0">
                <a:schemeClr val="accent4">
                  <a:lumMod val="60000"/>
                  <a:lumOff val="40000"/>
                </a:schemeClr>
              </a:gs>
              <a:gs pos="80000">
                <a:schemeClr val="accent4">
                  <a:lumMod val="40000"/>
                  <a:lumOff val="60000"/>
                </a:schemeClr>
              </a:gs>
              <a:gs pos="100000">
                <a:schemeClr val="accent4">
                  <a:lumMod val="20000"/>
                  <a:lumOff val="80000"/>
                </a:schemeClr>
              </a:gs>
            </a:gsLst>
            <a:lin ang="16200000" scaled="0"/>
          </a:gradFill>
          <a:ln w="12700">
            <a:solidFill>
              <a:schemeClr val="tx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ПОЧЕМУ В ИТАЛИИ В XV ВЕКЕ ТАК СИЛЬНО ИЗМЕНИЛОСЬ ОТНОШЕНИЕ К ЧЕЛОВЕКУ?</a:t>
            </a:r>
          </a:p>
        </p:txBody>
      </p:sp>
      <p:sp>
        <p:nvSpPr>
          <p:cNvPr id="21" name="Скругленный прямоугольник 20"/>
          <p:cNvSpPr/>
          <p:nvPr/>
        </p:nvSpPr>
        <p:spPr>
          <a:xfrm>
            <a:off x="252000" y="1800000"/>
            <a:ext cx="8640000" cy="3600000"/>
          </a:xfrm>
          <a:prstGeom prst="roundRect">
            <a:avLst/>
          </a:prstGeom>
          <a:gradFill>
            <a:gsLst>
              <a:gs pos="0">
                <a:schemeClr val="accent6">
                  <a:lumMod val="40000"/>
                  <a:lumOff val="60000"/>
                </a:schemeClr>
              </a:gs>
              <a:gs pos="50000">
                <a:schemeClr val="accent5">
                  <a:lumMod val="40000"/>
                  <a:lumOff val="60000"/>
                </a:schemeClr>
              </a:gs>
              <a:gs pos="100000">
                <a:schemeClr val="accent6">
                  <a:lumMod val="40000"/>
                  <a:lumOff val="60000"/>
                </a:schemeClr>
              </a:gs>
            </a:gsLst>
            <a:lin ang="5400000" scaled="0"/>
          </a:gradFill>
          <a:ln w="12700">
            <a:solidFill>
              <a:schemeClr val="tx1">
                <a:lumMod val="50000"/>
              </a:schemeClr>
            </a:solidFill>
          </a:ln>
          <a:scene3d>
            <a:camera prst="orthographicFront">
              <a:rot lat="0" lon="0" rev="0"/>
            </a:camera>
            <a:lightRig rig="threePt" dir="t">
              <a:rot lat="0" lon="0" rev="1200000"/>
            </a:lightRig>
          </a:scene3d>
          <a:sp3d>
            <a:bevelT w="63500" h="25400" prst="angle"/>
          </a:sp3d>
        </p:spPr>
        <p:style>
          <a:lnRef idx="0">
            <a:schemeClr val="accent1"/>
          </a:lnRef>
          <a:fillRef idx="1001">
            <a:schemeClr val="lt1"/>
          </a:fillRef>
          <a:effectRef idx="3">
            <a:schemeClr val="accent1"/>
          </a:effectRef>
          <a:fontRef idx="minor">
            <a:schemeClr val="lt1"/>
          </a:fontRef>
        </p:style>
        <p:txBody>
          <a:bodyPr anchor="ctr">
            <a:spAutoFit/>
          </a:bodyPr>
          <a:lstStyle/>
          <a:p>
            <a:pPr algn="ctr" fontAlgn="auto">
              <a:spcBef>
                <a:spcPts val="0"/>
              </a:spcBef>
              <a:spcAft>
                <a:spcPts val="0"/>
              </a:spcAft>
              <a:defRPr/>
            </a:pPr>
            <a:r>
              <a:rPr lang="ru-RU" sz="3200" dirty="0">
                <a:solidFill>
                  <a:schemeClr val="tx1"/>
                </a:solidFill>
              </a:rPr>
              <a:t>ВАША ФОРМУЛИРОВКА ПРОБЛЕМЫ МОЖЕТ НЕ СОВПАДАТЬ С АВТОРСКОЙ. ПОЖАЛУЙСТА, ВЫБЕРИТЕ В КЛАССЕ ТУ ФОРМУЛИРОВКУ, КОТОРАЯ ВАМ НАИБОЛЕЕ ИНТЕРЕСНА! </a:t>
            </a:r>
          </a:p>
        </p:txBody>
      </p:sp>
      <p:sp>
        <p:nvSpPr>
          <p:cNvPr id="3" name="Заголовок 2"/>
          <p:cNvSpPr>
            <a:spLocks noGrp="1"/>
          </p:cNvSpPr>
          <p:nvPr>
            <p:ph type="title"/>
          </p:nvPr>
        </p:nvSpPr>
        <p:spPr/>
        <p:txBody>
          <a:bodyPr>
            <a:normAutofit fontScale="90000"/>
          </a:bodyPr>
          <a:lstStyle/>
          <a:p>
            <a:pPr fontAlgn="auto">
              <a:spcAft>
                <a:spcPts val="0"/>
              </a:spcAft>
              <a:defRPr/>
            </a:pPr>
            <a:r>
              <a:rPr lang="ru-RU" dirty="0"/>
              <a:t>ОПРЕДЕЛЯЕМ ПРОБЛЕМУ</a:t>
            </a:r>
          </a:p>
        </p:txBody>
      </p:sp>
      <p:pic>
        <p:nvPicPr>
          <p:cNvPr id="18438" name="Picture 11"/>
          <p:cNvPicPr>
            <a:picLocks noChangeAspect="1" noChangeArrowheads="1"/>
          </p:cNvPicPr>
          <p:nvPr/>
        </p:nvPicPr>
        <p:blipFill>
          <a:blip r:embed="rId3">
            <a:clrChange>
              <a:clrFrom>
                <a:srgbClr val="DCE1E2"/>
              </a:clrFrom>
              <a:clrTo>
                <a:srgbClr val="DCE1E2">
                  <a:alpha val="0"/>
                </a:srgbClr>
              </a:clrTo>
            </a:clrChange>
          </a:blip>
          <a:srcRect/>
          <a:stretch>
            <a:fillRect/>
          </a:stretch>
        </p:blipFill>
        <p:spPr bwMode="auto">
          <a:xfrm>
            <a:off x="8528050" y="0"/>
            <a:ext cx="615950" cy="1331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Скругленный прямоугольник 21"/>
          <p:cNvSpPr/>
          <p:nvPr/>
        </p:nvSpPr>
        <p:spPr>
          <a:xfrm>
            <a:off x="264669" y="980728"/>
            <a:ext cx="8640000" cy="2553891"/>
          </a:xfrm>
          <a:prstGeom prst="roundRect">
            <a:avLst/>
          </a:prstGeom>
          <a:blipFill>
            <a:blip r:embed="rId3"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spAutoFit/>
          </a:bodyPr>
          <a:lstStyle/>
          <a:p>
            <a:pPr indent="358775"/>
            <a:r>
              <a:rPr lang="ru-RU" sz="2400" b="1">
                <a:solidFill>
                  <a:srgbClr val="0070C0"/>
                </a:solidFill>
                <a:latin typeface="Comic Sans MS" pitchFamily="66" charset="0"/>
              </a:rPr>
              <a:t>Повышенный </a:t>
            </a:r>
            <a:r>
              <a:rPr lang="ru-RU" sz="2400">
                <a:latin typeface="Comic Sans MS" pitchFamily="66" charset="0"/>
              </a:rPr>
              <a:t> </a:t>
            </a:r>
            <a:r>
              <a:rPr lang="ru-RU" sz="2400" b="1">
                <a:solidFill>
                  <a:srgbClr val="0070C0"/>
                </a:solidFill>
                <a:latin typeface="Comic Sans MS" pitchFamily="66" charset="0"/>
              </a:rPr>
              <a:t>уровень.</a:t>
            </a:r>
            <a:r>
              <a:rPr lang="ru-RU" sz="2400" b="1">
                <a:solidFill>
                  <a:srgbClr val="00B0F0"/>
                </a:solidFill>
                <a:latin typeface="Comic Sans MS" pitchFamily="66" charset="0"/>
              </a:rPr>
              <a:t> </a:t>
            </a:r>
            <a:r>
              <a:rPr lang="ru-RU" sz="2400">
                <a:latin typeface="Comic Sans MS" pitchFamily="66" charset="0"/>
              </a:rPr>
              <a:t>Подпиши под рисунками названия античных видов искусства.</a:t>
            </a:r>
            <a:r>
              <a:rPr lang="en-US" sz="2400">
                <a:latin typeface="Comic Sans MS" pitchFamily="66" charset="0"/>
              </a:rPr>
              <a:t> </a:t>
            </a:r>
            <a:r>
              <a:rPr lang="ru-RU" sz="2400">
                <a:latin typeface="Comic Sans MS" pitchFamily="66" charset="0"/>
              </a:rPr>
              <a:t>Зачеркни рисунок того, что было разрушено варварами, и обведи то, что сохранилось.</a:t>
            </a:r>
            <a:r>
              <a:rPr lang="en-US" sz="2400">
                <a:latin typeface="Comic Sans MS" pitchFamily="66" charset="0"/>
              </a:rPr>
              <a:t> </a:t>
            </a:r>
            <a:r>
              <a:rPr lang="ru-RU" sz="2400">
                <a:latin typeface="Comic Sans MS" pitchFamily="66" charset="0"/>
              </a:rPr>
              <a:t>В свободной рамке сделай записи или изобрази символами особенности искусства стран</a:t>
            </a:r>
            <a:r>
              <a:rPr lang="en-US" sz="2400">
                <a:latin typeface="Comic Sans MS" pitchFamily="66" charset="0"/>
              </a:rPr>
              <a:t> </a:t>
            </a:r>
            <a:r>
              <a:rPr lang="ru-RU" sz="2400">
                <a:latin typeface="Comic Sans MS" pitchFamily="66" charset="0"/>
              </a:rPr>
              <a:t>Европы в раннее Средневековье.</a:t>
            </a:r>
          </a:p>
        </p:txBody>
      </p:sp>
      <p:sp>
        <p:nvSpPr>
          <p:cNvPr id="20" name="Заголовок 19"/>
          <p:cNvSpPr>
            <a:spLocks noGrp="1"/>
          </p:cNvSpPr>
          <p:nvPr>
            <p:ph type="title"/>
          </p:nvPr>
        </p:nvSpPr>
        <p:spPr/>
        <p:txBody>
          <a:bodyPr/>
          <a:lstStyle/>
          <a:p>
            <a:pPr fontAlgn="auto">
              <a:spcAft>
                <a:spcPts val="0"/>
              </a:spcAft>
              <a:defRPr/>
            </a:pPr>
            <a:r>
              <a:rPr lang="ru-RU" sz="3600" spc="-150" dirty="0" smtClean="0"/>
              <a:t>ВСПОМИНАЕМ ТО, ЧТО ЗНАЕМ</a:t>
            </a:r>
            <a:endParaRPr lang="ru-RU" sz="3600" dirty="0"/>
          </a:p>
        </p:txBody>
      </p:sp>
      <p:pic>
        <p:nvPicPr>
          <p:cNvPr id="20485" name="Picture 7"/>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682625" cy="1331913"/>
          </a:xfrm>
          <a:prstGeom prst="rect">
            <a:avLst/>
          </a:prstGeom>
          <a:noFill/>
          <a:ln w="9525">
            <a:noFill/>
            <a:miter lim="800000"/>
            <a:headEnd/>
            <a:tailEnd/>
          </a:ln>
        </p:spPr>
      </p:pic>
      <p:pic>
        <p:nvPicPr>
          <p:cNvPr id="1026" name="Picture 2"/>
          <p:cNvPicPr>
            <a:picLocks noChangeAspect="1" noChangeArrowheads="1"/>
          </p:cNvPicPr>
          <p:nvPr/>
        </p:nvPicPr>
        <p:blipFill>
          <a:blip r:embed="rId5" cstate="email"/>
          <a:srcRect/>
          <a:stretch>
            <a:fillRect/>
          </a:stretch>
        </p:blipFill>
        <p:spPr bwMode="auto">
          <a:xfrm>
            <a:off x="5784724" y="3717032"/>
            <a:ext cx="1142843" cy="1620000"/>
          </a:xfrm>
          <a:prstGeom prst="roundRect">
            <a:avLst>
              <a:gd name="adj" fmla="val 16667"/>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7" name="Picture 3"/>
          <p:cNvPicPr>
            <a:picLocks noChangeAspect="1" noChangeArrowheads="1"/>
          </p:cNvPicPr>
          <p:nvPr/>
        </p:nvPicPr>
        <p:blipFill>
          <a:blip r:embed="rId6" cstate="email"/>
          <a:srcRect/>
          <a:stretch>
            <a:fillRect/>
          </a:stretch>
        </p:blipFill>
        <p:spPr bwMode="auto">
          <a:xfrm>
            <a:off x="3903231" y="3717032"/>
            <a:ext cx="1465713" cy="1620000"/>
          </a:xfrm>
          <a:prstGeom prst="roundRect">
            <a:avLst>
              <a:gd name="adj" fmla="val 16667"/>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8" name="Picture 4"/>
          <p:cNvPicPr>
            <a:picLocks noChangeAspect="1" noChangeArrowheads="1"/>
          </p:cNvPicPr>
          <p:nvPr/>
        </p:nvPicPr>
        <p:blipFill>
          <a:blip r:embed="rId7" cstate="email"/>
          <a:srcRect/>
          <a:stretch>
            <a:fillRect/>
          </a:stretch>
        </p:blipFill>
        <p:spPr bwMode="auto">
          <a:xfrm>
            <a:off x="7359615" y="3717032"/>
            <a:ext cx="947154" cy="1620000"/>
          </a:xfrm>
          <a:prstGeom prst="roundRect">
            <a:avLst>
              <a:gd name="adj" fmla="val 16667"/>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9" name="Picture 5"/>
          <p:cNvPicPr>
            <a:picLocks noChangeAspect="1" noChangeArrowheads="1"/>
          </p:cNvPicPr>
          <p:nvPr/>
        </p:nvPicPr>
        <p:blipFill>
          <a:blip r:embed="rId8" cstate="email"/>
          <a:srcRect/>
          <a:stretch>
            <a:fillRect/>
          </a:stretch>
        </p:blipFill>
        <p:spPr bwMode="auto">
          <a:xfrm>
            <a:off x="827584" y="3717032"/>
            <a:ext cx="2715607" cy="1620000"/>
          </a:xfrm>
          <a:prstGeom prst="roundRect">
            <a:avLst>
              <a:gd name="adj" fmla="val 12840"/>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Прямоугольник 11"/>
          <p:cNvSpPr/>
          <p:nvPr/>
        </p:nvSpPr>
        <p:spPr>
          <a:xfrm>
            <a:off x="252413" y="5589588"/>
            <a:ext cx="8640762" cy="1079500"/>
          </a:xfrm>
          <a:prstGeom prst="rect">
            <a:avLst/>
          </a:prstGeom>
          <a:solidFill>
            <a:schemeClr val="accent4">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sz="3600" spc="0" dirty="0"/>
              <a:t>ОТКРЫВАЕМ НОВЫЕ ЗНАНИЯ</a:t>
            </a:r>
            <a:endParaRPr lang="ru-RU" sz="3600" dirty="0"/>
          </a:p>
        </p:txBody>
      </p:sp>
      <p:sp>
        <p:nvSpPr>
          <p:cNvPr id="3" name="Скругленный прямоугольник 2"/>
          <p:cNvSpPr/>
          <p:nvPr/>
        </p:nvSpPr>
        <p:spPr>
          <a:xfrm>
            <a:off x="252000" y="1052736"/>
            <a:ext cx="8639999" cy="1328023"/>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a:spAutoFit/>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1. Возрождение раздробленной страны</a:t>
            </a:r>
          </a:p>
        </p:txBody>
      </p:sp>
      <p:sp>
        <p:nvSpPr>
          <p:cNvPr id="4" name="Скругленный прямоугольник 3"/>
          <p:cNvSpPr/>
          <p:nvPr/>
        </p:nvSpPr>
        <p:spPr>
          <a:xfrm>
            <a:off x="251999" y="3037081"/>
            <a:ext cx="8640000" cy="715089"/>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a:spAutoFit/>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2. Величие человека</a:t>
            </a:r>
          </a:p>
        </p:txBody>
      </p:sp>
      <p:sp>
        <p:nvSpPr>
          <p:cNvPr id="19" name="Скругленный прямоугольник 18"/>
          <p:cNvSpPr/>
          <p:nvPr/>
        </p:nvSpPr>
        <p:spPr>
          <a:xfrm>
            <a:off x="251519" y="4514111"/>
            <a:ext cx="8640480" cy="715089"/>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a:spAutoFit/>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3. Красота жизни</a:t>
            </a:r>
          </a:p>
        </p:txBody>
      </p:sp>
      <p:pic>
        <p:nvPicPr>
          <p:cNvPr id="22533" name="Picture 9"/>
          <p:cNvPicPr>
            <a:picLocks noChangeAspect="1" noChangeArrowheads="1"/>
          </p:cNvPicPr>
          <p:nvPr/>
        </p:nvPicPr>
        <p:blipFill>
          <a:blip r:embed="rId2">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nvGraphicFramePr>
        <p:xfrm>
          <a:off x="252413" y="981075"/>
          <a:ext cx="8640480" cy="5760720"/>
        </p:xfrm>
        <a:graphic>
          <a:graphicData uri="http://schemas.openxmlformats.org/drawingml/2006/table">
            <a:tbl>
              <a:tblPr firstRow="1" bandRow="1">
                <a:tableStyleId>{5940675A-B579-460E-94D1-54222C63F5DA}</a:tableStyleId>
              </a:tblPr>
              <a:tblGrid>
                <a:gridCol w="7892489"/>
                <a:gridCol w="747991"/>
              </a:tblGrid>
              <a:tr h="370840">
                <a:tc>
                  <a:txBody>
                    <a:bodyPr/>
                    <a:lstStyle/>
                    <a:p>
                      <a:r>
                        <a:rPr lang="ru-RU" sz="2600" b="0" i="0" u="none" strike="noStrike" kern="1200" baseline="0" dirty="0" smtClean="0">
                          <a:solidFill>
                            <a:schemeClr val="lt1"/>
                          </a:solidFill>
                          <a:latin typeface="+mn-lt"/>
                          <a:ea typeface="+mn-ea"/>
                          <a:cs typeface="+mn-cs"/>
                        </a:rPr>
                        <a:t>Централизованное государство</a:t>
                      </a:r>
                    </a:p>
                  </a:txBody>
                  <a:tcPr>
                    <a:solidFill>
                      <a:schemeClr val="accent4">
                        <a:lumMod val="20000"/>
                        <a:lumOff val="80000"/>
                      </a:schemeClr>
                    </a:solidFill>
                  </a:tcPr>
                </a:tc>
                <a:tc>
                  <a:txBody>
                    <a:bodyPr/>
                    <a:lstStyle/>
                    <a:p>
                      <a:endParaRPr lang="ru-RU" sz="2600" dirty="0"/>
                    </a:p>
                  </a:txBody>
                  <a:tcPr>
                    <a:solidFill>
                      <a:schemeClr val="accent4">
                        <a:lumMod val="20000"/>
                        <a:lumOff val="8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600" dirty="0" smtClean="0"/>
                        <a:t>Раздробленная страна</a:t>
                      </a:r>
                      <a:endParaRPr lang="ru-RU" sz="2600" dirty="0"/>
                    </a:p>
                  </a:txBody>
                  <a:tcPr>
                    <a:solidFill>
                      <a:schemeClr val="accent4">
                        <a:lumMod val="20000"/>
                        <a:lumOff val="80000"/>
                      </a:schemeClr>
                    </a:solidFill>
                  </a:tcPr>
                </a:tc>
                <a:tc>
                  <a:txBody>
                    <a:bodyPr/>
                    <a:lstStyle/>
                    <a:p>
                      <a:endParaRPr lang="ru-RU" sz="2600"/>
                    </a:p>
                  </a:txBody>
                  <a:tcPr>
                    <a:solidFill>
                      <a:schemeClr val="accent4">
                        <a:lumMod val="20000"/>
                        <a:lumOff val="8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600" dirty="0" smtClean="0"/>
                        <a:t>Расцвет </a:t>
                      </a:r>
                      <a:r>
                        <a:rPr lang="ru-RU" sz="2600" dirty="0" err="1" smtClean="0"/>
                        <a:t>торгово</a:t>
                      </a:r>
                      <a:r>
                        <a:rPr lang="en-US" sz="2600" dirty="0" smtClean="0"/>
                        <a:t>-</a:t>
                      </a:r>
                      <a:r>
                        <a:rPr lang="ru-RU" sz="2600" dirty="0" smtClean="0"/>
                        <a:t>ремесленных городов</a:t>
                      </a:r>
                      <a:endParaRPr lang="ru-RU" sz="2600" dirty="0"/>
                    </a:p>
                  </a:txBody>
                  <a:tcPr>
                    <a:solidFill>
                      <a:schemeClr val="accent4">
                        <a:lumMod val="20000"/>
                        <a:lumOff val="80000"/>
                      </a:schemeClr>
                    </a:solidFill>
                  </a:tcPr>
                </a:tc>
                <a:tc>
                  <a:txBody>
                    <a:bodyPr/>
                    <a:lstStyle/>
                    <a:p>
                      <a:endParaRPr lang="ru-RU" sz="2600"/>
                    </a:p>
                  </a:txBody>
                  <a:tcPr>
                    <a:solidFill>
                      <a:schemeClr val="accent4">
                        <a:lumMod val="20000"/>
                        <a:lumOff val="8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600" dirty="0" smtClean="0"/>
                        <a:t>Упадок торговли</a:t>
                      </a:r>
                      <a:endParaRPr lang="ru-RU" sz="2600" dirty="0"/>
                    </a:p>
                  </a:txBody>
                  <a:tcPr>
                    <a:solidFill>
                      <a:schemeClr val="accent4">
                        <a:lumMod val="20000"/>
                        <a:lumOff val="80000"/>
                      </a:schemeClr>
                    </a:solidFill>
                  </a:tcPr>
                </a:tc>
                <a:tc>
                  <a:txBody>
                    <a:bodyPr/>
                    <a:lstStyle/>
                    <a:p>
                      <a:endParaRPr lang="ru-RU" sz="2600"/>
                    </a:p>
                  </a:txBody>
                  <a:tcPr>
                    <a:solidFill>
                      <a:schemeClr val="accent4">
                        <a:lumMod val="20000"/>
                        <a:lumOff val="8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600" dirty="0" smtClean="0"/>
                        <a:t>Феодальные войны</a:t>
                      </a:r>
                      <a:endParaRPr lang="ru-RU" sz="2600" dirty="0"/>
                    </a:p>
                  </a:txBody>
                  <a:tcPr>
                    <a:solidFill>
                      <a:schemeClr val="accent4">
                        <a:lumMod val="20000"/>
                        <a:lumOff val="80000"/>
                      </a:schemeClr>
                    </a:solidFill>
                  </a:tcPr>
                </a:tc>
                <a:tc>
                  <a:txBody>
                    <a:bodyPr/>
                    <a:lstStyle/>
                    <a:p>
                      <a:endParaRPr lang="ru-RU" sz="2600"/>
                    </a:p>
                  </a:txBody>
                  <a:tcPr>
                    <a:solidFill>
                      <a:schemeClr val="accent4">
                        <a:lumMod val="20000"/>
                        <a:lumOff val="8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600" dirty="0" smtClean="0"/>
                        <a:t>Часть городов</a:t>
                      </a:r>
                      <a:r>
                        <a:rPr lang="en-US" sz="2600" dirty="0" smtClean="0"/>
                        <a:t>-</a:t>
                      </a:r>
                      <a:r>
                        <a:rPr lang="ru-RU" sz="2600" dirty="0" smtClean="0"/>
                        <a:t>государств – республики</a:t>
                      </a:r>
                      <a:endParaRPr lang="ru-RU" sz="2600" dirty="0"/>
                    </a:p>
                  </a:txBody>
                  <a:tcPr>
                    <a:solidFill>
                      <a:schemeClr val="accent4">
                        <a:lumMod val="20000"/>
                        <a:lumOff val="80000"/>
                      </a:schemeClr>
                    </a:solidFill>
                  </a:tcPr>
                </a:tc>
                <a:tc>
                  <a:txBody>
                    <a:bodyPr/>
                    <a:lstStyle/>
                    <a:p>
                      <a:endParaRPr lang="ru-RU" sz="2600"/>
                    </a:p>
                  </a:txBody>
                  <a:tcPr>
                    <a:solidFill>
                      <a:schemeClr val="accent4">
                        <a:lumMod val="20000"/>
                        <a:lumOff val="8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600" dirty="0" smtClean="0"/>
                        <a:t>Полисная система</a:t>
                      </a:r>
                      <a:endParaRPr lang="ru-RU" sz="2600" dirty="0"/>
                    </a:p>
                  </a:txBody>
                  <a:tcPr>
                    <a:solidFill>
                      <a:schemeClr val="accent4">
                        <a:lumMod val="20000"/>
                        <a:lumOff val="80000"/>
                      </a:schemeClr>
                    </a:solidFill>
                  </a:tcPr>
                </a:tc>
                <a:tc>
                  <a:txBody>
                    <a:bodyPr/>
                    <a:lstStyle/>
                    <a:p>
                      <a:endParaRPr lang="ru-RU" sz="2600"/>
                    </a:p>
                  </a:txBody>
                  <a:tcPr>
                    <a:solidFill>
                      <a:schemeClr val="accent4">
                        <a:lumMod val="20000"/>
                        <a:lumOff val="8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600" dirty="0" smtClean="0"/>
                        <a:t>Власть отдельных богатейших семей</a:t>
                      </a:r>
                      <a:endParaRPr lang="ru-RU" sz="2600" dirty="0"/>
                    </a:p>
                  </a:txBody>
                  <a:tcPr>
                    <a:solidFill>
                      <a:schemeClr val="accent4">
                        <a:lumMod val="20000"/>
                        <a:lumOff val="80000"/>
                      </a:schemeClr>
                    </a:solidFill>
                  </a:tcPr>
                </a:tc>
                <a:tc>
                  <a:txBody>
                    <a:bodyPr/>
                    <a:lstStyle/>
                    <a:p>
                      <a:endParaRPr lang="ru-RU" sz="2600" dirty="0"/>
                    </a:p>
                  </a:txBody>
                  <a:tcPr>
                    <a:solidFill>
                      <a:schemeClr val="accent4">
                        <a:lumMod val="20000"/>
                        <a:lumOff val="8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600" dirty="0" smtClean="0"/>
                        <a:t>Сильная власть короля</a:t>
                      </a:r>
                      <a:endParaRPr lang="ru-RU" sz="2600" dirty="0"/>
                    </a:p>
                  </a:txBody>
                  <a:tcPr>
                    <a:solidFill>
                      <a:schemeClr val="accent4">
                        <a:lumMod val="20000"/>
                        <a:lumOff val="80000"/>
                      </a:schemeClr>
                    </a:solidFill>
                  </a:tcPr>
                </a:tc>
                <a:tc>
                  <a:txBody>
                    <a:bodyPr/>
                    <a:lstStyle/>
                    <a:p>
                      <a:endParaRPr lang="ru-RU" sz="2600" dirty="0"/>
                    </a:p>
                  </a:txBody>
                  <a:tcPr>
                    <a:solidFill>
                      <a:schemeClr val="accent4">
                        <a:lumMod val="20000"/>
                        <a:lumOff val="8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600" dirty="0" smtClean="0"/>
                        <a:t>Простой ремесленник мог достичь признания и богатства благодаря своим талантам</a:t>
                      </a:r>
                      <a:endParaRPr lang="ru-RU" sz="2600" dirty="0"/>
                    </a:p>
                  </a:txBody>
                  <a:tcPr>
                    <a:solidFill>
                      <a:schemeClr val="accent4">
                        <a:lumMod val="20000"/>
                        <a:lumOff val="80000"/>
                      </a:schemeClr>
                    </a:solidFill>
                  </a:tcPr>
                </a:tc>
                <a:tc>
                  <a:txBody>
                    <a:bodyPr/>
                    <a:lstStyle/>
                    <a:p>
                      <a:endParaRPr lang="ru-RU" sz="2600" dirty="0"/>
                    </a:p>
                  </a:txBody>
                  <a:tcPr>
                    <a:solidFill>
                      <a:schemeClr val="accent4">
                        <a:lumMod val="20000"/>
                        <a:lumOff val="8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2600" dirty="0"/>
                    </a:p>
                  </a:txBody>
                  <a:tcPr>
                    <a:solidFill>
                      <a:schemeClr val="accent4">
                        <a:lumMod val="20000"/>
                        <a:lumOff val="80000"/>
                      </a:schemeClr>
                    </a:solidFill>
                  </a:tcPr>
                </a:tc>
                <a:tc>
                  <a:txBody>
                    <a:bodyPr/>
                    <a:lstStyle/>
                    <a:p>
                      <a:endParaRPr lang="ru-RU" sz="2600" dirty="0"/>
                    </a:p>
                  </a:txBody>
                  <a:tcPr>
                    <a:solidFill>
                      <a:schemeClr val="accent4">
                        <a:lumMod val="20000"/>
                        <a:lumOff val="80000"/>
                      </a:schemeClr>
                    </a:solidFill>
                  </a:tcPr>
                </a:tc>
              </a:tr>
            </a:tbl>
          </a:graphicData>
        </a:graphic>
      </p:graphicFrame>
      <p:sp>
        <p:nvSpPr>
          <p:cNvPr id="9" name="Скругленный прямоугольник 8"/>
          <p:cNvSpPr/>
          <p:nvPr/>
        </p:nvSpPr>
        <p:spPr>
          <a:xfrm>
            <a:off x="264669" y="2204864"/>
            <a:ext cx="8627811" cy="2377142"/>
          </a:xfrm>
          <a:prstGeom prst="roundRect">
            <a:avLst>
              <a:gd name="adj" fmla="val 10887"/>
            </a:avLst>
          </a:prstGeom>
          <a:blipFill>
            <a:blip r:embed="rId3"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7188"/>
            <a:r>
              <a:rPr lang="ru-RU" sz="2800" b="1">
                <a:solidFill>
                  <a:srgbClr val="0070C0"/>
                </a:solidFill>
                <a:latin typeface="Comic Sans MS" pitchFamily="66" charset="0"/>
              </a:rPr>
              <a:t>Повышенный</a:t>
            </a:r>
            <a:r>
              <a:rPr lang="en-US" sz="2800" b="1">
                <a:solidFill>
                  <a:srgbClr val="0070C0"/>
                </a:solidFill>
                <a:latin typeface="Comic Sans MS" pitchFamily="66" charset="0"/>
              </a:rPr>
              <a:t> </a:t>
            </a:r>
            <a:r>
              <a:rPr lang="ru-RU" sz="2800" b="1">
                <a:solidFill>
                  <a:srgbClr val="0070C0"/>
                </a:solidFill>
                <a:latin typeface="Comic Sans MS" pitchFamily="66" charset="0"/>
              </a:rPr>
              <a:t>уровень.</a:t>
            </a:r>
            <a:r>
              <a:rPr lang="ru-RU" sz="2800">
                <a:solidFill>
                  <a:srgbClr val="0070C0"/>
                </a:solidFill>
                <a:latin typeface="Comic Sans MS" pitchFamily="66" charset="0"/>
              </a:rPr>
              <a:t> </a:t>
            </a:r>
            <a:r>
              <a:rPr lang="ru-RU" sz="2800">
                <a:latin typeface="Comic Sans MS" pitchFamily="66" charset="0"/>
              </a:rPr>
              <a:t>Выбери</a:t>
            </a:r>
            <a:r>
              <a:rPr lang="en-US" sz="2800">
                <a:latin typeface="Comic Sans MS" pitchFamily="66" charset="0"/>
              </a:rPr>
              <a:t> </a:t>
            </a:r>
            <a:r>
              <a:rPr lang="ru-RU" sz="2800">
                <a:latin typeface="Comic Sans MS" pitchFamily="66" charset="0"/>
              </a:rPr>
              <a:t> из предложенного</a:t>
            </a:r>
            <a:r>
              <a:rPr lang="en-US" sz="2800">
                <a:latin typeface="Comic Sans MS" pitchFamily="66" charset="0"/>
              </a:rPr>
              <a:t> </a:t>
            </a:r>
            <a:r>
              <a:rPr lang="ru-RU" sz="2800">
                <a:latin typeface="Comic Sans MS" pitchFamily="66" charset="0"/>
              </a:rPr>
              <a:t>списка признаки, соответствующие положению Италии в XI–XV веках, отметь их знаком</a:t>
            </a:r>
            <a:r>
              <a:rPr lang="en-US" sz="2800">
                <a:latin typeface="Comic Sans MS" pitchFamily="66" charset="0"/>
              </a:rPr>
              <a:t> </a:t>
            </a:r>
            <a:r>
              <a:rPr lang="ru-RU" sz="2800">
                <a:latin typeface="Comic Sans MS" pitchFamily="66" charset="0"/>
              </a:rPr>
              <a:t>«+». Дополни данный список ещё одним признаком.</a:t>
            </a:r>
          </a:p>
        </p:txBody>
      </p:sp>
      <p:pic>
        <p:nvPicPr>
          <p:cNvPr id="23594"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6" name="Заголовок 5"/>
          <p:cNvSpPr>
            <a:spLocks noGrp="1"/>
          </p:cNvSpPr>
          <p:nvPr>
            <p:ph type="title"/>
          </p:nvPr>
        </p:nvSpPr>
        <p:spPr/>
        <p:txBody>
          <a:bodyPr/>
          <a:lstStyle/>
          <a:p>
            <a:pPr fontAlgn="auto">
              <a:spcAft>
                <a:spcPts val="0"/>
              </a:spcAft>
              <a:defRPr/>
            </a:pPr>
            <a:r>
              <a:rPr lang="ru-RU" sz="2800" dirty="0" smtClean="0"/>
              <a:t>ВОЗРОЖДЕНИЕ РАЗДРОБЛЕННОЙ СТРАНЫ</a:t>
            </a:r>
            <a:endParaRPr lang="ru-R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252000" y="980728"/>
            <a:ext cx="8640000" cy="1009471"/>
          </a:xfrm>
          <a:prstGeom prst="roundRect">
            <a:avLst>
              <a:gd name="adj" fmla="val 10887"/>
            </a:avLst>
          </a:prstGeom>
          <a:blipFill>
            <a:blip r:embed="rId3"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7188"/>
            <a:r>
              <a:rPr lang="ru-RU" sz="2800" b="1">
                <a:solidFill>
                  <a:srgbClr val="0070C0"/>
                </a:solidFill>
                <a:latin typeface="Comic Sans MS" pitchFamily="66" charset="0"/>
              </a:rPr>
              <a:t>Повышенный</a:t>
            </a:r>
            <a:r>
              <a:rPr lang="en-US" sz="2800" b="1">
                <a:solidFill>
                  <a:srgbClr val="0070C0"/>
                </a:solidFill>
                <a:latin typeface="Comic Sans MS" pitchFamily="66" charset="0"/>
              </a:rPr>
              <a:t> </a:t>
            </a:r>
            <a:r>
              <a:rPr lang="ru-RU" sz="2800" b="1">
                <a:solidFill>
                  <a:srgbClr val="0070C0"/>
                </a:solidFill>
                <a:latin typeface="Comic Sans MS" pitchFamily="66" charset="0"/>
              </a:rPr>
              <a:t>уровень.</a:t>
            </a:r>
            <a:r>
              <a:rPr lang="ru-RU" sz="2800">
                <a:solidFill>
                  <a:srgbClr val="0070C0"/>
                </a:solidFill>
                <a:latin typeface="Comic Sans MS" pitchFamily="66" charset="0"/>
              </a:rPr>
              <a:t> </a:t>
            </a:r>
            <a:r>
              <a:rPr lang="ru-RU" sz="2800">
                <a:latin typeface="Comic Sans MS" pitchFamily="66" charset="0"/>
              </a:rPr>
              <a:t>Объясни, почему Возрождение началось в городах.</a:t>
            </a:r>
          </a:p>
        </p:txBody>
      </p:sp>
      <p:pic>
        <p:nvPicPr>
          <p:cNvPr id="25604"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6" name="Заголовок 5"/>
          <p:cNvSpPr>
            <a:spLocks noGrp="1"/>
          </p:cNvSpPr>
          <p:nvPr>
            <p:ph type="title"/>
          </p:nvPr>
        </p:nvSpPr>
        <p:spPr/>
        <p:txBody>
          <a:bodyPr/>
          <a:lstStyle/>
          <a:p>
            <a:pPr fontAlgn="auto">
              <a:spcAft>
                <a:spcPts val="0"/>
              </a:spcAft>
              <a:defRPr/>
            </a:pPr>
            <a:r>
              <a:rPr lang="ru-RU" sz="2800" dirty="0" smtClean="0"/>
              <a:t>ВОЗРОЖДЕНИЕ РАЗДРОБЛЕННОЙ СТРАНЫ</a:t>
            </a:r>
            <a:endParaRPr lang="ru-RU" sz="2800" dirty="0"/>
          </a:p>
        </p:txBody>
      </p:sp>
      <p:sp>
        <p:nvSpPr>
          <p:cNvPr id="10" name="TextBox 9"/>
          <p:cNvSpPr txBox="1"/>
          <p:nvPr/>
        </p:nvSpPr>
        <p:spPr>
          <a:xfrm>
            <a:off x="4105275" y="2144713"/>
            <a:ext cx="4751388" cy="4524375"/>
          </a:xfrm>
          <a:prstGeom prst="rect">
            <a:avLst/>
          </a:prstGeom>
          <a:solidFill>
            <a:schemeClr val="accent4">
              <a:lumMod val="20000"/>
              <a:lumOff val="80000"/>
            </a:schemeClr>
          </a:solidFill>
          <a:ln>
            <a:solidFill>
              <a:schemeClr val="accent1"/>
            </a:solidFill>
          </a:ln>
        </p:spPr>
        <p:txBody>
          <a:bodyPr>
            <a:spAutoFit/>
          </a:bodyPr>
          <a:lstStyle/>
          <a:p>
            <a:pPr fontAlgn="auto">
              <a:spcBef>
                <a:spcPts val="0"/>
              </a:spcBef>
              <a:spcAft>
                <a:spcPts val="0"/>
              </a:spcAft>
              <a:defRPr/>
            </a:pPr>
            <a:r>
              <a:rPr lang="ru-RU" sz="3600" dirty="0">
                <a:latin typeface="+mn-lt"/>
              </a:rPr>
              <a:t>1._____________________________</a:t>
            </a:r>
            <a:endParaRPr lang="en-US" sz="3600" dirty="0">
              <a:latin typeface="+mn-lt"/>
            </a:endParaRPr>
          </a:p>
          <a:p>
            <a:pPr fontAlgn="auto">
              <a:spcBef>
                <a:spcPts val="0"/>
              </a:spcBef>
              <a:spcAft>
                <a:spcPts val="0"/>
              </a:spcAft>
              <a:defRPr/>
            </a:pPr>
            <a:r>
              <a:rPr lang="ru-RU" sz="3600" dirty="0">
                <a:latin typeface="+mn-lt"/>
              </a:rPr>
              <a:t>2._____________________________</a:t>
            </a:r>
          </a:p>
          <a:p>
            <a:pPr fontAlgn="auto">
              <a:spcBef>
                <a:spcPts val="0"/>
              </a:spcBef>
              <a:spcAft>
                <a:spcPts val="0"/>
              </a:spcAft>
              <a:defRPr/>
            </a:pPr>
            <a:r>
              <a:rPr lang="ru-RU" sz="3600" dirty="0">
                <a:latin typeface="+mn-lt"/>
              </a:rPr>
              <a:t>3._____________________________</a:t>
            </a:r>
          </a:p>
          <a:p>
            <a:pPr fontAlgn="auto">
              <a:spcBef>
                <a:spcPts val="0"/>
              </a:spcBef>
              <a:spcAft>
                <a:spcPts val="0"/>
              </a:spcAft>
              <a:defRPr/>
            </a:pPr>
            <a:r>
              <a:rPr lang="ru-RU" sz="3600" dirty="0">
                <a:latin typeface="+mn-lt"/>
              </a:rPr>
              <a:t>…._____________________________</a:t>
            </a:r>
          </a:p>
        </p:txBody>
      </p:sp>
      <p:pic>
        <p:nvPicPr>
          <p:cNvPr id="25607" name="Picture 2"/>
          <p:cNvPicPr>
            <a:picLocks noChangeAspect="1" noChangeArrowheads="1"/>
          </p:cNvPicPr>
          <p:nvPr/>
        </p:nvPicPr>
        <p:blipFill>
          <a:blip r:embed="rId5"/>
          <a:srcRect/>
          <a:stretch>
            <a:fillRect/>
          </a:stretch>
        </p:blipFill>
        <p:spPr bwMode="auto">
          <a:xfrm>
            <a:off x="252413" y="2087563"/>
            <a:ext cx="3689350" cy="4679950"/>
          </a:xfrm>
          <a:prstGeom prst="rect">
            <a:avLst/>
          </a:prstGeom>
          <a:noFill/>
          <a:ln w="9525">
            <a:solidFill>
              <a:schemeClr val="bg1"/>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Таблица 12"/>
          <p:cNvGraphicFramePr>
            <a:graphicFrameLocks noGrp="1"/>
          </p:cNvGraphicFramePr>
          <p:nvPr>
            <p:extLst>
              <p:ext uri="{D42A27DB-BD31-4B8C-83A1-F6EECF244321}">
                <p14:modId xmlns:p14="http://schemas.microsoft.com/office/powerpoint/2010/main" val="3904603572"/>
              </p:ext>
            </p:extLst>
          </p:nvPr>
        </p:nvGraphicFramePr>
        <p:xfrm>
          <a:off x="251998" y="947112"/>
          <a:ext cx="8640480" cy="5608320"/>
        </p:xfrm>
        <a:graphic>
          <a:graphicData uri="http://schemas.openxmlformats.org/drawingml/2006/table">
            <a:tbl>
              <a:tblPr firstRow="1" bandRow="1">
                <a:tableStyleId>{5C22544A-7EE6-4342-B048-85BDC9FD1C3A}</a:tableStyleId>
              </a:tblPr>
              <a:tblGrid>
                <a:gridCol w="719602"/>
                <a:gridCol w="864096"/>
                <a:gridCol w="5472608"/>
                <a:gridCol w="864096"/>
                <a:gridCol w="720078"/>
              </a:tblGrid>
              <a:tr h="370840">
                <a:tc rowSpan="9">
                  <a:txBody>
                    <a:bodyPr/>
                    <a:lstStyle/>
                    <a:p>
                      <a:pPr algn="ctr"/>
                      <a:r>
                        <a:rPr lang="ru-RU" sz="3200" b="0" kern="1200" dirty="0" smtClean="0">
                          <a:solidFill>
                            <a:schemeClr val="lt1"/>
                          </a:solidFill>
                          <a:latin typeface="+mj-lt"/>
                          <a:ea typeface="+mn-ea"/>
                          <a:cs typeface="+mn-cs"/>
                        </a:rPr>
                        <a:t>Аскетизм Средневековья </a:t>
                      </a:r>
                      <a:endParaRPr lang="ru-RU" sz="3200" b="0" kern="1200" dirty="0">
                        <a:solidFill>
                          <a:schemeClr val="lt1"/>
                        </a:solidFill>
                        <a:latin typeface="+mj-lt"/>
                        <a:ea typeface="+mn-ea"/>
                        <a:cs typeface="+mn-cs"/>
                      </a:endParaRPr>
                    </a:p>
                  </a:txBody>
                  <a:tcPr vert="vert270" anchor="ctr">
                    <a:solidFill>
                      <a:schemeClr val="accent4">
                        <a:lumMod val="20000"/>
                        <a:lumOff val="80000"/>
                      </a:schemeClr>
                    </a:solidFill>
                  </a:tcPr>
                </a:tc>
                <a:tc>
                  <a:txBody>
                    <a:bodyPr/>
                    <a:lstStyle/>
                    <a:p>
                      <a:endParaRPr lang="ru-RU" sz="2800" dirty="0"/>
                    </a:p>
                  </a:txBody>
                  <a:tcPr>
                    <a:solidFill>
                      <a:schemeClr val="accent5">
                        <a:lumMod val="20000"/>
                        <a:lumOff val="80000"/>
                      </a:schemeClr>
                    </a:solidFill>
                  </a:tcPr>
                </a:tc>
                <a:tc>
                  <a:txBody>
                    <a:bodyPr/>
                    <a:lstStyle/>
                    <a:p>
                      <a:pPr algn="ctr"/>
                      <a:r>
                        <a:rPr lang="ru-RU" sz="2800" dirty="0" smtClean="0"/>
                        <a:t>Признаки</a:t>
                      </a:r>
                      <a:endParaRPr lang="ru-RU" sz="2800" dirty="0"/>
                    </a:p>
                  </a:txBody>
                  <a:tcPr>
                    <a:solidFill>
                      <a:schemeClr val="accent5">
                        <a:lumMod val="20000"/>
                        <a:lumOff val="80000"/>
                      </a:schemeClr>
                    </a:solidFill>
                  </a:tcPr>
                </a:tc>
                <a:tc>
                  <a:txBody>
                    <a:bodyPr/>
                    <a:lstStyle/>
                    <a:p>
                      <a:endParaRPr lang="ru-RU" sz="2800" dirty="0"/>
                    </a:p>
                  </a:txBody>
                  <a:tcPr>
                    <a:solidFill>
                      <a:schemeClr val="accent5">
                        <a:lumMod val="20000"/>
                        <a:lumOff val="80000"/>
                      </a:schemeClr>
                    </a:solidFill>
                  </a:tcPr>
                </a:tc>
                <a:tc rowSpan="9">
                  <a:txBody>
                    <a:bodyPr/>
                    <a:lstStyle/>
                    <a:p>
                      <a:pPr algn="ctr"/>
                      <a:r>
                        <a:rPr lang="ru-RU" sz="3200" b="0" dirty="0" smtClean="0">
                          <a:latin typeface="+mj-lt"/>
                        </a:rPr>
                        <a:t>Гуманизм Возрождения</a:t>
                      </a:r>
                      <a:endParaRPr lang="ru-RU" sz="3200" b="0" dirty="0">
                        <a:latin typeface="+mj-lt"/>
                      </a:endParaRPr>
                    </a:p>
                  </a:txBody>
                  <a:tcPr vert="vert270" anchor="ctr">
                    <a:solidFill>
                      <a:schemeClr val="accent4">
                        <a:lumMod val="20000"/>
                        <a:lumOff val="80000"/>
                      </a:schemeClr>
                    </a:solidFill>
                  </a:tcPr>
                </a:tc>
              </a:tr>
              <a:tr h="370840">
                <a:tc vMerge="1">
                  <a:txBody>
                    <a:bodyPr/>
                    <a:lstStyle/>
                    <a:p>
                      <a:endParaRPr lang="ru-RU" dirty="0"/>
                    </a:p>
                  </a:txBody>
                  <a:tcPr>
                    <a:solidFill>
                      <a:schemeClr val="accent4">
                        <a:lumMod val="20000"/>
                        <a:lumOff val="80000"/>
                      </a:schemeClr>
                    </a:solidFill>
                  </a:tcPr>
                </a:tc>
                <a:tc rowSpan="8">
                  <a:txBody>
                    <a:bodyPr/>
                    <a:lstStyle/>
                    <a:p>
                      <a:endParaRPr lang="ru-RU" sz="2800" dirty="0"/>
                    </a:p>
                  </a:txBody>
                  <a:tcPr>
                    <a:solidFill>
                      <a:schemeClr val="accent4">
                        <a:lumMod val="20000"/>
                        <a:lumOff val="80000"/>
                      </a:schemeClr>
                    </a:solidFill>
                  </a:tcPr>
                </a:tc>
                <a:tc>
                  <a:txBody>
                    <a:bodyPr/>
                    <a:lstStyle/>
                    <a:p>
                      <a:r>
                        <a:rPr lang="ru-RU" sz="2200" dirty="0" smtClean="0"/>
                        <a:t>Освобождение от потребностей «грешного» тела</a:t>
                      </a:r>
                      <a:r>
                        <a:rPr lang="en-US" sz="2200" dirty="0" smtClean="0"/>
                        <a:t> </a:t>
                      </a:r>
                      <a:r>
                        <a:rPr lang="ru-RU" sz="2200" dirty="0" smtClean="0"/>
                        <a:t>для спасения души</a:t>
                      </a:r>
                      <a:endParaRPr lang="ru-RU" sz="2200" dirty="0"/>
                    </a:p>
                  </a:txBody>
                  <a:tcPr>
                    <a:solidFill>
                      <a:schemeClr val="accent4">
                        <a:lumMod val="20000"/>
                        <a:lumOff val="80000"/>
                      </a:schemeClr>
                    </a:solidFill>
                  </a:tcPr>
                </a:tc>
                <a:tc rowSpan="8">
                  <a:txBody>
                    <a:bodyPr/>
                    <a:lstStyle/>
                    <a:p>
                      <a:endParaRPr lang="ru-RU" sz="2800"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r>
              <a:tr h="370840">
                <a:tc vMerge="1">
                  <a:txBody>
                    <a:bodyPr/>
                    <a:lstStyle/>
                    <a:p>
                      <a:endParaRPr lang="ru-RU"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c>
                  <a:txBody>
                    <a:bodyPr/>
                    <a:lstStyle/>
                    <a:p>
                      <a:r>
                        <a:rPr lang="ru-RU" sz="2200" dirty="0" smtClean="0"/>
                        <a:t>Возникновение в свободных и богатых итальянских</a:t>
                      </a:r>
                      <a:r>
                        <a:rPr lang="en-US" sz="2200" dirty="0" smtClean="0"/>
                        <a:t> </a:t>
                      </a:r>
                      <a:r>
                        <a:rPr lang="ru-RU" sz="2200" smtClean="0"/>
                        <a:t>городах</a:t>
                      </a:r>
                      <a:endParaRPr lang="ru-RU" sz="2200"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r>
              <a:tr h="370840">
                <a:tc vMerge="1">
                  <a:txBody>
                    <a:bodyPr/>
                    <a:lstStyle/>
                    <a:p>
                      <a:endParaRPr lang="ru-RU"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c>
                  <a:txBody>
                    <a:bodyPr/>
                    <a:lstStyle/>
                    <a:p>
                      <a:r>
                        <a:rPr lang="ru-RU" sz="2200" dirty="0" smtClean="0"/>
                        <a:t>Проповедь о низменной греховности людей</a:t>
                      </a:r>
                      <a:endParaRPr lang="ru-RU" sz="2200"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r>
              <a:tr h="370840">
                <a:tc vMerge="1">
                  <a:txBody>
                    <a:bodyPr/>
                    <a:lstStyle/>
                    <a:p>
                      <a:endParaRPr lang="ru-RU"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c>
                  <a:txBody>
                    <a:bodyPr/>
                    <a:lstStyle/>
                    <a:p>
                      <a:r>
                        <a:rPr lang="ru-RU" sz="2200" dirty="0" smtClean="0"/>
                        <a:t>Вера в безграничные возможности человека</a:t>
                      </a:r>
                      <a:endParaRPr lang="ru-RU" sz="2200"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r>
              <a:tr h="370840">
                <a:tc vMerge="1">
                  <a:txBody>
                    <a:bodyPr/>
                    <a:lstStyle/>
                    <a:p>
                      <a:endParaRPr lang="ru-RU"/>
                    </a:p>
                  </a:txBody>
                  <a:tcPr/>
                </a:tc>
                <a:tc vMerge="1">
                  <a:txBody>
                    <a:bodyPr/>
                    <a:lstStyle/>
                    <a:p>
                      <a:endParaRPr lang="ru-RU"/>
                    </a:p>
                  </a:txBody>
                  <a:tcPr/>
                </a:tc>
                <a:tc>
                  <a:txBody>
                    <a:bodyPr/>
                    <a:lstStyle/>
                    <a:p>
                      <a:r>
                        <a:rPr lang="ru-RU" sz="2200" dirty="0" smtClean="0"/>
                        <a:t>Добровольное ограничение человеком своих потребностей</a:t>
                      </a:r>
                      <a:endParaRPr lang="ru-RU" sz="2200" dirty="0"/>
                    </a:p>
                  </a:txBody>
                  <a:tcPr>
                    <a:solidFill>
                      <a:schemeClr val="accent4">
                        <a:lumMod val="20000"/>
                        <a:lumOff val="80000"/>
                      </a:schemeClr>
                    </a:solidFill>
                  </a:tcPr>
                </a:tc>
                <a:tc vMerge="1">
                  <a:txBody>
                    <a:bodyPr/>
                    <a:lstStyle/>
                    <a:p>
                      <a:endParaRPr lang="ru-RU"/>
                    </a:p>
                  </a:txBody>
                  <a:tcPr/>
                </a:tc>
                <a:tc vMerge="1">
                  <a:txBody>
                    <a:bodyPr/>
                    <a:lstStyle/>
                    <a:p>
                      <a:endParaRPr lang="ru-RU"/>
                    </a:p>
                  </a:txBody>
                  <a:tcPr/>
                </a:tc>
              </a:tr>
              <a:tr h="370840">
                <a:tc vMerge="1">
                  <a:txBody>
                    <a:bodyPr/>
                    <a:lstStyle/>
                    <a:p>
                      <a:endParaRPr lang="ru-RU"/>
                    </a:p>
                  </a:txBody>
                  <a:tcPr/>
                </a:tc>
                <a:tc vMerge="1">
                  <a:txBody>
                    <a:bodyPr/>
                    <a:lstStyle/>
                    <a:p>
                      <a:endParaRPr lang="ru-RU"/>
                    </a:p>
                  </a:txBody>
                  <a:tcPr/>
                </a:tc>
                <a:tc>
                  <a:txBody>
                    <a:bodyPr/>
                    <a:lstStyle/>
                    <a:p>
                      <a:r>
                        <a:rPr lang="ru-RU" sz="2200" dirty="0" smtClean="0"/>
                        <a:t>Духовное соединение с Богом</a:t>
                      </a:r>
                      <a:endParaRPr lang="ru-RU" sz="2200" dirty="0"/>
                    </a:p>
                  </a:txBody>
                  <a:tcPr>
                    <a:solidFill>
                      <a:schemeClr val="accent4">
                        <a:lumMod val="20000"/>
                        <a:lumOff val="80000"/>
                      </a:schemeClr>
                    </a:solidFill>
                  </a:tcPr>
                </a:tc>
                <a:tc vMerge="1">
                  <a:txBody>
                    <a:bodyPr/>
                    <a:lstStyle/>
                    <a:p>
                      <a:endParaRPr lang="ru-RU"/>
                    </a:p>
                  </a:txBody>
                  <a:tcPr/>
                </a:tc>
                <a:tc vMerge="1">
                  <a:txBody>
                    <a:bodyPr/>
                    <a:lstStyle/>
                    <a:p>
                      <a:endParaRPr lang="ru-RU"/>
                    </a:p>
                  </a:txBody>
                  <a:tcPr/>
                </a:tc>
              </a:tr>
              <a:tr h="370840">
                <a:tc vMerge="1">
                  <a:txBody>
                    <a:bodyPr/>
                    <a:lstStyle/>
                    <a:p>
                      <a:endParaRPr lang="ru-RU"/>
                    </a:p>
                  </a:txBody>
                  <a:tcPr/>
                </a:tc>
                <a:tc vMerge="1">
                  <a:txBody>
                    <a:bodyPr/>
                    <a:lstStyle/>
                    <a:p>
                      <a:endParaRPr lang="ru-RU"/>
                    </a:p>
                  </a:txBody>
                  <a:tcPr/>
                </a:tc>
                <a:tc>
                  <a:txBody>
                    <a:bodyPr/>
                    <a:lstStyle/>
                    <a:p>
                      <a:r>
                        <a:rPr lang="ru-RU" sz="2200" dirty="0" smtClean="0"/>
                        <a:t>Возвращение к античным канонам</a:t>
                      </a:r>
                      <a:endParaRPr lang="ru-RU" sz="2200" dirty="0"/>
                    </a:p>
                  </a:txBody>
                  <a:tcPr>
                    <a:solidFill>
                      <a:schemeClr val="accent4">
                        <a:lumMod val="20000"/>
                        <a:lumOff val="80000"/>
                      </a:schemeClr>
                    </a:solidFill>
                  </a:tcPr>
                </a:tc>
                <a:tc vMerge="1">
                  <a:txBody>
                    <a:bodyPr/>
                    <a:lstStyle/>
                    <a:p>
                      <a:endParaRPr lang="ru-RU"/>
                    </a:p>
                  </a:txBody>
                  <a:tcPr/>
                </a:tc>
                <a:tc vMerge="1">
                  <a:txBody>
                    <a:bodyPr/>
                    <a:lstStyle/>
                    <a:p>
                      <a:endParaRPr lang="ru-RU"/>
                    </a:p>
                  </a:txBody>
                  <a:tcPr/>
                </a:tc>
              </a:tr>
              <a:tr h="370840">
                <a:tc vMerge="1">
                  <a:txBody>
                    <a:bodyPr/>
                    <a:lstStyle/>
                    <a:p>
                      <a:endParaRPr lang="ru-RU"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c>
                  <a:txBody>
                    <a:bodyPr/>
                    <a:lstStyle/>
                    <a:p>
                      <a:r>
                        <a:rPr lang="ru-RU" sz="2200" dirty="0" smtClean="0"/>
                        <a:t>Глубокая религиозность</a:t>
                      </a:r>
                      <a:endParaRPr lang="ru-RU" sz="2200"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r>
            </a:tbl>
          </a:graphicData>
        </a:graphic>
      </p:graphicFrame>
      <p:sp>
        <p:nvSpPr>
          <p:cNvPr id="12" name="Скругленный прямоугольник 11"/>
          <p:cNvSpPr/>
          <p:nvPr/>
        </p:nvSpPr>
        <p:spPr>
          <a:xfrm>
            <a:off x="252000" y="2953519"/>
            <a:ext cx="8640000" cy="1009471"/>
          </a:xfrm>
          <a:prstGeom prst="roundRect">
            <a:avLst>
              <a:gd name="adj" fmla="val 10887"/>
            </a:avLst>
          </a:prstGeom>
          <a:blipFill>
            <a:blip r:embed="rId3"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7188"/>
            <a:r>
              <a:rPr lang="ru-RU" sz="2800" b="1">
                <a:solidFill>
                  <a:srgbClr val="0070C0"/>
                </a:solidFill>
                <a:latin typeface="Comic Sans MS" pitchFamily="66" charset="0"/>
              </a:rPr>
              <a:t>Повышенный</a:t>
            </a:r>
            <a:r>
              <a:rPr lang="en-US" sz="2800" b="1">
                <a:solidFill>
                  <a:srgbClr val="0070C0"/>
                </a:solidFill>
                <a:latin typeface="Comic Sans MS" pitchFamily="66" charset="0"/>
              </a:rPr>
              <a:t> </a:t>
            </a:r>
            <a:r>
              <a:rPr lang="ru-RU" sz="2800" b="1">
                <a:solidFill>
                  <a:srgbClr val="0070C0"/>
                </a:solidFill>
                <a:latin typeface="Comic Sans MS" pitchFamily="66" charset="0"/>
              </a:rPr>
              <a:t>уровень.</a:t>
            </a:r>
            <a:r>
              <a:rPr lang="ru-RU" sz="2800">
                <a:solidFill>
                  <a:srgbClr val="0070C0"/>
                </a:solidFill>
                <a:latin typeface="Comic Sans MS" pitchFamily="66" charset="0"/>
              </a:rPr>
              <a:t> </a:t>
            </a:r>
            <a:r>
              <a:rPr lang="ru-RU" sz="2800">
                <a:latin typeface="Comic Sans MS" pitchFamily="66" charset="0"/>
              </a:rPr>
              <a:t>Укажи отличительные признаки гуманизма и аскетизма.</a:t>
            </a:r>
          </a:p>
        </p:txBody>
      </p:sp>
      <p:pic>
        <p:nvPicPr>
          <p:cNvPr id="27653"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10" name="Заголовок 9"/>
          <p:cNvSpPr>
            <a:spLocks noGrp="1"/>
          </p:cNvSpPr>
          <p:nvPr>
            <p:ph type="title"/>
          </p:nvPr>
        </p:nvSpPr>
        <p:spPr/>
        <p:txBody>
          <a:bodyPr>
            <a:normAutofit fontScale="90000"/>
          </a:bodyPr>
          <a:lstStyle/>
          <a:p>
            <a:pPr fontAlgn="auto">
              <a:spcAft>
                <a:spcPts val="0"/>
              </a:spcAft>
              <a:defRPr/>
            </a:pPr>
            <a:r>
              <a:rPr lang="ru-RU" dirty="0" smtClean="0"/>
              <a:t>ВЕЛИЧИЕ ЧЕЛОВЕКА</a:t>
            </a:r>
            <a:endParaRPr lang="ru-RU" dirty="0"/>
          </a:p>
        </p:txBody>
      </p:sp>
      <p:cxnSp>
        <p:nvCxnSpPr>
          <p:cNvPr id="15" name="Прямая со стрелкой 14"/>
          <p:cNvCxnSpPr/>
          <p:nvPr/>
        </p:nvCxnSpPr>
        <p:spPr>
          <a:xfrm flipH="1">
            <a:off x="989013" y="1196975"/>
            <a:ext cx="720725" cy="0"/>
          </a:xfrm>
          <a:prstGeom prst="straightConnector1">
            <a:avLst/>
          </a:prstGeom>
          <a:ln w="508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7380288" y="1196975"/>
            <a:ext cx="720725" cy="0"/>
          </a:xfrm>
          <a:prstGeom prst="straightConnector1">
            <a:avLst/>
          </a:prstGeom>
          <a:ln w="508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52000" y="836713"/>
            <a:ext cx="8640000" cy="1872853"/>
          </a:xfrm>
          <a:prstGeom prst="roundRect">
            <a:avLst/>
          </a:prstGeom>
          <a:blipFill>
            <a:blip r:embed="rId3"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7188"/>
            <a:r>
              <a:rPr lang="ru-RU" sz="2600" b="1">
                <a:solidFill>
                  <a:srgbClr val="0070C0"/>
                </a:solidFill>
                <a:latin typeface="Comic Sans MS" pitchFamily="66" charset="0"/>
              </a:rPr>
              <a:t>Повышенный</a:t>
            </a:r>
            <a:r>
              <a:rPr lang="ru-RU" sz="2600">
                <a:latin typeface="Comic Sans MS" pitchFamily="66" charset="0"/>
              </a:rPr>
              <a:t> </a:t>
            </a:r>
            <a:r>
              <a:rPr lang="ru-RU" sz="2600" b="1">
                <a:solidFill>
                  <a:srgbClr val="0070C0"/>
                </a:solidFill>
                <a:latin typeface="Comic Sans MS" pitchFamily="66" charset="0"/>
              </a:rPr>
              <a:t>уровень. </a:t>
            </a:r>
            <a:r>
              <a:rPr lang="ru-RU" sz="2600">
                <a:latin typeface="Comic Sans MS" pitchFamily="66" charset="0"/>
              </a:rPr>
              <a:t>С помощью текста и иллюстраций учебника определи сходство и</a:t>
            </a:r>
            <a:r>
              <a:rPr lang="ru-RU" sz="2600"/>
              <a:t> </a:t>
            </a:r>
            <a:r>
              <a:rPr lang="ru-RU" sz="2600">
                <a:latin typeface="Comic Sans MS" pitchFamily="66" charset="0"/>
              </a:rPr>
              <a:t>различия средневекового искусства и искусства Возрождения (Ренессанса).</a:t>
            </a:r>
          </a:p>
        </p:txBody>
      </p:sp>
      <p:pic>
        <p:nvPicPr>
          <p:cNvPr id="29700"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graphicFrame>
        <p:nvGraphicFramePr>
          <p:cNvPr id="6" name="Таблица 5"/>
          <p:cNvGraphicFramePr>
            <a:graphicFrameLocks noGrp="1"/>
          </p:cNvGraphicFramePr>
          <p:nvPr/>
        </p:nvGraphicFramePr>
        <p:xfrm>
          <a:off x="250825" y="2924175"/>
          <a:ext cx="8640001" cy="3840480"/>
        </p:xfrm>
        <a:graphic>
          <a:graphicData uri="http://schemas.openxmlformats.org/drawingml/2006/table">
            <a:tbl>
              <a:tblPr firstRow="1" bandRow="1">
                <a:tableStyleId>{5940675A-B579-460E-94D1-54222C63F5DA}</a:tableStyleId>
              </a:tblPr>
              <a:tblGrid>
                <a:gridCol w="2880320"/>
                <a:gridCol w="2880320"/>
                <a:gridCol w="2879361"/>
              </a:tblGrid>
              <a:tr h="370840">
                <a:tc>
                  <a:txBody>
                    <a:bodyPr/>
                    <a:lstStyle/>
                    <a:p>
                      <a:pPr algn="ctr"/>
                      <a:r>
                        <a:rPr lang="ru-RU" sz="2400" dirty="0" smtClean="0"/>
                        <a:t>Сходство средневековой</a:t>
                      </a:r>
                    </a:p>
                    <a:p>
                      <a:pPr algn="ctr"/>
                      <a:r>
                        <a:rPr lang="ru-RU" sz="2400" dirty="0" smtClean="0"/>
                        <a:t>и ренессансной культуры</a:t>
                      </a:r>
                      <a:endParaRPr lang="ru-RU" sz="2400" dirty="0"/>
                    </a:p>
                  </a:txBody>
                  <a:tcPr>
                    <a:solidFill>
                      <a:schemeClr val="accent5">
                        <a:lumMod val="20000"/>
                        <a:lumOff val="80000"/>
                      </a:schemeClr>
                    </a:solidFill>
                  </a:tcPr>
                </a:tc>
                <a:tc>
                  <a:txBody>
                    <a:bodyPr/>
                    <a:lstStyle/>
                    <a:p>
                      <a:pPr algn="ctr"/>
                      <a:r>
                        <a:rPr lang="ru-RU" sz="2400" dirty="0" smtClean="0"/>
                        <a:t>Памятники искусства</a:t>
                      </a:r>
                      <a:endParaRPr lang="ru-RU" sz="2400" dirty="0"/>
                    </a:p>
                  </a:txBody>
                  <a:tcPr>
                    <a:solidFill>
                      <a:schemeClr val="accent5">
                        <a:lumMod val="20000"/>
                        <a:lumOff val="80000"/>
                      </a:schemeClr>
                    </a:solidFill>
                  </a:tcPr>
                </a:tc>
                <a:tc>
                  <a:txBody>
                    <a:bodyPr/>
                    <a:lstStyle/>
                    <a:p>
                      <a:pPr algn="ctr"/>
                      <a:r>
                        <a:rPr lang="ru-RU" sz="2400" dirty="0" smtClean="0"/>
                        <a:t>Различия средневековой</a:t>
                      </a:r>
                    </a:p>
                    <a:p>
                      <a:pPr algn="ctr"/>
                      <a:r>
                        <a:rPr lang="ru-RU" sz="2400" dirty="0" smtClean="0"/>
                        <a:t>и ренессансной культуры</a:t>
                      </a:r>
                      <a:endParaRPr lang="ru-RU" sz="2400" dirty="0"/>
                    </a:p>
                  </a:txBody>
                  <a:tcPr>
                    <a:solidFill>
                      <a:schemeClr val="accent5">
                        <a:lumMod val="20000"/>
                        <a:lumOff val="80000"/>
                      </a:schemeClr>
                    </a:solidFill>
                  </a:tcPr>
                </a:tc>
              </a:tr>
              <a:tr h="370840">
                <a:tc>
                  <a:txBody>
                    <a:bodyPr/>
                    <a:lstStyle/>
                    <a:p>
                      <a:r>
                        <a:rPr lang="en-US" sz="2400" dirty="0" smtClean="0"/>
                        <a:t>______________</a:t>
                      </a:r>
                    </a:p>
                    <a:p>
                      <a:r>
                        <a:rPr lang="en-US" sz="2400" dirty="0" smtClean="0"/>
                        <a:t>______________</a:t>
                      </a:r>
                    </a:p>
                    <a:p>
                      <a:r>
                        <a:rPr lang="en-US" sz="2400" dirty="0" smtClean="0"/>
                        <a:t>______________</a:t>
                      </a:r>
                    </a:p>
                    <a:p>
                      <a:r>
                        <a:rPr lang="en-US" sz="2400" dirty="0" smtClean="0"/>
                        <a:t>______________</a:t>
                      </a:r>
                    </a:p>
                    <a:p>
                      <a:r>
                        <a:rPr lang="en-US" sz="2400" dirty="0" smtClean="0"/>
                        <a:t>______________</a:t>
                      </a:r>
                    </a:p>
                    <a:p>
                      <a:r>
                        <a:rPr lang="en-US" sz="2400" dirty="0" smtClean="0"/>
                        <a:t>______________</a:t>
                      </a:r>
                      <a:endParaRPr lang="ru-RU" sz="2400" dirty="0"/>
                    </a:p>
                  </a:txBody>
                  <a:tcPr>
                    <a:solidFill>
                      <a:schemeClr val="accent4">
                        <a:lumMod val="20000"/>
                        <a:lumOff val="80000"/>
                      </a:schemeClr>
                    </a:solidFill>
                  </a:tcPr>
                </a:tc>
                <a:tc>
                  <a:txBody>
                    <a:bodyPr/>
                    <a:lstStyle/>
                    <a:p>
                      <a:endParaRPr lang="ru-RU" sz="2400" dirty="0"/>
                    </a:p>
                  </a:txBody>
                  <a:tcPr>
                    <a:solidFill>
                      <a:schemeClr val="accent4">
                        <a:lumMod val="20000"/>
                        <a:lumOff val="80000"/>
                      </a:schemeClr>
                    </a:solidFill>
                  </a:tcPr>
                </a:tc>
                <a:tc>
                  <a:txBody>
                    <a:bodyPr/>
                    <a:lstStyle/>
                    <a:p>
                      <a:r>
                        <a:rPr lang="en-US" sz="2400" dirty="0" smtClean="0"/>
                        <a:t>______________</a:t>
                      </a:r>
                    </a:p>
                    <a:p>
                      <a:r>
                        <a:rPr lang="en-US" sz="2400" dirty="0" smtClean="0"/>
                        <a:t>______________</a:t>
                      </a:r>
                    </a:p>
                    <a:p>
                      <a:r>
                        <a:rPr lang="en-US" sz="2400" dirty="0" smtClean="0"/>
                        <a:t>______________</a:t>
                      </a:r>
                    </a:p>
                    <a:p>
                      <a:r>
                        <a:rPr lang="en-US" sz="2400" dirty="0" smtClean="0"/>
                        <a:t>______________</a:t>
                      </a:r>
                    </a:p>
                    <a:p>
                      <a:r>
                        <a:rPr lang="en-US" sz="2400" dirty="0" smtClean="0"/>
                        <a:t>______________</a:t>
                      </a:r>
                    </a:p>
                    <a:p>
                      <a:r>
                        <a:rPr lang="en-US" sz="2400" dirty="0" smtClean="0"/>
                        <a:t>______________</a:t>
                      </a:r>
                      <a:endParaRPr lang="ru-RU" sz="2400" dirty="0" smtClean="0"/>
                    </a:p>
                  </a:txBody>
                  <a:tcPr>
                    <a:solidFill>
                      <a:schemeClr val="accent4">
                        <a:lumMod val="20000"/>
                        <a:lumOff val="80000"/>
                      </a:schemeClr>
                    </a:solidFill>
                  </a:tcPr>
                </a:tc>
              </a:tr>
            </a:tbl>
          </a:graphicData>
        </a:graphic>
      </p:graphicFrame>
      <p:sp>
        <p:nvSpPr>
          <p:cNvPr id="9" name="Заголовок 8"/>
          <p:cNvSpPr>
            <a:spLocks noGrp="1"/>
          </p:cNvSpPr>
          <p:nvPr>
            <p:ph type="title"/>
          </p:nvPr>
        </p:nvSpPr>
        <p:spPr/>
        <p:txBody>
          <a:bodyPr>
            <a:normAutofit fontScale="90000"/>
          </a:bodyPr>
          <a:lstStyle/>
          <a:p>
            <a:pPr fontAlgn="auto">
              <a:spcAft>
                <a:spcPts val="0"/>
              </a:spcAft>
              <a:defRPr/>
            </a:pPr>
            <a:r>
              <a:rPr lang="ru-RU" dirty="0" smtClean="0"/>
              <a:t>КРАСОТА ЖИЗНИ</a:t>
            </a:r>
            <a:endParaRPr lang="ru-RU" dirty="0"/>
          </a:p>
        </p:txBody>
      </p:sp>
      <p:pic>
        <p:nvPicPr>
          <p:cNvPr id="10" name="Рисунок 9" descr="767px-Maria_Laach_de04.jpg"/>
          <p:cNvPicPr>
            <a:picLocks/>
          </p:cNvPicPr>
          <p:nvPr/>
        </p:nvPicPr>
        <p:blipFill>
          <a:blip r:embed="rId5"/>
          <a:srcRect/>
          <a:stretch>
            <a:fillRect/>
          </a:stretch>
        </p:blipFill>
        <p:spPr>
          <a:xfrm>
            <a:off x="3132138" y="4535488"/>
            <a:ext cx="1439862" cy="2197100"/>
          </a:xfrm>
          <a:prstGeom prst="rect">
            <a:avLst/>
          </a:prstGeom>
          <a:ln>
            <a:solidFill>
              <a:schemeClr val="bg1">
                <a:lumMod val="50000"/>
              </a:schemeClr>
            </a:solidFill>
          </a:ln>
        </p:spPr>
      </p:pic>
      <p:pic>
        <p:nvPicPr>
          <p:cNvPr id="11" name="Рисунок 10" descr="Santa_Maria_del_Fiore.jpg"/>
          <p:cNvPicPr>
            <a:picLocks noChangeAspect="1"/>
          </p:cNvPicPr>
          <p:nvPr/>
        </p:nvPicPr>
        <p:blipFill>
          <a:blip r:embed="rId6"/>
          <a:srcRect/>
          <a:stretch>
            <a:fillRect/>
          </a:stretch>
        </p:blipFill>
        <p:spPr>
          <a:xfrm>
            <a:off x="4572000" y="4535488"/>
            <a:ext cx="1439863" cy="2197100"/>
          </a:xfrm>
          <a:prstGeom prst="rect">
            <a:avLst/>
          </a:prstGeom>
          <a:ln>
            <a:solidFill>
              <a:schemeClr val="bg1">
                <a:lumMod val="50000"/>
              </a:schemeClr>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1">
  <a:themeElements>
    <a:clrScheme name="Другая 6">
      <a:dk1>
        <a:srgbClr val="800000"/>
      </a:dk1>
      <a:lt1>
        <a:srgbClr val="800000"/>
      </a:lt1>
      <a:dk2>
        <a:srgbClr val="800000"/>
      </a:dk2>
      <a:lt2>
        <a:srgbClr val="FFFF99"/>
      </a:lt2>
      <a:accent1>
        <a:srgbClr val="FFCC99"/>
      </a:accent1>
      <a:accent2>
        <a:srgbClr val="800000"/>
      </a:accent2>
      <a:accent3>
        <a:srgbClr val="FF9933"/>
      </a:accent3>
      <a:accent4>
        <a:srgbClr val="FFFF66"/>
      </a:accent4>
      <a:accent5>
        <a:srgbClr val="FFC000"/>
      </a:accent5>
      <a:accent6>
        <a:srgbClr val="F79646"/>
      </a:accent6>
      <a:hlink>
        <a:srgbClr val="800000"/>
      </a:hlink>
      <a:folHlink>
        <a:srgbClr val="990000"/>
      </a:folHlink>
    </a:clrScheme>
    <a:fontScheme name="для урока">
      <a:majorFont>
        <a:latin typeface="Comic Sans MS"/>
        <a:ea typeface=""/>
        <a:cs typeface=""/>
      </a:majorFont>
      <a:minorFont>
        <a:latin typeface="Comic Sans MS"/>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Template>
  <TotalTime>19307</TotalTime>
  <Words>1406</Words>
  <Application>Microsoft Office PowerPoint</Application>
  <PresentationFormat>Экран (4:3)</PresentationFormat>
  <Paragraphs>193</Paragraphs>
  <Slides>16</Slides>
  <Notes>15</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Тема1</vt:lpstr>
      <vt:lpstr>ИТАЛЬЯНСКОЕ ВОЗРОЖДЕНИЕ</vt:lpstr>
      <vt:lpstr>ОПРЕДЕЛЯЕМ ПРОБЛЕМУ</vt:lpstr>
      <vt:lpstr>ОПРЕДЕЛЯЕМ ПРОБЛЕМУ</vt:lpstr>
      <vt:lpstr>ВСПОМИНАЕМ ТО, ЧТО ЗНАЕМ</vt:lpstr>
      <vt:lpstr>ОТКРЫВАЕМ НОВЫЕ ЗНАНИЯ</vt:lpstr>
      <vt:lpstr>ВОЗРОЖДЕНИЕ РАЗДРОБЛЕННОЙ СТРАНЫ</vt:lpstr>
      <vt:lpstr>ВОЗРОЖДЕНИЕ РАЗДРОБЛЕННОЙ СТРАНЫ</vt:lpstr>
      <vt:lpstr>ВЕЛИЧИЕ ЧЕЛОВЕКА</vt:lpstr>
      <vt:lpstr>КРАСОТА ЖИЗНИ</vt:lpstr>
      <vt:lpstr>КРАСОТА ЖИЗНИ</vt:lpstr>
      <vt:lpstr>КРАСОТА ЖИЗНИ</vt:lpstr>
      <vt:lpstr>ОТКРЫВАЕМ НОВЫЕ ЗНАНИЯ</vt:lpstr>
      <vt:lpstr>ПРИМЕНЯЕМ НОВЫЕ ЗНАНИЯ</vt:lpstr>
      <vt:lpstr>ПРИМЕНЯЕМ НОВЫЕ ЗНАНИЯ</vt:lpstr>
      <vt:lpstr>ПРИМЕНЯЕМ НОВЫЕ ЗНАНИЯ</vt:lpstr>
      <vt:lpstr>ПРИМЕНЯЕМ НОВЫЕ ЗНАНИЯ</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ИТАЛЬЯНСКОЕ ВОЗРОЖДЕНИЕ</dc:title>
  <dc:creator>Telli</dc:creator>
  <cp:lastModifiedBy>Светлана</cp:lastModifiedBy>
  <cp:revision>709</cp:revision>
  <dcterms:created xsi:type="dcterms:W3CDTF">2012-04-06T18:00:09Z</dcterms:created>
  <dcterms:modified xsi:type="dcterms:W3CDTF">2013-11-29T11:27:28Z</dcterms:modified>
</cp:coreProperties>
</file>